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handoutMasterIdLst>
    <p:handoutMasterId r:id="rId38"/>
  </p:handoutMasterIdLst>
  <p:sldIdLst>
    <p:sldId id="256" r:id="rId2"/>
    <p:sldId id="265" r:id="rId3"/>
    <p:sldId id="276" r:id="rId4"/>
    <p:sldId id="278" r:id="rId5"/>
    <p:sldId id="277" r:id="rId6"/>
    <p:sldId id="313" r:id="rId7"/>
    <p:sldId id="273" r:id="rId8"/>
    <p:sldId id="274" r:id="rId9"/>
    <p:sldId id="279" r:id="rId10"/>
    <p:sldId id="280" r:id="rId11"/>
    <p:sldId id="281" r:id="rId12"/>
    <p:sldId id="282" r:id="rId13"/>
    <p:sldId id="283" r:id="rId14"/>
    <p:sldId id="284" r:id="rId15"/>
    <p:sldId id="294" r:id="rId16"/>
    <p:sldId id="295" r:id="rId17"/>
    <p:sldId id="285" r:id="rId18"/>
    <p:sldId id="296" r:id="rId19"/>
    <p:sldId id="298" r:id="rId20"/>
    <p:sldId id="299" r:id="rId21"/>
    <p:sldId id="287" r:id="rId22"/>
    <p:sldId id="300" r:id="rId23"/>
    <p:sldId id="301" r:id="rId24"/>
    <p:sldId id="302" r:id="rId25"/>
    <p:sldId id="289" r:id="rId26"/>
    <p:sldId id="303" r:id="rId27"/>
    <p:sldId id="304" r:id="rId28"/>
    <p:sldId id="305" r:id="rId29"/>
    <p:sldId id="291" r:id="rId30"/>
    <p:sldId id="292" r:id="rId31"/>
    <p:sldId id="306" r:id="rId32"/>
    <p:sldId id="310" r:id="rId33"/>
    <p:sldId id="308" r:id="rId34"/>
    <p:sldId id="311" r:id="rId35"/>
    <p:sldId id="312" r:id="rId36"/>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78"/>
            <p14:sldId id="277"/>
            <p14:sldId id="313"/>
            <p14:sldId id="273"/>
            <p14:sldId id="274"/>
            <p14:sldId id="279"/>
            <p14:sldId id="280"/>
            <p14:sldId id="281"/>
            <p14:sldId id="282"/>
            <p14:sldId id="283"/>
            <p14:sldId id="284"/>
            <p14:sldId id="294"/>
            <p14:sldId id="295"/>
            <p14:sldId id="285"/>
            <p14:sldId id="296"/>
            <p14:sldId id="298"/>
            <p14:sldId id="299"/>
            <p14:sldId id="287"/>
            <p14:sldId id="300"/>
            <p14:sldId id="301"/>
            <p14:sldId id="302"/>
            <p14:sldId id="289"/>
            <p14:sldId id="303"/>
            <p14:sldId id="304"/>
            <p14:sldId id="305"/>
            <p14:sldId id="291"/>
            <p14:sldId id="292"/>
            <p14:sldId id="306"/>
            <p14:sldId id="310"/>
            <p14:sldId id="308"/>
            <p14:sldId id="311"/>
            <p14:sldId id="31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p:scale>
          <a:sx n="125" d="100"/>
          <a:sy n="125" d="100"/>
        </p:scale>
        <p:origin x="192" y="-4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2022-04-24</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Cioagoar</a:t>
            </a:r>
            <a:endParaRPr lang="ko-KR" altLang="en-US" dirty="0"/>
          </a:p>
        </p:txBody>
      </p:sp>
      <p:sp>
        <p:nvSpPr>
          <p:cNvPr id="3" name="텍스트 개체 틀 2"/>
          <p:cNvSpPr>
            <a:spLocks noGrp="1"/>
          </p:cNvSpPr>
          <p:nvPr>
            <p:ph type="body" sz="quarter" idx="10"/>
          </p:nvPr>
        </p:nvSpPr>
        <p:spPr/>
        <p:txBody>
          <a:bodyPr/>
          <a:lstStyle/>
          <a:p>
            <a:r>
              <a:rPr lang="en-US" altLang="ko-KR" dirty="0">
                <a:solidFill>
                  <a:schemeClr val="tx1"/>
                </a:solidFill>
              </a:rPr>
              <a:t>1.0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2022-04-23</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en-US" altLang="ko-KR" dirty="0">
                <a:solidFill>
                  <a:schemeClr val="tx1"/>
                </a:solidFill>
              </a:rPr>
              <a:t>RutTiger86</a:t>
            </a:r>
            <a:endParaRPr lang="ko-KR" altLang="en-US" dirty="0">
              <a:solidFill>
                <a:schemeClr val="tx1"/>
              </a:solidFill>
            </a:endParaRP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sp>
        <p:nvSpPr>
          <p:cNvPr id="2" name="직사각형 1">
            <a:extLst>
              <a:ext uri="{FF2B5EF4-FFF2-40B4-BE49-F238E27FC236}">
                <a16:creationId xmlns:a16="http://schemas.microsoft.com/office/drawing/2014/main" id="{70345BB8-3445-40D6-A52C-36D4573ACA41}"/>
              </a:ext>
            </a:extLst>
          </p:cNvPr>
          <p:cNvSpPr/>
          <p:nvPr/>
        </p:nvSpPr>
        <p:spPr>
          <a:xfrm>
            <a:off x="1631504" y="1457490"/>
            <a:ext cx="5616624" cy="21155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A509A23D-E011-449B-BD2E-F545D02BCE9F}"/>
              </a:ext>
            </a:extLst>
          </p:cNvPr>
          <p:cNvSpPr/>
          <p:nvPr/>
        </p:nvSpPr>
        <p:spPr>
          <a:xfrm>
            <a:off x="2264537" y="1865947"/>
            <a:ext cx="455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C3FA10C4-EB3D-4A7D-948E-EA0419EA16E8}"/>
              </a:ext>
            </a:extLst>
          </p:cNvPr>
          <p:cNvSpPr/>
          <p:nvPr/>
        </p:nvSpPr>
        <p:spPr>
          <a:xfrm>
            <a:off x="2264537" y="2780925"/>
            <a:ext cx="187220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err="1"/>
              <a:t>Cancle</a:t>
            </a:r>
            <a:endParaRPr lang="ko-KR" altLang="en-US" dirty="0"/>
          </a:p>
        </p:txBody>
      </p:sp>
      <p:sp>
        <p:nvSpPr>
          <p:cNvPr id="12" name="직사각형 11">
            <a:extLst>
              <a:ext uri="{FF2B5EF4-FFF2-40B4-BE49-F238E27FC236}">
                <a16:creationId xmlns:a16="http://schemas.microsoft.com/office/drawing/2014/main" id="{A65480BB-0EC2-4509-95E4-106CDBF6E9C0}"/>
              </a:ext>
            </a:extLst>
          </p:cNvPr>
          <p:cNvSpPr/>
          <p:nvPr/>
        </p:nvSpPr>
        <p:spPr>
          <a:xfrm>
            <a:off x="4687224" y="2780925"/>
            <a:ext cx="192300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Check</a:t>
            </a:r>
            <a:endParaRPr lang="ko-KR" altLang="en-US" dirty="0"/>
          </a:p>
        </p:txBody>
      </p:sp>
      <p:sp>
        <p:nvSpPr>
          <p:cNvPr id="17" name="직사각형 16">
            <a:extLst>
              <a:ext uri="{FF2B5EF4-FFF2-40B4-BE49-F238E27FC236}">
                <a16:creationId xmlns:a16="http://schemas.microsoft.com/office/drawing/2014/main" id="{CE165C8E-D3AC-4D99-BE83-478B789E8755}"/>
              </a:ext>
            </a:extLst>
          </p:cNvPr>
          <p:cNvSpPr/>
          <p:nvPr/>
        </p:nvSpPr>
        <p:spPr>
          <a:xfrm>
            <a:off x="4579161" y="1865947"/>
            <a:ext cx="455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04F784C5-0707-4505-A3FD-16E413746331}"/>
              </a:ext>
            </a:extLst>
          </p:cNvPr>
          <p:cNvSpPr/>
          <p:nvPr/>
        </p:nvSpPr>
        <p:spPr>
          <a:xfrm>
            <a:off x="3023257" y="1865947"/>
            <a:ext cx="455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B8CD8C67-CA30-4A52-B9DC-12032C83233B}"/>
              </a:ext>
            </a:extLst>
          </p:cNvPr>
          <p:cNvSpPr/>
          <p:nvPr/>
        </p:nvSpPr>
        <p:spPr>
          <a:xfrm>
            <a:off x="3801209" y="1865947"/>
            <a:ext cx="455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00E4A180-CEF2-4D58-97D6-1F749CFD82BC}"/>
              </a:ext>
            </a:extLst>
          </p:cNvPr>
          <p:cNvSpPr/>
          <p:nvPr/>
        </p:nvSpPr>
        <p:spPr>
          <a:xfrm>
            <a:off x="5357113" y="1861507"/>
            <a:ext cx="455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5" name="직사각형 24">
            <a:extLst>
              <a:ext uri="{FF2B5EF4-FFF2-40B4-BE49-F238E27FC236}">
                <a16:creationId xmlns:a16="http://schemas.microsoft.com/office/drawing/2014/main" id="{3FB6AC93-8ECD-450B-A07B-13597D798412}"/>
              </a:ext>
            </a:extLst>
          </p:cNvPr>
          <p:cNvSpPr/>
          <p:nvPr/>
        </p:nvSpPr>
        <p:spPr>
          <a:xfrm>
            <a:off x="6168008" y="1862491"/>
            <a:ext cx="45504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3703239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en-US" altLang="ko-KR" dirty="0" err="1"/>
              <a:t>DashBoard</a:t>
            </a:r>
            <a:endParaRPr lang="ko-KR" altLang="en-US" dirty="0"/>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로그인과 회원가입 화면 </a:t>
            </a:r>
          </a:p>
        </p:txBody>
      </p:sp>
    </p:spTree>
    <p:extLst>
      <p:ext uri="{BB962C8B-B14F-4D97-AF65-F5344CB8AC3E}">
        <p14:creationId xmlns:p14="http://schemas.microsoft.com/office/powerpoint/2010/main" val="4174310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776225391"/>
              </p:ext>
            </p:extLst>
          </p:nvPr>
        </p:nvGraphicFramePr>
        <p:xfrm>
          <a:off x="8688288" y="476672"/>
          <a:ext cx="3384376" cy="273630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5">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sp>
        <p:nvSpPr>
          <p:cNvPr id="2" name="직사각형 1">
            <a:extLst>
              <a:ext uri="{FF2B5EF4-FFF2-40B4-BE49-F238E27FC236}">
                <a16:creationId xmlns:a16="http://schemas.microsoft.com/office/drawing/2014/main" id="{70345BB8-3445-40D6-A52C-36D4573ACA41}"/>
              </a:ext>
            </a:extLst>
          </p:cNvPr>
          <p:cNvSpPr/>
          <p:nvPr/>
        </p:nvSpPr>
        <p:spPr>
          <a:xfrm>
            <a:off x="335360" y="548680"/>
            <a:ext cx="7848872" cy="5904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19" name="직사각형 18">
            <a:extLst>
              <a:ext uri="{FF2B5EF4-FFF2-40B4-BE49-F238E27FC236}">
                <a16:creationId xmlns:a16="http://schemas.microsoft.com/office/drawing/2014/main" id="{C2732DCC-85D7-4663-B46A-CC7DB9814945}"/>
              </a:ext>
            </a:extLst>
          </p:cNvPr>
          <p:cNvSpPr/>
          <p:nvPr/>
        </p:nvSpPr>
        <p:spPr>
          <a:xfrm>
            <a:off x="513722" y="687011"/>
            <a:ext cx="894226" cy="2217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050" dirty="0"/>
              <a:t>Dashboard</a:t>
            </a:r>
            <a:endParaRPr lang="ko-KR" altLang="en-US" sz="1050" dirty="0"/>
          </a:p>
        </p:txBody>
      </p:sp>
      <p:sp>
        <p:nvSpPr>
          <p:cNvPr id="20" name="직사각형 19">
            <a:extLst>
              <a:ext uri="{FF2B5EF4-FFF2-40B4-BE49-F238E27FC236}">
                <a16:creationId xmlns:a16="http://schemas.microsoft.com/office/drawing/2014/main" id="{D8B1CBD2-031B-4684-A6E1-FA2A65863CD6}"/>
              </a:ext>
            </a:extLst>
          </p:cNvPr>
          <p:cNvSpPr/>
          <p:nvPr/>
        </p:nvSpPr>
        <p:spPr>
          <a:xfrm>
            <a:off x="1540239"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Inventory</a:t>
            </a:r>
            <a:endParaRPr lang="ko-KR" altLang="en-US" sz="1050" dirty="0"/>
          </a:p>
        </p:txBody>
      </p:sp>
      <p:sp>
        <p:nvSpPr>
          <p:cNvPr id="21" name="직사각형 20">
            <a:extLst>
              <a:ext uri="{FF2B5EF4-FFF2-40B4-BE49-F238E27FC236}">
                <a16:creationId xmlns:a16="http://schemas.microsoft.com/office/drawing/2014/main" id="{C7553E5C-C74A-4852-8D69-D11A1791E97B}"/>
              </a:ext>
            </a:extLst>
          </p:cNvPr>
          <p:cNvSpPr/>
          <p:nvPr/>
        </p:nvSpPr>
        <p:spPr>
          <a:xfrm>
            <a:off x="2571747" y="685463"/>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Order</a:t>
            </a:r>
            <a:endParaRPr lang="ko-KR" altLang="en-US" sz="1050" dirty="0"/>
          </a:p>
        </p:txBody>
      </p:sp>
      <p:sp>
        <p:nvSpPr>
          <p:cNvPr id="22" name="직사각형 21">
            <a:extLst>
              <a:ext uri="{FF2B5EF4-FFF2-40B4-BE49-F238E27FC236}">
                <a16:creationId xmlns:a16="http://schemas.microsoft.com/office/drawing/2014/main" id="{5085232E-9AF6-4897-A0B3-55DDA98E9378}"/>
              </a:ext>
            </a:extLst>
          </p:cNvPr>
          <p:cNvSpPr/>
          <p:nvPr/>
        </p:nvSpPr>
        <p:spPr>
          <a:xfrm>
            <a:off x="4542133" y="68030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Return</a:t>
            </a:r>
            <a:endParaRPr lang="ko-KR" altLang="en-US" sz="1050" dirty="0"/>
          </a:p>
        </p:txBody>
      </p:sp>
      <p:sp>
        <p:nvSpPr>
          <p:cNvPr id="24" name="직사각형 23">
            <a:extLst>
              <a:ext uri="{FF2B5EF4-FFF2-40B4-BE49-F238E27FC236}">
                <a16:creationId xmlns:a16="http://schemas.microsoft.com/office/drawing/2014/main" id="{6F1445D3-C0C0-48DE-B75E-21E07AA58990}"/>
              </a:ext>
            </a:extLst>
          </p:cNvPr>
          <p:cNvSpPr/>
          <p:nvPr/>
        </p:nvSpPr>
        <p:spPr>
          <a:xfrm>
            <a:off x="7145990" y="692695"/>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Logout</a:t>
            </a:r>
            <a:endParaRPr lang="ko-KR" altLang="en-US" sz="1050" dirty="0"/>
          </a:p>
        </p:txBody>
      </p:sp>
      <p:sp>
        <p:nvSpPr>
          <p:cNvPr id="25" name="TextBox 24">
            <a:extLst>
              <a:ext uri="{FF2B5EF4-FFF2-40B4-BE49-F238E27FC236}">
                <a16:creationId xmlns:a16="http://schemas.microsoft.com/office/drawing/2014/main" id="{53DA2748-0501-4D5F-95CB-381145707C8C}"/>
              </a:ext>
            </a:extLst>
          </p:cNvPr>
          <p:cNvSpPr txBox="1"/>
          <p:nvPr/>
        </p:nvSpPr>
        <p:spPr>
          <a:xfrm>
            <a:off x="6498480" y="618883"/>
            <a:ext cx="648072" cy="369332"/>
          </a:xfrm>
          <a:prstGeom prst="rect">
            <a:avLst/>
          </a:prstGeom>
          <a:noFill/>
        </p:spPr>
        <p:txBody>
          <a:bodyPr wrap="square" rtlCol="0">
            <a:spAutoFit/>
          </a:bodyPr>
          <a:lstStyle/>
          <a:p>
            <a:pPr algn="ctr"/>
            <a:r>
              <a:rPr lang="en-US" altLang="ko-KR" dirty="0"/>
              <a:t>ID </a:t>
            </a:r>
            <a:endParaRPr lang="ko-KR" altLang="en-US" dirty="0"/>
          </a:p>
        </p:txBody>
      </p:sp>
      <p:sp>
        <p:nvSpPr>
          <p:cNvPr id="26" name="직사각형 25">
            <a:extLst>
              <a:ext uri="{FF2B5EF4-FFF2-40B4-BE49-F238E27FC236}">
                <a16:creationId xmlns:a16="http://schemas.microsoft.com/office/drawing/2014/main" id="{4C630D33-F054-4D69-A000-1ED6F1070677}"/>
              </a:ext>
            </a:extLst>
          </p:cNvPr>
          <p:cNvSpPr/>
          <p:nvPr/>
        </p:nvSpPr>
        <p:spPr>
          <a:xfrm>
            <a:off x="5546567"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Setting</a:t>
            </a:r>
            <a:endParaRPr lang="ko-KR" altLang="en-US" sz="1050" dirty="0"/>
          </a:p>
        </p:txBody>
      </p:sp>
      <p:sp>
        <p:nvSpPr>
          <p:cNvPr id="6" name="직사각형 5">
            <a:extLst>
              <a:ext uri="{FF2B5EF4-FFF2-40B4-BE49-F238E27FC236}">
                <a16:creationId xmlns:a16="http://schemas.microsoft.com/office/drawing/2014/main" id="{B50FE34D-A4EF-4D53-B62C-2502D7CBD555}"/>
              </a:ext>
            </a:extLst>
          </p:cNvPr>
          <p:cNvSpPr/>
          <p:nvPr/>
        </p:nvSpPr>
        <p:spPr>
          <a:xfrm>
            <a:off x="511225" y="2951059"/>
            <a:ext cx="2269910" cy="32163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5F15090A-BF12-4415-A3E8-EE43B29EAD57}"/>
              </a:ext>
            </a:extLst>
          </p:cNvPr>
          <p:cNvSpPr txBox="1"/>
          <p:nvPr/>
        </p:nvSpPr>
        <p:spPr>
          <a:xfrm>
            <a:off x="669906" y="3023067"/>
            <a:ext cx="1440160" cy="261610"/>
          </a:xfrm>
          <a:prstGeom prst="rect">
            <a:avLst/>
          </a:prstGeom>
          <a:noFill/>
        </p:spPr>
        <p:txBody>
          <a:bodyPr wrap="square" rtlCol="0">
            <a:spAutoFit/>
          </a:bodyPr>
          <a:lstStyle/>
          <a:p>
            <a:r>
              <a:rPr lang="en-US" altLang="ko-KR" sz="1100" dirty="0"/>
              <a:t>Inventory</a:t>
            </a:r>
            <a:endParaRPr lang="ko-KR" altLang="en-US" sz="1100" dirty="0"/>
          </a:p>
        </p:txBody>
      </p:sp>
      <p:sp>
        <p:nvSpPr>
          <p:cNvPr id="27" name="직사각형 26">
            <a:extLst>
              <a:ext uri="{FF2B5EF4-FFF2-40B4-BE49-F238E27FC236}">
                <a16:creationId xmlns:a16="http://schemas.microsoft.com/office/drawing/2014/main" id="{6C06FD12-1C81-46D8-AB67-3D5AFBB07874}"/>
              </a:ext>
            </a:extLst>
          </p:cNvPr>
          <p:cNvSpPr/>
          <p:nvPr/>
        </p:nvSpPr>
        <p:spPr>
          <a:xfrm>
            <a:off x="3128025" y="2951058"/>
            <a:ext cx="2269910" cy="32163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8" name="TextBox 27">
            <a:extLst>
              <a:ext uri="{FF2B5EF4-FFF2-40B4-BE49-F238E27FC236}">
                <a16:creationId xmlns:a16="http://schemas.microsoft.com/office/drawing/2014/main" id="{DE794018-633A-4D3B-9FAC-091E45C26C69}"/>
              </a:ext>
            </a:extLst>
          </p:cNvPr>
          <p:cNvSpPr txBox="1"/>
          <p:nvPr/>
        </p:nvSpPr>
        <p:spPr>
          <a:xfrm>
            <a:off x="3237695" y="3023067"/>
            <a:ext cx="1031777" cy="261610"/>
          </a:xfrm>
          <a:prstGeom prst="rect">
            <a:avLst/>
          </a:prstGeom>
          <a:noFill/>
        </p:spPr>
        <p:txBody>
          <a:bodyPr wrap="square" rtlCol="0">
            <a:spAutoFit/>
          </a:bodyPr>
          <a:lstStyle/>
          <a:p>
            <a:r>
              <a:rPr lang="en-US" altLang="ko-KR" sz="1100" dirty="0"/>
              <a:t>Order</a:t>
            </a:r>
            <a:endParaRPr lang="ko-KR" altLang="en-US" sz="1100" dirty="0"/>
          </a:p>
        </p:txBody>
      </p:sp>
      <p:sp>
        <p:nvSpPr>
          <p:cNvPr id="29" name="직사각형 28">
            <a:extLst>
              <a:ext uri="{FF2B5EF4-FFF2-40B4-BE49-F238E27FC236}">
                <a16:creationId xmlns:a16="http://schemas.microsoft.com/office/drawing/2014/main" id="{EE46DFE9-98BA-4CBA-A0CB-0C10321A800D}"/>
              </a:ext>
            </a:extLst>
          </p:cNvPr>
          <p:cNvSpPr/>
          <p:nvPr/>
        </p:nvSpPr>
        <p:spPr>
          <a:xfrm>
            <a:off x="5744825" y="2951059"/>
            <a:ext cx="2269910" cy="32142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30" name="TextBox 29">
            <a:extLst>
              <a:ext uri="{FF2B5EF4-FFF2-40B4-BE49-F238E27FC236}">
                <a16:creationId xmlns:a16="http://schemas.microsoft.com/office/drawing/2014/main" id="{204DF8C3-DA1D-4017-A61A-8C32BDAC6DFF}"/>
              </a:ext>
            </a:extLst>
          </p:cNvPr>
          <p:cNvSpPr txBox="1"/>
          <p:nvPr/>
        </p:nvSpPr>
        <p:spPr>
          <a:xfrm>
            <a:off x="5779728" y="3023067"/>
            <a:ext cx="1440160" cy="261610"/>
          </a:xfrm>
          <a:prstGeom prst="rect">
            <a:avLst/>
          </a:prstGeom>
          <a:noFill/>
        </p:spPr>
        <p:txBody>
          <a:bodyPr wrap="square" rtlCol="0">
            <a:spAutoFit/>
          </a:bodyPr>
          <a:lstStyle/>
          <a:p>
            <a:r>
              <a:rPr lang="en-US" altLang="ko-KR" sz="1100" dirty="0"/>
              <a:t>Return</a:t>
            </a:r>
            <a:endParaRPr lang="ko-KR" altLang="en-US" sz="1100" dirty="0"/>
          </a:p>
        </p:txBody>
      </p:sp>
      <p:sp>
        <p:nvSpPr>
          <p:cNvPr id="31" name="직사각형 30">
            <a:extLst>
              <a:ext uri="{FF2B5EF4-FFF2-40B4-BE49-F238E27FC236}">
                <a16:creationId xmlns:a16="http://schemas.microsoft.com/office/drawing/2014/main" id="{F987410C-959E-440A-86BD-592447161F22}"/>
              </a:ext>
            </a:extLst>
          </p:cNvPr>
          <p:cNvSpPr/>
          <p:nvPr/>
        </p:nvSpPr>
        <p:spPr>
          <a:xfrm>
            <a:off x="511654" y="1213553"/>
            <a:ext cx="7528562" cy="15121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0218A565-B023-4F0E-B33B-3EE33BAEE14E}"/>
              </a:ext>
            </a:extLst>
          </p:cNvPr>
          <p:cNvSpPr txBox="1"/>
          <p:nvPr/>
        </p:nvSpPr>
        <p:spPr>
          <a:xfrm>
            <a:off x="574333" y="1278363"/>
            <a:ext cx="1462830" cy="261610"/>
          </a:xfrm>
          <a:prstGeom prst="rect">
            <a:avLst/>
          </a:prstGeom>
          <a:noFill/>
        </p:spPr>
        <p:txBody>
          <a:bodyPr wrap="square" rtlCol="0">
            <a:spAutoFit/>
          </a:bodyPr>
          <a:lstStyle/>
          <a:p>
            <a:r>
              <a:rPr lang="en-US" altLang="ko-KR" sz="1100" dirty="0"/>
              <a:t>Chart</a:t>
            </a:r>
            <a:endParaRPr lang="ko-KR" altLang="en-US" sz="1100" dirty="0"/>
          </a:p>
        </p:txBody>
      </p:sp>
      <p:cxnSp>
        <p:nvCxnSpPr>
          <p:cNvPr id="35" name="직선 연결선 34">
            <a:extLst>
              <a:ext uri="{FF2B5EF4-FFF2-40B4-BE49-F238E27FC236}">
                <a16:creationId xmlns:a16="http://schemas.microsoft.com/office/drawing/2014/main" id="{6119EBF0-7636-4B60-A78F-45397A696B20}"/>
              </a:ext>
            </a:extLst>
          </p:cNvPr>
          <p:cNvCxnSpPr/>
          <p:nvPr/>
        </p:nvCxnSpPr>
        <p:spPr>
          <a:xfrm flipV="1">
            <a:off x="511225" y="1916832"/>
            <a:ext cx="896723"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직선 연결선 35">
            <a:extLst>
              <a:ext uri="{FF2B5EF4-FFF2-40B4-BE49-F238E27FC236}">
                <a16:creationId xmlns:a16="http://schemas.microsoft.com/office/drawing/2014/main" id="{F86284AC-5B72-4D55-AA72-3EDE671877EA}"/>
              </a:ext>
            </a:extLst>
          </p:cNvPr>
          <p:cNvCxnSpPr>
            <a:cxnSpLocks/>
          </p:cNvCxnSpPr>
          <p:nvPr/>
        </p:nvCxnSpPr>
        <p:spPr>
          <a:xfrm>
            <a:off x="1426334" y="1913859"/>
            <a:ext cx="925250" cy="363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직선 연결선 37">
            <a:extLst>
              <a:ext uri="{FF2B5EF4-FFF2-40B4-BE49-F238E27FC236}">
                <a16:creationId xmlns:a16="http://schemas.microsoft.com/office/drawing/2014/main" id="{59BC6637-F7B2-4FB4-B127-CAE9D940263B}"/>
              </a:ext>
            </a:extLst>
          </p:cNvPr>
          <p:cNvCxnSpPr>
            <a:cxnSpLocks/>
          </p:cNvCxnSpPr>
          <p:nvPr/>
        </p:nvCxnSpPr>
        <p:spPr>
          <a:xfrm flipV="1">
            <a:off x="2331351" y="1844824"/>
            <a:ext cx="1604409"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직선 연결선 40">
            <a:extLst>
              <a:ext uri="{FF2B5EF4-FFF2-40B4-BE49-F238E27FC236}">
                <a16:creationId xmlns:a16="http://schemas.microsoft.com/office/drawing/2014/main" id="{F5718715-CE29-4858-99A6-D4CE6E625D77}"/>
              </a:ext>
            </a:extLst>
          </p:cNvPr>
          <p:cNvCxnSpPr>
            <a:cxnSpLocks/>
          </p:cNvCxnSpPr>
          <p:nvPr/>
        </p:nvCxnSpPr>
        <p:spPr>
          <a:xfrm>
            <a:off x="3863482" y="1858612"/>
            <a:ext cx="2016494" cy="635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직선 연결선 42">
            <a:extLst>
              <a:ext uri="{FF2B5EF4-FFF2-40B4-BE49-F238E27FC236}">
                <a16:creationId xmlns:a16="http://schemas.microsoft.com/office/drawing/2014/main" id="{A3DA36BB-1080-43FA-8A37-9287BB147B5E}"/>
              </a:ext>
            </a:extLst>
          </p:cNvPr>
          <p:cNvCxnSpPr>
            <a:cxnSpLocks/>
            <a:endCxn id="31" idx="3"/>
          </p:cNvCxnSpPr>
          <p:nvPr/>
        </p:nvCxnSpPr>
        <p:spPr>
          <a:xfrm flipV="1">
            <a:off x="5888391" y="1969637"/>
            <a:ext cx="2151825" cy="534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직선 연결선 45">
            <a:extLst>
              <a:ext uri="{FF2B5EF4-FFF2-40B4-BE49-F238E27FC236}">
                <a16:creationId xmlns:a16="http://schemas.microsoft.com/office/drawing/2014/main" id="{2DDE3242-CBAE-474F-9E3A-D458822961F8}"/>
              </a:ext>
            </a:extLst>
          </p:cNvPr>
          <p:cNvCxnSpPr>
            <a:cxnSpLocks/>
          </p:cNvCxnSpPr>
          <p:nvPr/>
        </p:nvCxnSpPr>
        <p:spPr>
          <a:xfrm flipV="1">
            <a:off x="574333" y="1539973"/>
            <a:ext cx="833615" cy="953806"/>
          </a:xfrm>
          <a:prstGeom prst="line">
            <a:avLst/>
          </a:prstGeom>
        </p:spPr>
        <p:style>
          <a:lnRef idx="1">
            <a:schemeClr val="accent6"/>
          </a:lnRef>
          <a:fillRef idx="0">
            <a:schemeClr val="accent6"/>
          </a:fillRef>
          <a:effectRef idx="0">
            <a:schemeClr val="accent6"/>
          </a:effectRef>
          <a:fontRef idx="minor">
            <a:schemeClr val="tx1"/>
          </a:fontRef>
        </p:style>
      </p:cxnSp>
      <p:cxnSp>
        <p:nvCxnSpPr>
          <p:cNvPr id="48" name="직선 연결선 47">
            <a:extLst>
              <a:ext uri="{FF2B5EF4-FFF2-40B4-BE49-F238E27FC236}">
                <a16:creationId xmlns:a16="http://schemas.microsoft.com/office/drawing/2014/main" id="{44EA7733-4A0E-4FBA-8405-58ED63235E3A}"/>
              </a:ext>
            </a:extLst>
          </p:cNvPr>
          <p:cNvCxnSpPr>
            <a:cxnSpLocks/>
          </p:cNvCxnSpPr>
          <p:nvPr/>
        </p:nvCxnSpPr>
        <p:spPr>
          <a:xfrm flipH="1" flipV="1">
            <a:off x="1470627" y="1573592"/>
            <a:ext cx="860724" cy="602603"/>
          </a:xfrm>
          <a:prstGeom prst="line">
            <a:avLst/>
          </a:prstGeom>
        </p:spPr>
        <p:style>
          <a:lnRef idx="1">
            <a:schemeClr val="accent6"/>
          </a:lnRef>
          <a:fillRef idx="0">
            <a:schemeClr val="accent6"/>
          </a:fillRef>
          <a:effectRef idx="0">
            <a:schemeClr val="accent6"/>
          </a:effectRef>
          <a:fontRef idx="minor">
            <a:schemeClr val="tx1"/>
          </a:fontRef>
        </p:style>
      </p:cxnSp>
      <p:cxnSp>
        <p:nvCxnSpPr>
          <p:cNvPr id="51" name="직선 연결선 50">
            <a:extLst>
              <a:ext uri="{FF2B5EF4-FFF2-40B4-BE49-F238E27FC236}">
                <a16:creationId xmlns:a16="http://schemas.microsoft.com/office/drawing/2014/main" id="{76083B08-26B2-4635-A299-6F0ED3B35C00}"/>
              </a:ext>
            </a:extLst>
          </p:cNvPr>
          <p:cNvCxnSpPr>
            <a:cxnSpLocks/>
          </p:cNvCxnSpPr>
          <p:nvPr/>
        </p:nvCxnSpPr>
        <p:spPr>
          <a:xfrm flipV="1">
            <a:off x="2331351" y="1611981"/>
            <a:ext cx="1552364" cy="592865"/>
          </a:xfrm>
          <a:prstGeom prst="line">
            <a:avLst/>
          </a:prstGeom>
        </p:spPr>
        <p:style>
          <a:lnRef idx="1">
            <a:schemeClr val="accent6"/>
          </a:lnRef>
          <a:fillRef idx="0">
            <a:schemeClr val="accent6"/>
          </a:fillRef>
          <a:effectRef idx="0">
            <a:schemeClr val="accent6"/>
          </a:effectRef>
          <a:fontRef idx="minor">
            <a:schemeClr val="tx1"/>
          </a:fontRef>
        </p:style>
      </p:cxnSp>
      <p:cxnSp>
        <p:nvCxnSpPr>
          <p:cNvPr id="54" name="직선 연결선 53">
            <a:extLst>
              <a:ext uri="{FF2B5EF4-FFF2-40B4-BE49-F238E27FC236}">
                <a16:creationId xmlns:a16="http://schemas.microsoft.com/office/drawing/2014/main" id="{20D908FF-487D-4380-A678-EF6FB8CCFFE3}"/>
              </a:ext>
            </a:extLst>
          </p:cNvPr>
          <p:cNvCxnSpPr>
            <a:cxnSpLocks/>
          </p:cNvCxnSpPr>
          <p:nvPr/>
        </p:nvCxnSpPr>
        <p:spPr>
          <a:xfrm flipH="1" flipV="1">
            <a:off x="3883715" y="1611981"/>
            <a:ext cx="2004676" cy="736899"/>
          </a:xfrm>
          <a:prstGeom prst="line">
            <a:avLst/>
          </a:prstGeom>
        </p:spPr>
        <p:style>
          <a:lnRef idx="1">
            <a:schemeClr val="accent6"/>
          </a:lnRef>
          <a:fillRef idx="0">
            <a:schemeClr val="accent6"/>
          </a:fillRef>
          <a:effectRef idx="0">
            <a:schemeClr val="accent6"/>
          </a:effectRef>
          <a:fontRef idx="minor">
            <a:schemeClr val="tx1"/>
          </a:fontRef>
        </p:style>
      </p:cxnSp>
      <p:cxnSp>
        <p:nvCxnSpPr>
          <p:cNvPr id="57" name="직선 연결선 56">
            <a:extLst>
              <a:ext uri="{FF2B5EF4-FFF2-40B4-BE49-F238E27FC236}">
                <a16:creationId xmlns:a16="http://schemas.microsoft.com/office/drawing/2014/main" id="{08D72725-7EA8-4A9C-A322-C3AF738C1B5A}"/>
              </a:ext>
            </a:extLst>
          </p:cNvPr>
          <p:cNvCxnSpPr>
            <a:cxnSpLocks/>
          </p:cNvCxnSpPr>
          <p:nvPr/>
        </p:nvCxnSpPr>
        <p:spPr>
          <a:xfrm flipH="1">
            <a:off x="5908624" y="1278363"/>
            <a:ext cx="2069716" cy="1070517"/>
          </a:xfrm>
          <a:prstGeom prst="line">
            <a:avLst/>
          </a:prstGeom>
        </p:spPr>
        <p:style>
          <a:lnRef idx="1">
            <a:schemeClr val="accent6"/>
          </a:lnRef>
          <a:fillRef idx="0">
            <a:schemeClr val="accent6"/>
          </a:fillRef>
          <a:effectRef idx="0">
            <a:schemeClr val="accent6"/>
          </a:effectRef>
          <a:fontRef idx="minor">
            <a:schemeClr val="tx1"/>
          </a:fontRef>
        </p:style>
      </p:cxnSp>
      <p:cxnSp>
        <p:nvCxnSpPr>
          <p:cNvPr id="61" name="직선 연결선 60">
            <a:extLst>
              <a:ext uri="{FF2B5EF4-FFF2-40B4-BE49-F238E27FC236}">
                <a16:creationId xmlns:a16="http://schemas.microsoft.com/office/drawing/2014/main" id="{1548A5FE-CE65-4208-BAD7-BD6F676A271E}"/>
              </a:ext>
            </a:extLst>
          </p:cNvPr>
          <p:cNvCxnSpPr/>
          <p:nvPr/>
        </p:nvCxnSpPr>
        <p:spPr>
          <a:xfrm>
            <a:off x="565918" y="2575679"/>
            <a:ext cx="860416"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62" name="직선 연결선 61">
            <a:extLst>
              <a:ext uri="{FF2B5EF4-FFF2-40B4-BE49-F238E27FC236}">
                <a16:creationId xmlns:a16="http://schemas.microsoft.com/office/drawing/2014/main" id="{9274DEFB-ED64-414E-9877-FD1E9FDE83B2}"/>
              </a:ext>
            </a:extLst>
          </p:cNvPr>
          <p:cNvCxnSpPr>
            <a:cxnSpLocks/>
          </p:cNvCxnSpPr>
          <p:nvPr/>
        </p:nvCxnSpPr>
        <p:spPr>
          <a:xfrm flipV="1">
            <a:off x="1470627" y="1650716"/>
            <a:ext cx="980718" cy="924963"/>
          </a:xfrm>
          <a:prstGeom prst="line">
            <a:avLst/>
          </a:prstGeom>
        </p:spPr>
        <p:style>
          <a:lnRef idx="1">
            <a:schemeClr val="accent3"/>
          </a:lnRef>
          <a:fillRef idx="0">
            <a:schemeClr val="accent3"/>
          </a:fillRef>
          <a:effectRef idx="0">
            <a:schemeClr val="accent3"/>
          </a:effectRef>
          <a:fontRef idx="minor">
            <a:schemeClr val="tx1"/>
          </a:fontRef>
        </p:style>
      </p:cxnSp>
      <p:cxnSp>
        <p:nvCxnSpPr>
          <p:cNvPr id="65" name="직선 연결선 64">
            <a:extLst>
              <a:ext uri="{FF2B5EF4-FFF2-40B4-BE49-F238E27FC236}">
                <a16:creationId xmlns:a16="http://schemas.microsoft.com/office/drawing/2014/main" id="{BEE94501-EAC5-4C9C-B7B2-71CB1BC07015}"/>
              </a:ext>
            </a:extLst>
          </p:cNvPr>
          <p:cNvCxnSpPr>
            <a:cxnSpLocks/>
          </p:cNvCxnSpPr>
          <p:nvPr/>
        </p:nvCxnSpPr>
        <p:spPr>
          <a:xfrm flipH="1" flipV="1">
            <a:off x="2471578" y="1650716"/>
            <a:ext cx="1432370" cy="567176"/>
          </a:xfrm>
          <a:prstGeom prst="line">
            <a:avLst/>
          </a:prstGeom>
        </p:spPr>
        <p:style>
          <a:lnRef idx="1">
            <a:schemeClr val="accent3"/>
          </a:lnRef>
          <a:fillRef idx="0">
            <a:schemeClr val="accent3"/>
          </a:fillRef>
          <a:effectRef idx="0">
            <a:schemeClr val="accent3"/>
          </a:effectRef>
          <a:fontRef idx="minor">
            <a:schemeClr val="tx1"/>
          </a:fontRef>
        </p:style>
      </p:cxnSp>
      <p:cxnSp>
        <p:nvCxnSpPr>
          <p:cNvPr id="72" name="직선 연결선 71">
            <a:extLst>
              <a:ext uri="{FF2B5EF4-FFF2-40B4-BE49-F238E27FC236}">
                <a16:creationId xmlns:a16="http://schemas.microsoft.com/office/drawing/2014/main" id="{F71092AE-4840-4635-9EB2-4CBBDAD5401A}"/>
              </a:ext>
            </a:extLst>
          </p:cNvPr>
          <p:cNvCxnSpPr>
            <a:cxnSpLocks/>
          </p:cNvCxnSpPr>
          <p:nvPr/>
        </p:nvCxnSpPr>
        <p:spPr>
          <a:xfrm flipH="1">
            <a:off x="3863482" y="1969637"/>
            <a:ext cx="2036727" cy="241732"/>
          </a:xfrm>
          <a:prstGeom prst="line">
            <a:avLst/>
          </a:prstGeom>
        </p:spPr>
        <p:style>
          <a:lnRef idx="1">
            <a:schemeClr val="accent3"/>
          </a:lnRef>
          <a:fillRef idx="0">
            <a:schemeClr val="accent3"/>
          </a:fillRef>
          <a:effectRef idx="0">
            <a:schemeClr val="accent3"/>
          </a:effectRef>
          <a:fontRef idx="minor">
            <a:schemeClr val="tx1"/>
          </a:fontRef>
        </p:style>
      </p:cxnSp>
      <p:cxnSp>
        <p:nvCxnSpPr>
          <p:cNvPr id="73" name="직선 연결선 72">
            <a:extLst>
              <a:ext uri="{FF2B5EF4-FFF2-40B4-BE49-F238E27FC236}">
                <a16:creationId xmlns:a16="http://schemas.microsoft.com/office/drawing/2014/main" id="{72D34484-1DD7-4F94-8C37-E57CABB7EA1A}"/>
              </a:ext>
            </a:extLst>
          </p:cNvPr>
          <p:cNvCxnSpPr>
            <a:cxnSpLocks/>
          </p:cNvCxnSpPr>
          <p:nvPr/>
        </p:nvCxnSpPr>
        <p:spPr>
          <a:xfrm>
            <a:off x="5908624" y="1980430"/>
            <a:ext cx="2069716" cy="176932"/>
          </a:xfrm>
          <a:prstGeom prst="line">
            <a:avLst/>
          </a:prstGeom>
        </p:spPr>
        <p:style>
          <a:lnRef idx="1">
            <a:schemeClr val="accent3"/>
          </a:lnRef>
          <a:fillRef idx="0">
            <a:schemeClr val="accent3"/>
          </a:fillRef>
          <a:effectRef idx="0">
            <a:schemeClr val="accent3"/>
          </a:effectRef>
          <a:fontRef idx="minor">
            <a:schemeClr val="tx1"/>
          </a:fontRef>
        </p:style>
      </p:cxnSp>
      <p:graphicFrame>
        <p:nvGraphicFramePr>
          <p:cNvPr id="76" name="표 76">
            <a:extLst>
              <a:ext uri="{FF2B5EF4-FFF2-40B4-BE49-F238E27FC236}">
                <a16:creationId xmlns:a16="http://schemas.microsoft.com/office/drawing/2014/main" id="{95B2A82F-164F-4C91-B5E4-C0114F152392}"/>
              </a:ext>
            </a:extLst>
          </p:cNvPr>
          <p:cNvGraphicFramePr>
            <a:graphicFrameLocks noGrp="1"/>
          </p:cNvGraphicFramePr>
          <p:nvPr>
            <p:extLst>
              <p:ext uri="{D42A27DB-BD31-4B8C-83A1-F6EECF244321}">
                <p14:modId xmlns:p14="http://schemas.microsoft.com/office/powerpoint/2010/main" val="446953607"/>
              </p:ext>
            </p:extLst>
          </p:nvPr>
        </p:nvGraphicFramePr>
        <p:xfrm>
          <a:off x="619821" y="3399908"/>
          <a:ext cx="2004148" cy="2590800"/>
        </p:xfrm>
        <a:graphic>
          <a:graphicData uri="http://schemas.openxmlformats.org/drawingml/2006/table">
            <a:tbl>
              <a:tblPr firstRow="1" bandRow="1">
                <a:tableStyleId>{5C22544A-7EE6-4342-B048-85BDC9FD1C3A}</a:tableStyleId>
              </a:tblPr>
              <a:tblGrid>
                <a:gridCol w="501037">
                  <a:extLst>
                    <a:ext uri="{9D8B030D-6E8A-4147-A177-3AD203B41FA5}">
                      <a16:colId xmlns:a16="http://schemas.microsoft.com/office/drawing/2014/main" val="2552430885"/>
                    </a:ext>
                  </a:extLst>
                </a:gridCol>
                <a:gridCol w="501037">
                  <a:extLst>
                    <a:ext uri="{9D8B030D-6E8A-4147-A177-3AD203B41FA5}">
                      <a16:colId xmlns:a16="http://schemas.microsoft.com/office/drawing/2014/main" val="1617792909"/>
                    </a:ext>
                  </a:extLst>
                </a:gridCol>
                <a:gridCol w="501037">
                  <a:extLst>
                    <a:ext uri="{9D8B030D-6E8A-4147-A177-3AD203B41FA5}">
                      <a16:colId xmlns:a16="http://schemas.microsoft.com/office/drawing/2014/main" val="2151321487"/>
                    </a:ext>
                  </a:extLst>
                </a:gridCol>
                <a:gridCol w="501037">
                  <a:extLst>
                    <a:ext uri="{9D8B030D-6E8A-4147-A177-3AD203B41FA5}">
                      <a16:colId xmlns:a16="http://schemas.microsoft.com/office/drawing/2014/main" val="3924781162"/>
                    </a:ext>
                  </a:extLst>
                </a:gridCol>
              </a:tblGrid>
              <a:tr h="173108">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406334443"/>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3403955909"/>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871469110"/>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2843478164"/>
                  </a:ext>
                </a:extLst>
              </a:tr>
              <a:tr h="370840">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2889211"/>
                  </a:ext>
                </a:extLst>
              </a:tr>
              <a:tr h="370840">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732126347"/>
                  </a:ext>
                </a:extLst>
              </a:tr>
              <a:tr h="370840">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754364175"/>
                  </a:ext>
                </a:extLst>
              </a:tr>
            </a:tbl>
          </a:graphicData>
        </a:graphic>
      </p:graphicFrame>
      <p:graphicFrame>
        <p:nvGraphicFramePr>
          <p:cNvPr id="77" name="표 76">
            <a:extLst>
              <a:ext uri="{FF2B5EF4-FFF2-40B4-BE49-F238E27FC236}">
                <a16:creationId xmlns:a16="http://schemas.microsoft.com/office/drawing/2014/main" id="{5EA6C7FF-8145-4B69-A76E-EC107B2E97AD}"/>
              </a:ext>
            </a:extLst>
          </p:cNvPr>
          <p:cNvGraphicFramePr>
            <a:graphicFrameLocks noGrp="1"/>
          </p:cNvGraphicFramePr>
          <p:nvPr>
            <p:extLst>
              <p:ext uri="{D42A27DB-BD31-4B8C-83A1-F6EECF244321}">
                <p14:modId xmlns:p14="http://schemas.microsoft.com/office/powerpoint/2010/main" val="3334604853"/>
              </p:ext>
            </p:extLst>
          </p:nvPr>
        </p:nvGraphicFramePr>
        <p:xfrm>
          <a:off x="3227756" y="3390594"/>
          <a:ext cx="2004148" cy="2590800"/>
        </p:xfrm>
        <a:graphic>
          <a:graphicData uri="http://schemas.openxmlformats.org/drawingml/2006/table">
            <a:tbl>
              <a:tblPr firstRow="1" bandRow="1">
                <a:tableStyleId>{5C22544A-7EE6-4342-B048-85BDC9FD1C3A}</a:tableStyleId>
              </a:tblPr>
              <a:tblGrid>
                <a:gridCol w="501037">
                  <a:extLst>
                    <a:ext uri="{9D8B030D-6E8A-4147-A177-3AD203B41FA5}">
                      <a16:colId xmlns:a16="http://schemas.microsoft.com/office/drawing/2014/main" val="2552430885"/>
                    </a:ext>
                  </a:extLst>
                </a:gridCol>
                <a:gridCol w="501037">
                  <a:extLst>
                    <a:ext uri="{9D8B030D-6E8A-4147-A177-3AD203B41FA5}">
                      <a16:colId xmlns:a16="http://schemas.microsoft.com/office/drawing/2014/main" val="1617792909"/>
                    </a:ext>
                  </a:extLst>
                </a:gridCol>
                <a:gridCol w="501037">
                  <a:extLst>
                    <a:ext uri="{9D8B030D-6E8A-4147-A177-3AD203B41FA5}">
                      <a16:colId xmlns:a16="http://schemas.microsoft.com/office/drawing/2014/main" val="2151321487"/>
                    </a:ext>
                  </a:extLst>
                </a:gridCol>
                <a:gridCol w="501037">
                  <a:extLst>
                    <a:ext uri="{9D8B030D-6E8A-4147-A177-3AD203B41FA5}">
                      <a16:colId xmlns:a16="http://schemas.microsoft.com/office/drawing/2014/main" val="3924781162"/>
                    </a:ext>
                  </a:extLst>
                </a:gridCol>
              </a:tblGrid>
              <a:tr h="173108">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406334443"/>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3403955909"/>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871469110"/>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2843478164"/>
                  </a:ext>
                </a:extLst>
              </a:tr>
              <a:tr h="370840">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2889211"/>
                  </a:ext>
                </a:extLst>
              </a:tr>
              <a:tr h="370840">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732126347"/>
                  </a:ext>
                </a:extLst>
              </a:tr>
              <a:tr h="370840">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754364175"/>
                  </a:ext>
                </a:extLst>
              </a:tr>
            </a:tbl>
          </a:graphicData>
        </a:graphic>
      </p:graphicFrame>
      <p:graphicFrame>
        <p:nvGraphicFramePr>
          <p:cNvPr id="78" name="표 77">
            <a:extLst>
              <a:ext uri="{FF2B5EF4-FFF2-40B4-BE49-F238E27FC236}">
                <a16:creationId xmlns:a16="http://schemas.microsoft.com/office/drawing/2014/main" id="{3B3B7CC3-F66A-4A6B-BD96-8BB8622AAFE2}"/>
              </a:ext>
            </a:extLst>
          </p:cNvPr>
          <p:cNvGraphicFramePr>
            <a:graphicFrameLocks noGrp="1"/>
          </p:cNvGraphicFramePr>
          <p:nvPr>
            <p:extLst>
              <p:ext uri="{D42A27DB-BD31-4B8C-83A1-F6EECF244321}">
                <p14:modId xmlns:p14="http://schemas.microsoft.com/office/powerpoint/2010/main" val="938970292"/>
              </p:ext>
            </p:extLst>
          </p:nvPr>
        </p:nvGraphicFramePr>
        <p:xfrm>
          <a:off x="5941408" y="3371009"/>
          <a:ext cx="2004148" cy="2590800"/>
        </p:xfrm>
        <a:graphic>
          <a:graphicData uri="http://schemas.openxmlformats.org/drawingml/2006/table">
            <a:tbl>
              <a:tblPr firstRow="1" bandRow="1">
                <a:tableStyleId>{5C22544A-7EE6-4342-B048-85BDC9FD1C3A}</a:tableStyleId>
              </a:tblPr>
              <a:tblGrid>
                <a:gridCol w="501037">
                  <a:extLst>
                    <a:ext uri="{9D8B030D-6E8A-4147-A177-3AD203B41FA5}">
                      <a16:colId xmlns:a16="http://schemas.microsoft.com/office/drawing/2014/main" val="2552430885"/>
                    </a:ext>
                  </a:extLst>
                </a:gridCol>
                <a:gridCol w="501037">
                  <a:extLst>
                    <a:ext uri="{9D8B030D-6E8A-4147-A177-3AD203B41FA5}">
                      <a16:colId xmlns:a16="http://schemas.microsoft.com/office/drawing/2014/main" val="1617792909"/>
                    </a:ext>
                  </a:extLst>
                </a:gridCol>
                <a:gridCol w="501037">
                  <a:extLst>
                    <a:ext uri="{9D8B030D-6E8A-4147-A177-3AD203B41FA5}">
                      <a16:colId xmlns:a16="http://schemas.microsoft.com/office/drawing/2014/main" val="2151321487"/>
                    </a:ext>
                  </a:extLst>
                </a:gridCol>
                <a:gridCol w="501037">
                  <a:extLst>
                    <a:ext uri="{9D8B030D-6E8A-4147-A177-3AD203B41FA5}">
                      <a16:colId xmlns:a16="http://schemas.microsoft.com/office/drawing/2014/main" val="3924781162"/>
                    </a:ext>
                  </a:extLst>
                </a:gridCol>
              </a:tblGrid>
              <a:tr h="173108">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406334443"/>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3403955909"/>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871469110"/>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2843478164"/>
                  </a:ext>
                </a:extLst>
              </a:tr>
              <a:tr h="370840">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2889211"/>
                  </a:ext>
                </a:extLst>
              </a:tr>
              <a:tr h="370840">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732126347"/>
                  </a:ext>
                </a:extLst>
              </a:tr>
              <a:tr h="370840">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754364175"/>
                  </a:ext>
                </a:extLst>
              </a:tr>
            </a:tbl>
          </a:graphicData>
        </a:graphic>
      </p:graphicFrame>
      <p:sp>
        <p:nvSpPr>
          <p:cNvPr id="79" name="직사각형 78">
            <a:extLst>
              <a:ext uri="{FF2B5EF4-FFF2-40B4-BE49-F238E27FC236}">
                <a16:creationId xmlns:a16="http://schemas.microsoft.com/office/drawing/2014/main" id="{15BF0020-98E0-4F71-A9F6-EB6C803C9F06}"/>
              </a:ext>
            </a:extLst>
          </p:cNvPr>
          <p:cNvSpPr/>
          <p:nvPr/>
        </p:nvSpPr>
        <p:spPr>
          <a:xfrm>
            <a:off x="3537700" y="685462"/>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Delivery</a:t>
            </a:r>
            <a:endParaRPr lang="ko-KR" altLang="en-US" sz="1050" dirty="0"/>
          </a:p>
        </p:txBody>
      </p:sp>
    </p:spTree>
    <p:extLst>
      <p:ext uri="{BB962C8B-B14F-4D97-AF65-F5344CB8AC3E}">
        <p14:creationId xmlns:p14="http://schemas.microsoft.com/office/powerpoint/2010/main" val="380117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en-US" altLang="ko-KR" dirty="0"/>
              <a:t>Inventory</a:t>
            </a:r>
            <a:endParaRPr lang="ko-KR" altLang="en-US" dirty="0"/>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로그인과 회원가입 화면 </a:t>
            </a:r>
          </a:p>
        </p:txBody>
      </p:sp>
    </p:spTree>
    <p:extLst>
      <p:ext uri="{BB962C8B-B14F-4D97-AF65-F5344CB8AC3E}">
        <p14:creationId xmlns:p14="http://schemas.microsoft.com/office/powerpoint/2010/main" val="787225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5">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14</a:t>
            </a:fld>
            <a:endParaRPr lang="ko-KR" altLang="en-US" sz="900" dirty="0"/>
          </a:p>
        </p:txBody>
      </p:sp>
      <p:sp>
        <p:nvSpPr>
          <p:cNvPr id="2" name="직사각형 1">
            <a:extLst>
              <a:ext uri="{FF2B5EF4-FFF2-40B4-BE49-F238E27FC236}">
                <a16:creationId xmlns:a16="http://schemas.microsoft.com/office/drawing/2014/main" id="{70345BB8-3445-40D6-A52C-36D4573ACA41}"/>
              </a:ext>
            </a:extLst>
          </p:cNvPr>
          <p:cNvSpPr/>
          <p:nvPr/>
        </p:nvSpPr>
        <p:spPr>
          <a:xfrm>
            <a:off x="335360" y="548680"/>
            <a:ext cx="7848872" cy="5904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24" name="직사각형 23">
            <a:extLst>
              <a:ext uri="{FF2B5EF4-FFF2-40B4-BE49-F238E27FC236}">
                <a16:creationId xmlns:a16="http://schemas.microsoft.com/office/drawing/2014/main" id="{6F1445D3-C0C0-48DE-B75E-21E07AA58990}"/>
              </a:ext>
            </a:extLst>
          </p:cNvPr>
          <p:cNvSpPr/>
          <p:nvPr/>
        </p:nvSpPr>
        <p:spPr>
          <a:xfrm>
            <a:off x="7145990" y="692695"/>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Logout</a:t>
            </a:r>
            <a:endParaRPr lang="ko-KR" altLang="en-US" sz="1050" dirty="0"/>
          </a:p>
        </p:txBody>
      </p:sp>
      <p:sp>
        <p:nvSpPr>
          <p:cNvPr id="25" name="TextBox 24">
            <a:extLst>
              <a:ext uri="{FF2B5EF4-FFF2-40B4-BE49-F238E27FC236}">
                <a16:creationId xmlns:a16="http://schemas.microsoft.com/office/drawing/2014/main" id="{53DA2748-0501-4D5F-95CB-381145707C8C}"/>
              </a:ext>
            </a:extLst>
          </p:cNvPr>
          <p:cNvSpPr txBox="1"/>
          <p:nvPr/>
        </p:nvSpPr>
        <p:spPr>
          <a:xfrm>
            <a:off x="6498480" y="618883"/>
            <a:ext cx="648072" cy="369332"/>
          </a:xfrm>
          <a:prstGeom prst="rect">
            <a:avLst/>
          </a:prstGeom>
          <a:noFill/>
        </p:spPr>
        <p:txBody>
          <a:bodyPr wrap="square" rtlCol="0">
            <a:spAutoFit/>
          </a:bodyPr>
          <a:lstStyle/>
          <a:p>
            <a:pPr algn="ctr"/>
            <a:r>
              <a:rPr lang="en-US" altLang="ko-KR" dirty="0"/>
              <a:t>ID </a:t>
            </a:r>
            <a:endParaRPr lang="ko-KR" altLang="en-US" dirty="0"/>
          </a:p>
        </p:txBody>
      </p:sp>
      <p:sp>
        <p:nvSpPr>
          <p:cNvPr id="40" name="직사각형 39">
            <a:extLst>
              <a:ext uri="{FF2B5EF4-FFF2-40B4-BE49-F238E27FC236}">
                <a16:creationId xmlns:a16="http://schemas.microsoft.com/office/drawing/2014/main" id="{1474C828-2606-449E-BD06-87DCBC0938C5}"/>
              </a:ext>
            </a:extLst>
          </p:cNvPr>
          <p:cNvSpPr/>
          <p:nvPr/>
        </p:nvSpPr>
        <p:spPr>
          <a:xfrm>
            <a:off x="513722" y="68701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Dashboard</a:t>
            </a:r>
            <a:endParaRPr lang="ko-KR" altLang="en-US" sz="1050" dirty="0"/>
          </a:p>
        </p:txBody>
      </p:sp>
      <p:sp>
        <p:nvSpPr>
          <p:cNvPr id="42" name="직사각형 41">
            <a:extLst>
              <a:ext uri="{FF2B5EF4-FFF2-40B4-BE49-F238E27FC236}">
                <a16:creationId xmlns:a16="http://schemas.microsoft.com/office/drawing/2014/main" id="{6DF917CC-F87C-4F73-B29F-F50ACDB1EC81}"/>
              </a:ext>
            </a:extLst>
          </p:cNvPr>
          <p:cNvSpPr/>
          <p:nvPr/>
        </p:nvSpPr>
        <p:spPr>
          <a:xfrm>
            <a:off x="1540239" y="687010"/>
            <a:ext cx="894226" cy="2217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050" dirty="0"/>
              <a:t>Inventory</a:t>
            </a:r>
            <a:endParaRPr lang="ko-KR" altLang="en-US" sz="1050" dirty="0"/>
          </a:p>
        </p:txBody>
      </p:sp>
      <p:sp>
        <p:nvSpPr>
          <p:cNvPr id="44" name="직사각형 43">
            <a:extLst>
              <a:ext uri="{FF2B5EF4-FFF2-40B4-BE49-F238E27FC236}">
                <a16:creationId xmlns:a16="http://schemas.microsoft.com/office/drawing/2014/main" id="{447996E7-DB3D-4523-95F4-D6E7389FFC57}"/>
              </a:ext>
            </a:extLst>
          </p:cNvPr>
          <p:cNvSpPr/>
          <p:nvPr/>
        </p:nvSpPr>
        <p:spPr>
          <a:xfrm>
            <a:off x="2571747" y="685463"/>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Order</a:t>
            </a:r>
            <a:endParaRPr lang="ko-KR" altLang="en-US" sz="1050" dirty="0"/>
          </a:p>
        </p:txBody>
      </p:sp>
      <p:sp>
        <p:nvSpPr>
          <p:cNvPr id="45" name="직사각형 44">
            <a:extLst>
              <a:ext uri="{FF2B5EF4-FFF2-40B4-BE49-F238E27FC236}">
                <a16:creationId xmlns:a16="http://schemas.microsoft.com/office/drawing/2014/main" id="{3751E8AF-A3BD-46B5-981F-3BB8AB71EE7D}"/>
              </a:ext>
            </a:extLst>
          </p:cNvPr>
          <p:cNvSpPr/>
          <p:nvPr/>
        </p:nvSpPr>
        <p:spPr>
          <a:xfrm>
            <a:off x="4542133" y="68030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Return</a:t>
            </a:r>
            <a:endParaRPr lang="ko-KR" altLang="en-US" sz="1050" dirty="0"/>
          </a:p>
        </p:txBody>
      </p:sp>
      <p:sp>
        <p:nvSpPr>
          <p:cNvPr id="47" name="직사각형 46">
            <a:extLst>
              <a:ext uri="{FF2B5EF4-FFF2-40B4-BE49-F238E27FC236}">
                <a16:creationId xmlns:a16="http://schemas.microsoft.com/office/drawing/2014/main" id="{9D8741FF-F2ED-4DAF-A989-BA5AD56D2295}"/>
              </a:ext>
            </a:extLst>
          </p:cNvPr>
          <p:cNvSpPr/>
          <p:nvPr/>
        </p:nvSpPr>
        <p:spPr>
          <a:xfrm>
            <a:off x="5546567"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Setting</a:t>
            </a:r>
            <a:endParaRPr lang="ko-KR" altLang="en-US" sz="1050" dirty="0"/>
          </a:p>
        </p:txBody>
      </p:sp>
      <p:sp>
        <p:nvSpPr>
          <p:cNvPr id="49" name="직사각형 48">
            <a:extLst>
              <a:ext uri="{FF2B5EF4-FFF2-40B4-BE49-F238E27FC236}">
                <a16:creationId xmlns:a16="http://schemas.microsoft.com/office/drawing/2014/main" id="{CF4BEDCC-5161-4141-857B-2242B0115277}"/>
              </a:ext>
            </a:extLst>
          </p:cNvPr>
          <p:cNvSpPr/>
          <p:nvPr/>
        </p:nvSpPr>
        <p:spPr>
          <a:xfrm>
            <a:off x="3537700" y="685462"/>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Delivery</a:t>
            </a:r>
            <a:endParaRPr lang="ko-KR" altLang="en-US" sz="1050" dirty="0"/>
          </a:p>
        </p:txBody>
      </p:sp>
      <p:sp>
        <p:nvSpPr>
          <p:cNvPr id="3" name="직사각형 2">
            <a:extLst>
              <a:ext uri="{FF2B5EF4-FFF2-40B4-BE49-F238E27FC236}">
                <a16:creationId xmlns:a16="http://schemas.microsoft.com/office/drawing/2014/main" id="{DCB79C2B-0F6A-4157-8567-DAA528063DF0}"/>
              </a:ext>
            </a:extLst>
          </p:cNvPr>
          <p:cNvSpPr/>
          <p:nvPr/>
        </p:nvSpPr>
        <p:spPr>
          <a:xfrm>
            <a:off x="501320" y="1047049"/>
            <a:ext cx="191633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Search</a:t>
            </a:r>
            <a:endParaRPr lang="ko-KR" altLang="en-US" dirty="0"/>
          </a:p>
        </p:txBody>
      </p:sp>
      <p:graphicFrame>
        <p:nvGraphicFramePr>
          <p:cNvPr id="32" name="표 76">
            <a:extLst>
              <a:ext uri="{FF2B5EF4-FFF2-40B4-BE49-F238E27FC236}">
                <a16:creationId xmlns:a16="http://schemas.microsoft.com/office/drawing/2014/main" id="{E1FBDB03-74B3-46C0-AAE5-698801015445}"/>
              </a:ext>
            </a:extLst>
          </p:cNvPr>
          <p:cNvGraphicFramePr>
            <a:graphicFrameLocks noGrp="1"/>
          </p:cNvGraphicFramePr>
          <p:nvPr>
            <p:extLst>
              <p:ext uri="{D42A27DB-BD31-4B8C-83A1-F6EECF244321}">
                <p14:modId xmlns:p14="http://schemas.microsoft.com/office/powerpoint/2010/main" val="2901831653"/>
              </p:ext>
            </p:extLst>
          </p:nvPr>
        </p:nvGraphicFramePr>
        <p:xfrm>
          <a:off x="501320" y="1481876"/>
          <a:ext cx="7538896" cy="4389120"/>
        </p:xfrm>
        <a:graphic>
          <a:graphicData uri="http://schemas.openxmlformats.org/drawingml/2006/table">
            <a:tbl>
              <a:tblPr firstRow="1" bandRow="1">
                <a:tableStyleId>{5C22544A-7EE6-4342-B048-85BDC9FD1C3A}</a:tableStyleId>
              </a:tblPr>
              <a:tblGrid>
                <a:gridCol w="1884724">
                  <a:extLst>
                    <a:ext uri="{9D8B030D-6E8A-4147-A177-3AD203B41FA5}">
                      <a16:colId xmlns:a16="http://schemas.microsoft.com/office/drawing/2014/main" val="2552430885"/>
                    </a:ext>
                  </a:extLst>
                </a:gridCol>
                <a:gridCol w="1884724">
                  <a:extLst>
                    <a:ext uri="{9D8B030D-6E8A-4147-A177-3AD203B41FA5}">
                      <a16:colId xmlns:a16="http://schemas.microsoft.com/office/drawing/2014/main" val="1617792909"/>
                    </a:ext>
                  </a:extLst>
                </a:gridCol>
                <a:gridCol w="1884724">
                  <a:extLst>
                    <a:ext uri="{9D8B030D-6E8A-4147-A177-3AD203B41FA5}">
                      <a16:colId xmlns:a16="http://schemas.microsoft.com/office/drawing/2014/main" val="2151321487"/>
                    </a:ext>
                  </a:extLst>
                </a:gridCol>
                <a:gridCol w="1884724">
                  <a:extLst>
                    <a:ext uri="{9D8B030D-6E8A-4147-A177-3AD203B41FA5}">
                      <a16:colId xmlns:a16="http://schemas.microsoft.com/office/drawing/2014/main" val="3924781162"/>
                    </a:ext>
                  </a:extLst>
                </a:gridCol>
              </a:tblGrid>
              <a:tr h="299334">
                <a:tc>
                  <a:txBody>
                    <a:bodyPr/>
                    <a:lstStyle/>
                    <a:p>
                      <a:pPr latinLnBrk="1"/>
                      <a:r>
                        <a:rPr lang="en-US" altLang="ko-KR" dirty="0"/>
                        <a:t>Select</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Item_Info</a:t>
                      </a:r>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406334443"/>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3403955909"/>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750808471"/>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871469110"/>
                  </a:ext>
                </a:extLst>
              </a:tr>
              <a:tr h="299334">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228208603"/>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43478164"/>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833713695"/>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2889211"/>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3571014817"/>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732126347"/>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1242521"/>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754364175"/>
                  </a:ext>
                </a:extLst>
              </a:tr>
            </a:tbl>
          </a:graphicData>
        </a:graphic>
      </p:graphicFrame>
      <p:sp>
        <p:nvSpPr>
          <p:cNvPr id="35" name="직사각형 34">
            <a:extLst>
              <a:ext uri="{FF2B5EF4-FFF2-40B4-BE49-F238E27FC236}">
                <a16:creationId xmlns:a16="http://schemas.microsoft.com/office/drawing/2014/main" id="{6B29182F-5A57-4DDE-9276-7AE39B24F420}"/>
              </a:ext>
            </a:extLst>
          </p:cNvPr>
          <p:cNvSpPr/>
          <p:nvPr/>
        </p:nvSpPr>
        <p:spPr>
          <a:xfrm>
            <a:off x="7752184"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10" name="직사각형 9">
            <a:extLst>
              <a:ext uri="{FF2B5EF4-FFF2-40B4-BE49-F238E27FC236}">
                <a16:creationId xmlns:a16="http://schemas.microsoft.com/office/drawing/2014/main" id="{C3D87D96-93FC-4F0C-80F1-D3F5BD3619FE}"/>
              </a:ext>
            </a:extLst>
          </p:cNvPr>
          <p:cNvSpPr/>
          <p:nvPr/>
        </p:nvSpPr>
        <p:spPr>
          <a:xfrm>
            <a:off x="4431926" y="1916832"/>
            <a:ext cx="1520058" cy="2160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dirty="0"/>
              <a:t>Position</a:t>
            </a:r>
            <a:endParaRPr lang="ko-KR" altLang="en-US" dirty="0"/>
          </a:p>
        </p:txBody>
      </p:sp>
      <p:sp>
        <p:nvSpPr>
          <p:cNvPr id="36" name="직사각형 35">
            <a:extLst>
              <a:ext uri="{FF2B5EF4-FFF2-40B4-BE49-F238E27FC236}">
                <a16:creationId xmlns:a16="http://schemas.microsoft.com/office/drawing/2014/main" id="{E8CA9450-F575-4126-9E3C-7280C9DF6D90}"/>
              </a:ext>
            </a:extLst>
          </p:cNvPr>
          <p:cNvSpPr/>
          <p:nvPr/>
        </p:nvSpPr>
        <p:spPr>
          <a:xfrm>
            <a:off x="6342114" y="1916832"/>
            <a:ext cx="1520058" cy="2160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dirty="0"/>
              <a:t>Edit</a:t>
            </a:r>
            <a:endParaRPr lang="ko-KR" altLang="en-US" dirty="0"/>
          </a:p>
        </p:txBody>
      </p:sp>
      <p:sp>
        <p:nvSpPr>
          <p:cNvPr id="39" name="직사각형 38">
            <a:extLst>
              <a:ext uri="{FF2B5EF4-FFF2-40B4-BE49-F238E27FC236}">
                <a16:creationId xmlns:a16="http://schemas.microsoft.com/office/drawing/2014/main" id="{2E3AA58D-86DF-4D8E-B396-ED0B2555AB3E}"/>
              </a:ext>
            </a:extLst>
          </p:cNvPr>
          <p:cNvSpPr/>
          <p:nvPr/>
        </p:nvSpPr>
        <p:spPr>
          <a:xfrm>
            <a:off x="7363540" y="1194851"/>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50" name="직사각형 49">
            <a:extLst>
              <a:ext uri="{FF2B5EF4-FFF2-40B4-BE49-F238E27FC236}">
                <a16:creationId xmlns:a16="http://schemas.microsoft.com/office/drawing/2014/main" id="{22B26563-3D32-4D8E-84E5-A48FAD43791C}"/>
              </a:ext>
            </a:extLst>
          </p:cNvPr>
          <p:cNvSpPr/>
          <p:nvPr/>
        </p:nvSpPr>
        <p:spPr>
          <a:xfrm>
            <a:off x="676739" y="1878798"/>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V</a:t>
            </a:r>
            <a:endParaRPr lang="ko-KR" altLang="en-US" dirty="0"/>
          </a:p>
        </p:txBody>
      </p:sp>
      <p:sp>
        <p:nvSpPr>
          <p:cNvPr id="52" name="직사각형 51">
            <a:extLst>
              <a:ext uri="{FF2B5EF4-FFF2-40B4-BE49-F238E27FC236}">
                <a16:creationId xmlns:a16="http://schemas.microsoft.com/office/drawing/2014/main" id="{CC79DEFC-F7F7-427D-BC0D-71E7A7B4DB18}"/>
              </a:ext>
            </a:extLst>
          </p:cNvPr>
          <p:cNvSpPr/>
          <p:nvPr/>
        </p:nvSpPr>
        <p:spPr>
          <a:xfrm>
            <a:off x="6946213"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P</a:t>
            </a:r>
            <a:endParaRPr lang="ko-KR" altLang="en-US" dirty="0"/>
          </a:p>
        </p:txBody>
      </p:sp>
    </p:spTree>
    <p:extLst>
      <p:ext uri="{BB962C8B-B14F-4D97-AF65-F5344CB8AC3E}">
        <p14:creationId xmlns:p14="http://schemas.microsoft.com/office/powerpoint/2010/main" val="3101670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5">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15</a:t>
            </a:fld>
            <a:endParaRPr lang="ko-KR" altLang="en-US" sz="900" dirty="0"/>
          </a:p>
        </p:txBody>
      </p:sp>
      <p:sp>
        <p:nvSpPr>
          <p:cNvPr id="2" name="직사각형 1">
            <a:extLst>
              <a:ext uri="{FF2B5EF4-FFF2-40B4-BE49-F238E27FC236}">
                <a16:creationId xmlns:a16="http://schemas.microsoft.com/office/drawing/2014/main" id="{70345BB8-3445-40D6-A52C-36D4573ACA41}"/>
              </a:ext>
            </a:extLst>
          </p:cNvPr>
          <p:cNvSpPr/>
          <p:nvPr/>
        </p:nvSpPr>
        <p:spPr>
          <a:xfrm>
            <a:off x="335360" y="548680"/>
            <a:ext cx="7848872" cy="5904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24" name="직사각형 23">
            <a:extLst>
              <a:ext uri="{FF2B5EF4-FFF2-40B4-BE49-F238E27FC236}">
                <a16:creationId xmlns:a16="http://schemas.microsoft.com/office/drawing/2014/main" id="{6F1445D3-C0C0-48DE-B75E-21E07AA58990}"/>
              </a:ext>
            </a:extLst>
          </p:cNvPr>
          <p:cNvSpPr/>
          <p:nvPr/>
        </p:nvSpPr>
        <p:spPr>
          <a:xfrm>
            <a:off x="7145990" y="692695"/>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Logout</a:t>
            </a:r>
            <a:endParaRPr lang="ko-KR" altLang="en-US" sz="1050" dirty="0"/>
          </a:p>
        </p:txBody>
      </p:sp>
      <p:sp>
        <p:nvSpPr>
          <p:cNvPr id="25" name="TextBox 24">
            <a:extLst>
              <a:ext uri="{FF2B5EF4-FFF2-40B4-BE49-F238E27FC236}">
                <a16:creationId xmlns:a16="http://schemas.microsoft.com/office/drawing/2014/main" id="{53DA2748-0501-4D5F-95CB-381145707C8C}"/>
              </a:ext>
            </a:extLst>
          </p:cNvPr>
          <p:cNvSpPr txBox="1"/>
          <p:nvPr/>
        </p:nvSpPr>
        <p:spPr>
          <a:xfrm>
            <a:off x="6498480" y="618883"/>
            <a:ext cx="648072" cy="369332"/>
          </a:xfrm>
          <a:prstGeom prst="rect">
            <a:avLst/>
          </a:prstGeom>
          <a:noFill/>
        </p:spPr>
        <p:txBody>
          <a:bodyPr wrap="square" rtlCol="0">
            <a:spAutoFit/>
          </a:bodyPr>
          <a:lstStyle/>
          <a:p>
            <a:pPr algn="ctr"/>
            <a:r>
              <a:rPr lang="en-US" altLang="ko-KR" dirty="0"/>
              <a:t>ID </a:t>
            </a:r>
            <a:endParaRPr lang="ko-KR" altLang="en-US" dirty="0"/>
          </a:p>
        </p:txBody>
      </p:sp>
      <p:sp>
        <p:nvSpPr>
          <p:cNvPr id="40" name="직사각형 39">
            <a:extLst>
              <a:ext uri="{FF2B5EF4-FFF2-40B4-BE49-F238E27FC236}">
                <a16:creationId xmlns:a16="http://schemas.microsoft.com/office/drawing/2014/main" id="{1474C828-2606-449E-BD06-87DCBC0938C5}"/>
              </a:ext>
            </a:extLst>
          </p:cNvPr>
          <p:cNvSpPr/>
          <p:nvPr/>
        </p:nvSpPr>
        <p:spPr>
          <a:xfrm>
            <a:off x="513722" y="68701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Dashboard</a:t>
            </a:r>
            <a:endParaRPr lang="ko-KR" altLang="en-US" sz="1050" dirty="0"/>
          </a:p>
        </p:txBody>
      </p:sp>
      <p:sp>
        <p:nvSpPr>
          <p:cNvPr id="42" name="직사각형 41">
            <a:extLst>
              <a:ext uri="{FF2B5EF4-FFF2-40B4-BE49-F238E27FC236}">
                <a16:creationId xmlns:a16="http://schemas.microsoft.com/office/drawing/2014/main" id="{6DF917CC-F87C-4F73-B29F-F50ACDB1EC81}"/>
              </a:ext>
            </a:extLst>
          </p:cNvPr>
          <p:cNvSpPr/>
          <p:nvPr/>
        </p:nvSpPr>
        <p:spPr>
          <a:xfrm>
            <a:off x="1540239" y="687010"/>
            <a:ext cx="894226" cy="2217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050" dirty="0"/>
              <a:t>Inventory</a:t>
            </a:r>
            <a:endParaRPr lang="ko-KR" altLang="en-US" sz="1050" dirty="0"/>
          </a:p>
        </p:txBody>
      </p:sp>
      <p:sp>
        <p:nvSpPr>
          <p:cNvPr id="44" name="직사각형 43">
            <a:extLst>
              <a:ext uri="{FF2B5EF4-FFF2-40B4-BE49-F238E27FC236}">
                <a16:creationId xmlns:a16="http://schemas.microsoft.com/office/drawing/2014/main" id="{447996E7-DB3D-4523-95F4-D6E7389FFC57}"/>
              </a:ext>
            </a:extLst>
          </p:cNvPr>
          <p:cNvSpPr/>
          <p:nvPr/>
        </p:nvSpPr>
        <p:spPr>
          <a:xfrm>
            <a:off x="2571747" y="685463"/>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Order</a:t>
            </a:r>
            <a:endParaRPr lang="ko-KR" altLang="en-US" sz="1050" dirty="0"/>
          </a:p>
        </p:txBody>
      </p:sp>
      <p:sp>
        <p:nvSpPr>
          <p:cNvPr id="45" name="직사각형 44">
            <a:extLst>
              <a:ext uri="{FF2B5EF4-FFF2-40B4-BE49-F238E27FC236}">
                <a16:creationId xmlns:a16="http://schemas.microsoft.com/office/drawing/2014/main" id="{3751E8AF-A3BD-46B5-981F-3BB8AB71EE7D}"/>
              </a:ext>
            </a:extLst>
          </p:cNvPr>
          <p:cNvSpPr/>
          <p:nvPr/>
        </p:nvSpPr>
        <p:spPr>
          <a:xfrm>
            <a:off x="4542133" y="68030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Return</a:t>
            </a:r>
            <a:endParaRPr lang="ko-KR" altLang="en-US" sz="1050" dirty="0"/>
          </a:p>
        </p:txBody>
      </p:sp>
      <p:sp>
        <p:nvSpPr>
          <p:cNvPr id="47" name="직사각형 46">
            <a:extLst>
              <a:ext uri="{FF2B5EF4-FFF2-40B4-BE49-F238E27FC236}">
                <a16:creationId xmlns:a16="http://schemas.microsoft.com/office/drawing/2014/main" id="{9D8741FF-F2ED-4DAF-A989-BA5AD56D2295}"/>
              </a:ext>
            </a:extLst>
          </p:cNvPr>
          <p:cNvSpPr/>
          <p:nvPr/>
        </p:nvSpPr>
        <p:spPr>
          <a:xfrm>
            <a:off x="5546567"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Setting</a:t>
            </a:r>
            <a:endParaRPr lang="ko-KR" altLang="en-US" sz="1050" dirty="0"/>
          </a:p>
        </p:txBody>
      </p:sp>
      <p:sp>
        <p:nvSpPr>
          <p:cNvPr id="49" name="직사각형 48">
            <a:extLst>
              <a:ext uri="{FF2B5EF4-FFF2-40B4-BE49-F238E27FC236}">
                <a16:creationId xmlns:a16="http://schemas.microsoft.com/office/drawing/2014/main" id="{CF4BEDCC-5161-4141-857B-2242B0115277}"/>
              </a:ext>
            </a:extLst>
          </p:cNvPr>
          <p:cNvSpPr/>
          <p:nvPr/>
        </p:nvSpPr>
        <p:spPr>
          <a:xfrm>
            <a:off x="3537700" y="685462"/>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Delivery</a:t>
            </a:r>
            <a:endParaRPr lang="ko-KR" altLang="en-US" sz="1050" dirty="0"/>
          </a:p>
        </p:txBody>
      </p:sp>
      <p:sp>
        <p:nvSpPr>
          <p:cNvPr id="3" name="직사각형 2">
            <a:extLst>
              <a:ext uri="{FF2B5EF4-FFF2-40B4-BE49-F238E27FC236}">
                <a16:creationId xmlns:a16="http://schemas.microsoft.com/office/drawing/2014/main" id="{DCB79C2B-0F6A-4157-8567-DAA528063DF0}"/>
              </a:ext>
            </a:extLst>
          </p:cNvPr>
          <p:cNvSpPr/>
          <p:nvPr/>
        </p:nvSpPr>
        <p:spPr>
          <a:xfrm>
            <a:off x="501320" y="1047049"/>
            <a:ext cx="191633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Search</a:t>
            </a:r>
            <a:endParaRPr lang="ko-KR" altLang="en-US" dirty="0"/>
          </a:p>
        </p:txBody>
      </p:sp>
      <p:graphicFrame>
        <p:nvGraphicFramePr>
          <p:cNvPr id="32" name="표 76">
            <a:extLst>
              <a:ext uri="{FF2B5EF4-FFF2-40B4-BE49-F238E27FC236}">
                <a16:creationId xmlns:a16="http://schemas.microsoft.com/office/drawing/2014/main" id="{E1FBDB03-74B3-46C0-AAE5-698801015445}"/>
              </a:ext>
            </a:extLst>
          </p:cNvPr>
          <p:cNvGraphicFramePr>
            <a:graphicFrameLocks noGrp="1"/>
          </p:cNvGraphicFramePr>
          <p:nvPr>
            <p:extLst>
              <p:ext uri="{D42A27DB-BD31-4B8C-83A1-F6EECF244321}">
                <p14:modId xmlns:p14="http://schemas.microsoft.com/office/powerpoint/2010/main" val="2607305275"/>
              </p:ext>
            </p:extLst>
          </p:nvPr>
        </p:nvGraphicFramePr>
        <p:xfrm>
          <a:off x="501320" y="1481876"/>
          <a:ext cx="7538896" cy="4389120"/>
        </p:xfrm>
        <a:graphic>
          <a:graphicData uri="http://schemas.openxmlformats.org/drawingml/2006/table">
            <a:tbl>
              <a:tblPr firstRow="1" bandRow="1">
                <a:tableStyleId>{5C22544A-7EE6-4342-B048-85BDC9FD1C3A}</a:tableStyleId>
              </a:tblPr>
              <a:tblGrid>
                <a:gridCol w="1884724">
                  <a:extLst>
                    <a:ext uri="{9D8B030D-6E8A-4147-A177-3AD203B41FA5}">
                      <a16:colId xmlns:a16="http://schemas.microsoft.com/office/drawing/2014/main" val="2552430885"/>
                    </a:ext>
                  </a:extLst>
                </a:gridCol>
                <a:gridCol w="1884724">
                  <a:extLst>
                    <a:ext uri="{9D8B030D-6E8A-4147-A177-3AD203B41FA5}">
                      <a16:colId xmlns:a16="http://schemas.microsoft.com/office/drawing/2014/main" val="1617792909"/>
                    </a:ext>
                  </a:extLst>
                </a:gridCol>
                <a:gridCol w="1884724">
                  <a:extLst>
                    <a:ext uri="{9D8B030D-6E8A-4147-A177-3AD203B41FA5}">
                      <a16:colId xmlns:a16="http://schemas.microsoft.com/office/drawing/2014/main" val="2151321487"/>
                    </a:ext>
                  </a:extLst>
                </a:gridCol>
                <a:gridCol w="1884724">
                  <a:extLst>
                    <a:ext uri="{9D8B030D-6E8A-4147-A177-3AD203B41FA5}">
                      <a16:colId xmlns:a16="http://schemas.microsoft.com/office/drawing/2014/main" val="3924781162"/>
                    </a:ext>
                  </a:extLst>
                </a:gridCol>
              </a:tblGrid>
              <a:tr h="299334">
                <a:tc>
                  <a:txBody>
                    <a:bodyPr/>
                    <a:lstStyle/>
                    <a:p>
                      <a:pPr latinLnBrk="1"/>
                      <a:r>
                        <a:rPr lang="en-US" altLang="ko-KR" dirty="0"/>
                        <a:t>Select.</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Item_Info</a:t>
                      </a:r>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406334443"/>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3403955909"/>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750808471"/>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871469110"/>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228208603"/>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43478164"/>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833713695"/>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2889211"/>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3571014817"/>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732126347"/>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1242521"/>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754364175"/>
                  </a:ext>
                </a:extLst>
              </a:tr>
            </a:tbl>
          </a:graphicData>
        </a:graphic>
      </p:graphicFrame>
      <p:sp>
        <p:nvSpPr>
          <p:cNvPr id="35" name="직사각형 34">
            <a:extLst>
              <a:ext uri="{FF2B5EF4-FFF2-40B4-BE49-F238E27FC236}">
                <a16:creationId xmlns:a16="http://schemas.microsoft.com/office/drawing/2014/main" id="{6B29182F-5A57-4DDE-9276-7AE39B24F420}"/>
              </a:ext>
            </a:extLst>
          </p:cNvPr>
          <p:cNvSpPr/>
          <p:nvPr/>
        </p:nvSpPr>
        <p:spPr>
          <a:xfrm>
            <a:off x="7752184"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10" name="직사각형 9">
            <a:extLst>
              <a:ext uri="{FF2B5EF4-FFF2-40B4-BE49-F238E27FC236}">
                <a16:creationId xmlns:a16="http://schemas.microsoft.com/office/drawing/2014/main" id="{C3D87D96-93FC-4F0C-80F1-D3F5BD3619FE}"/>
              </a:ext>
            </a:extLst>
          </p:cNvPr>
          <p:cNvSpPr/>
          <p:nvPr/>
        </p:nvSpPr>
        <p:spPr>
          <a:xfrm>
            <a:off x="4431926" y="1916832"/>
            <a:ext cx="1520058" cy="2160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dirty="0"/>
              <a:t>Position</a:t>
            </a:r>
            <a:endParaRPr lang="ko-KR" altLang="en-US" dirty="0"/>
          </a:p>
        </p:txBody>
      </p:sp>
      <p:sp>
        <p:nvSpPr>
          <p:cNvPr id="36" name="직사각형 35">
            <a:extLst>
              <a:ext uri="{FF2B5EF4-FFF2-40B4-BE49-F238E27FC236}">
                <a16:creationId xmlns:a16="http://schemas.microsoft.com/office/drawing/2014/main" id="{E8CA9450-F575-4126-9E3C-7280C9DF6D90}"/>
              </a:ext>
            </a:extLst>
          </p:cNvPr>
          <p:cNvSpPr/>
          <p:nvPr/>
        </p:nvSpPr>
        <p:spPr>
          <a:xfrm>
            <a:off x="6342114" y="1916832"/>
            <a:ext cx="1520058" cy="2160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dirty="0"/>
              <a:t>Edit</a:t>
            </a:r>
            <a:endParaRPr lang="ko-KR" altLang="en-US" dirty="0"/>
          </a:p>
        </p:txBody>
      </p:sp>
      <p:sp>
        <p:nvSpPr>
          <p:cNvPr id="6" name="직사각형 5">
            <a:extLst>
              <a:ext uri="{FF2B5EF4-FFF2-40B4-BE49-F238E27FC236}">
                <a16:creationId xmlns:a16="http://schemas.microsoft.com/office/drawing/2014/main" id="{111D7023-C795-4758-9AF8-3E45EC44D3EA}"/>
              </a:ext>
            </a:extLst>
          </p:cNvPr>
          <p:cNvSpPr/>
          <p:nvPr/>
        </p:nvSpPr>
        <p:spPr>
          <a:xfrm>
            <a:off x="2434465" y="2349763"/>
            <a:ext cx="3672407" cy="32896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64D2D8B4-183D-496A-AE86-95164A52B019}"/>
              </a:ext>
            </a:extLst>
          </p:cNvPr>
          <p:cNvSpPr/>
          <p:nvPr/>
        </p:nvSpPr>
        <p:spPr>
          <a:xfrm>
            <a:off x="2711624" y="2567812"/>
            <a:ext cx="3096344" cy="24453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E6B43AEF-F06F-4EDE-8FA6-069951BE7485}"/>
              </a:ext>
            </a:extLst>
          </p:cNvPr>
          <p:cNvSpPr/>
          <p:nvPr/>
        </p:nvSpPr>
        <p:spPr>
          <a:xfrm>
            <a:off x="2783632" y="2636912"/>
            <a:ext cx="2880320" cy="70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a:extLst>
              <a:ext uri="{FF2B5EF4-FFF2-40B4-BE49-F238E27FC236}">
                <a16:creationId xmlns:a16="http://schemas.microsoft.com/office/drawing/2014/main" id="{92AC3D7A-2B42-4425-9388-38E1D3BF3216}"/>
              </a:ext>
            </a:extLst>
          </p:cNvPr>
          <p:cNvSpPr/>
          <p:nvPr/>
        </p:nvSpPr>
        <p:spPr>
          <a:xfrm>
            <a:off x="5546566" y="2754519"/>
            <a:ext cx="117385" cy="21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531AB271-282F-4041-B10D-FF257F9DFBD5}"/>
              </a:ext>
            </a:extLst>
          </p:cNvPr>
          <p:cNvSpPr/>
          <p:nvPr/>
        </p:nvSpPr>
        <p:spPr>
          <a:xfrm>
            <a:off x="2813132" y="3110335"/>
            <a:ext cx="1080120" cy="102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BC969EA8-75EE-4007-AD45-1100CDFE33AA}"/>
              </a:ext>
            </a:extLst>
          </p:cNvPr>
          <p:cNvSpPr/>
          <p:nvPr/>
        </p:nvSpPr>
        <p:spPr>
          <a:xfrm>
            <a:off x="2813132" y="3589435"/>
            <a:ext cx="1080120" cy="102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a:extLst>
              <a:ext uri="{FF2B5EF4-FFF2-40B4-BE49-F238E27FC236}">
                <a16:creationId xmlns:a16="http://schemas.microsoft.com/office/drawing/2014/main" id="{C21E53E7-D58C-487D-B5F2-9B4256B0E352}"/>
              </a:ext>
            </a:extLst>
          </p:cNvPr>
          <p:cNvSpPr/>
          <p:nvPr/>
        </p:nvSpPr>
        <p:spPr>
          <a:xfrm>
            <a:off x="2813132" y="4072006"/>
            <a:ext cx="1080120" cy="102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a:extLst>
              <a:ext uri="{FF2B5EF4-FFF2-40B4-BE49-F238E27FC236}">
                <a16:creationId xmlns:a16="http://schemas.microsoft.com/office/drawing/2014/main" id="{0090B161-0B12-482A-815F-9ECB201840EF}"/>
              </a:ext>
            </a:extLst>
          </p:cNvPr>
          <p:cNvSpPr/>
          <p:nvPr/>
        </p:nvSpPr>
        <p:spPr>
          <a:xfrm>
            <a:off x="2813132" y="4599452"/>
            <a:ext cx="1080120" cy="102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9BF5DDFA-CE53-4A8A-A1F8-D78AF4CB2154}"/>
              </a:ext>
            </a:extLst>
          </p:cNvPr>
          <p:cNvSpPr/>
          <p:nvPr/>
        </p:nvSpPr>
        <p:spPr>
          <a:xfrm>
            <a:off x="4319864" y="3584626"/>
            <a:ext cx="1080120" cy="102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a:extLst>
              <a:ext uri="{FF2B5EF4-FFF2-40B4-BE49-F238E27FC236}">
                <a16:creationId xmlns:a16="http://schemas.microsoft.com/office/drawing/2014/main" id="{511F223C-1478-4BF8-BACD-A1463B55F5D0}"/>
              </a:ext>
            </a:extLst>
          </p:cNvPr>
          <p:cNvSpPr/>
          <p:nvPr/>
        </p:nvSpPr>
        <p:spPr>
          <a:xfrm>
            <a:off x="4319864" y="4599003"/>
            <a:ext cx="1080120" cy="102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a:extLst>
              <a:ext uri="{FF2B5EF4-FFF2-40B4-BE49-F238E27FC236}">
                <a16:creationId xmlns:a16="http://schemas.microsoft.com/office/drawing/2014/main" id="{6DEFA16B-4385-4189-8B04-568AA67E0E3D}"/>
              </a:ext>
            </a:extLst>
          </p:cNvPr>
          <p:cNvSpPr/>
          <p:nvPr/>
        </p:nvSpPr>
        <p:spPr>
          <a:xfrm>
            <a:off x="4319864" y="4081085"/>
            <a:ext cx="1080120" cy="102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a:extLst>
              <a:ext uri="{FF2B5EF4-FFF2-40B4-BE49-F238E27FC236}">
                <a16:creationId xmlns:a16="http://schemas.microsoft.com/office/drawing/2014/main" id="{3EAFE267-652C-413C-AEF0-42C1D885C7A6}"/>
              </a:ext>
            </a:extLst>
          </p:cNvPr>
          <p:cNvSpPr/>
          <p:nvPr/>
        </p:nvSpPr>
        <p:spPr>
          <a:xfrm>
            <a:off x="4318916" y="3087885"/>
            <a:ext cx="1080120" cy="102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직사각형 38">
            <a:extLst>
              <a:ext uri="{FF2B5EF4-FFF2-40B4-BE49-F238E27FC236}">
                <a16:creationId xmlns:a16="http://schemas.microsoft.com/office/drawing/2014/main" id="{04D06611-FED8-4D04-83DD-28EE0E6FF1B4}"/>
              </a:ext>
            </a:extLst>
          </p:cNvPr>
          <p:cNvSpPr/>
          <p:nvPr/>
        </p:nvSpPr>
        <p:spPr>
          <a:xfrm>
            <a:off x="3139347" y="3156138"/>
            <a:ext cx="238979" cy="20740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11429E1C-93B4-4131-B12F-749ED4F26E4E}"/>
              </a:ext>
            </a:extLst>
          </p:cNvPr>
          <p:cNvSpPr txBox="1"/>
          <p:nvPr/>
        </p:nvSpPr>
        <p:spPr>
          <a:xfrm>
            <a:off x="2711624" y="5096844"/>
            <a:ext cx="1944216" cy="369332"/>
          </a:xfrm>
          <a:prstGeom prst="rect">
            <a:avLst/>
          </a:prstGeom>
          <a:noFill/>
        </p:spPr>
        <p:txBody>
          <a:bodyPr wrap="square" rtlCol="0">
            <a:spAutoFit/>
          </a:bodyPr>
          <a:lstStyle/>
          <a:p>
            <a:r>
              <a:rPr lang="en-US" altLang="ko-KR" dirty="0"/>
              <a:t>Storage-1-A-13</a:t>
            </a:r>
            <a:endParaRPr lang="ko-KR" altLang="en-US" dirty="0"/>
          </a:p>
        </p:txBody>
      </p:sp>
      <p:sp>
        <p:nvSpPr>
          <p:cNvPr id="41" name="직사각형 40">
            <a:extLst>
              <a:ext uri="{FF2B5EF4-FFF2-40B4-BE49-F238E27FC236}">
                <a16:creationId xmlns:a16="http://schemas.microsoft.com/office/drawing/2014/main" id="{2AB58B3E-1051-4BD2-8BCA-7120B260B8B2}"/>
              </a:ext>
            </a:extLst>
          </p:cNvPr>
          <p:cNvSpPr/>
          <p:nvPr/>
        </p:nvSpPr>
        <p:spPr>
          <a:xfrm>
            <a:off x="7363540" y="1194851"/>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43" name="직사각형 42">
            <a:extLst>
              <a:ext uri="{FF2B5EF4-FFF2-40B4-BE49-F238E27FC236}">
                <a16:creationId xmlns:a16="http://schemas.microsoft.com/office/drawing/2014/main" id="{E33A60CF-67A0-460D-A10C-514CD73C3B28}"/>
              </a:ext>
            </a:extLst>
          </p:cNvPr>
          <p:cNvSpPr/>
          <p:nvPr/>
        </p:nvSpPr>
        <p:spPr>
          <a:xfrm>
            <a:off x="676739" y="1878798"/>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V</a:t>
            </a:r>
            <a:endParaRPr lang="ko-KR" altLang="en-US" dirty="0"/>
          </a:p>
        </p:txBody>
      </p:sp>
      <p:sp>
        <p:nvSpPr>
          <p:cNvPr id="48" name="직사각형 47">
            <a:extLst>
              <a:ext uri="{FF2B5EF4-FFF2-40B4-BE49-F238E27FC236}">
                <a16:creationId xmlns:a16="http://schemas.microsoft.com/office/drawing/2014/main" id="{4B19E1C6-0BA2-4D61-B15B-4C7694E8F46C}"/>
              </a:ext>
            </a:extLst>
          </p:cNvPr>
          <p:cNvSpPr/>
          <p:nvPr/>
        </p:nvSpPr>
        <p:spPr>
          <a:xfrm>
            <a:off x="6946213"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P</a:t>
            </a:r>
            <a:endParaRPr lang="ko-KR" altLang="en-US" dirty="0"/>
          </a:p>
        </p:txBody>
      </p:sp>
    </p:spTree>
    <p:extLst>
      <p:ext uri="{BB962C8B-B14F-4D97-AF65-F5344CB8AC3E}">
        <p14:creationId xmlns:p14="http://schemas.microsoft.com/office/powerpoint/2010/main" val="2611393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5">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16</a:t>
            </a:fld>
            <a:endParaRPr lang="ko-KR" altLang="en-US" sz="900" dirty="0"/>
          </a:p>
        </p:txBody>
      </p:sp>
      <p:sp>
        <p:nvSpPr>
          <p:cNvPr id="2" name="직사각형 1">
            <a:extLst>
              <a:ext uri="{FF2B5EF4-FFF2-40B4-BE49-F238E27FC236}">
                <a16:creationId xmlns:a16="http://schemas.microsoft.com/office/drawing/2014/main" id="{70345BB8-3445-40D6-A52C-36D4573ACA41}"/>
              </a:ext>
            </a:extLst>
          </p:cNvPr>
          <p:cNvSpPr/>
          <p:nvPr/>
        </p:nvSpPr>
        <p:spPr>
          <a:xfrm>
            <a:off x="335360" y="548680"/>
            <a:ext cx="7848872" cy="5904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24" name="직사각형 23">
            <a:extLst>
              <a:ext uri="{FF2B5EF4-FFF2-40B4-BE49-F238E27FC236}">
                <a16:creationId xmlns:a16="http://schemas.microsoft.com/office/drawing/2014/main" id="{6F1445D3-C0C0-48DE-B75E-21E07AA58990}"/>
              </a:ext>
            </a:extLst>
          </p:cNvPr>
          <p:cNvSpPr/>
          <p:nvPr/>
        </p:nvSpPr>
        <p:spPr>
          <a:xfrm>
            <a:off x="7145990" y="692695"/>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Logout</a:t>
            </a:r>
            <a:endParaRPr lang="ko-KR" altLang="en-US" sz="1050" dirty="0"/>
          </a:p>
        </p:txBody>
      </p:sp>
      <p:sp>
        <p:nvSpPr>
          <p:cNvPr id="25" name="TextBox 24">
            <a:extLst>
              <a:ext uri="{FF2B5EF4-FFF2-40B4-BE49-F238E27FC236}">
                <a16:creationId xmlns:a16="http://schemas.microsoft.com/office/drawing/2014/main" id="{53DA2748-0501-4D5F-95CB-381145707C8C}"/>
              </a:ext>
            </a:extLst>
          </p:cNvPr>
          <p:cNvSpPr txBox="1"/>
          <p:nvPr/>
        </p:nvSpPr>
        <p:spPr>
          <a:xfrm>
            <a:off x="6498480" y="618883"/>
            <a:ext cx="648072" cy="369332"/>
          </a:xfrm>
          <a:prstGeom prst="rect">
            <a:avLst/>
          </a:prstGeom>
          <a:noFill/>
        </p:spPr>
        <p:txBody>
          <a:bodyPr wrap="square" rtlCol="0">
            <a:spAutoFit/>
          </a:bodyPr>
          <a:lstStyle/>
          <a:p>
            <a:pPr algn="ctr"/>
            <a:r>
              <a:rPr lang="en-US" altLang="ko-KR" dirty="0"/>
              <a:t>ID </a:t>
            </a:r>
            <a:endParaRPr lang="ko-KR" altLang="en-US" dirty="0"/>
          </a:p>
        </p:txBody>
      </p:sp>
      <p:sp>
        <p:nvSpPr>
          <p:cNvPr id="40" name="직사각형 39">
            <a:extLst>
              <a:ext uri="{FF2B5EF4-FFF2-40B4-BE49-F238E27FC236}">
                <a16:creationId xmlns:a16="http://schemas.microsoft.com/office/drawing/2014/main" id="{1474C828-2606-449E-BD06-87DCBC0938C5}"/>
              </a:ext>
            </a:extLst>
          </p:cNvPr>
          <p:cNvSpPr/>
          <p:nvPr/>
        </p:nvSpPr>
        <p:spPr>
          <a:xfrm>
            <a:off x="513722" y="68701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Dashboard</a:t>
            </a:r>
            <a:endParaRPr lang="ko-KR" altLang="en-US" sz="1050" dirty="0"/>
          </a:p>
        </p:txBody>
      </p:sp>
      <p:sp>
        <p:nvSpPr>
          <p:cNvPr id="42" name="직사각형 41">
            <a:extLst>
              <a:ext uri="{FF2B5EF4-FFF2-40B4-BE49-F238E27FC236}">
                <a16:creationId xmlns:a16="http://schemas.microsoft.com/office/drawing/2014/main" id="{6DF917CC-F87C-4F73-B29F-F50ACDB1EC81}"/>
              </a:ext>
            </a:extLst>
          </p:cNvPr>
          <p:cNvSpPr/>
          <p:nvPr/>
        </p:nvSpPr>
        <p:spPr>
          <a:xfrm>
            <a:off x="1540239" y="687010"/>
            <a:ext cx="894226" cy="2217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050" dirty="0"/>
              <a:t>Inventory</a:t>
            </a:r>
            <a:endParaRPr lang="ko-KR" altLang="en-US" sz="1050" dirty="0"/>
          </a:p>
        </p:txBody>
      </p:sp>
      <p:sp>
        <p:nvSpPr>
          <p:cNvPr id="44" name="직사각형 43">
            <a:extLst>
              <a:ext uri="{FF2B5EF4-FFF2-40B4-BE49-F238E27FC236}">
                <a16:creationId xmlns:a16="http://schemas.microsoft.com/office/drawing/2014/main" id="{447996E7-DB3D-4523-95F4-D6E7389FFC57}"/>
              </a:ext>
            </a:extLst>
          </p:cNvPr>
          <p:cNvSpPr/>
          <p:nvPr/>
        </p:nvSpPr>
        <p:spPr>
          <a:xfrm>
            <a:off x="2571747" y="685463"/>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Order</a:t>
            </a:r>
            <a:endParaRPr lang="ko-KR" altLang="en-US" sz="1050" dirty="0"/>
          </a:p>
        </p:txBody>
      </p:sp>
      <p:sp>
        <p:nvSpPr>
          <p:cNvPr id="45" name="직사각형 44">
            <a:extLst>
              <a:ext uri="{FF2B5EF4-FFF2-40B4-BE49-F238E27FC236}">
                <a16:creationId xmlns:a16="http://schemas.microsoft.com/office/drawing/2014/main" id="{3751E8AF-A3BD-46B5-981F-3BB8AB71EE7D}"/>
              </a:ext>
            </a:extLst>
          </p:cNvPr>
          <p:cNvSpPr/>
          <p:nvPr/>
        </p:nvSpPr>
        <p:spPr>
          <a:xfrm>
            <a:off x="4542133" y="68030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Return</a:t>
            </a:r>
            <a:endParaRPr lang="ko-KR" altLang="en-US" sz="1050" dirty="0"/>
          </a:p>
        </p:txBody>
      </p:sp>
      <p:sp>
        <p:nvSpPr>
          <p:cNvPr id="47" name="직사각형 46">
            <a:extLst>
              <a:ext uri="{FF2B5EF4-FFF2-40B4-BE49-F238E27FC236}">
                <a16:creationId xmlns:a16="http://schemas.microsoft.com/office/drawing/2014/main" id="{9D8741FF-F2ED-4DAF-A989-BA5AD56D2295}"/>
              </a:ext>
            </a:extLst>
          </p:cNvPr>
          <p:cNvSpPr/>
          <p:nvPr/>
        </p:nvSpPr>
        <p:spPr>
          <a:xfrm>
            <a:off x="5546567"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Setting</a:t>
            </a:r>
            <a:endParaRPr lang="ko-KR" altLang="en-US" sz="1050" dirty="0"/>
          </a:p>
        </p:txBody>
      </p:sp>
      <p:sp>
        <p:nvSpPr>
          <p:cNvPr id="49" name="직사각형 48">
            <a:extLst>
              <a:ext uri="{FF2B5EF4-FFF2-40B4-BE49-F238E27FC236}">
                <a16:creationId xmlns:a16="http://schemas.microsoft.com/office/drawing/2014/main" id="{CF4BEDCC-5161-4141-857B-2242B0115277}"/>
              </a:ext>
            </a:extLst>
          </p:cNvPr>
          <p:cNvSpPr/>
          <p:nvPr/>
        </p:nvSpPr>
        <p:spPr>
          <a:xfrm>
            <a:off x="3537700" y="685462"/>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Delivery</a:t>
            </a:r>
            <a:endParaRPr lang="ko-KR" altLang="en-US" sz="1050" dirty="0"/>
          </a:p>
        </p:txBody>
      </p:sp>
      <p:sp>
        <p:nvSpPr>
          <p:cNvPr id="3" name="직사각형 2">
            <a:extLst>
              <a:ext uri="{FF2B5EF4-FFF2-40B4-BE49-F238E27FC236}">
                <a16:creationId xmlns:a16="http://schemas.microsoft.com/office/drawing/2014/main" id="{DCB79C2B-0F6A-4157-8567-DAA528063DF0}"/>
              </a:ext>
            </a:extLst>
          </p:cNvPr>
          <p:cNvSpPr/>
          <p:nvPr/>
        </p:nvSpPr>
        <p:spPr>
          <a:xfrm>
            <a:off x="501320" y="1047049"/>
            <a:ext cx="191633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Search</a:t>
            </a:r>
            <a:endParaRPr lang="ko-KR" altLang="en-US" dirty="0"/>
          </a:p>
        </p:txBody>
      </p:sp>
      <p:graphicFrame>
        <p:nvGraphicFramePr>
          <p:cNvPr id="32" name="표 76">
            <a:extLst>
              <a:ext uri="{FF2B5EF4-FFF2-40B4-BE49-F238E27FC236}">
                <a16:creationId xmlns:a16="http://schemas.microsoft.com/office/drawing/2014/main" id="{E1FBDB03-74B3-46C0-AAE5-698801015445}"/>
              </a:ext>
            </a:extLst>
          </p:cNvPr>
          <p:cNvGraphicFramePr>
            <a:graphicFrameLocks noGrp="1"/>
          </p:cNvGraphicFramePr>
          <p:nvPr>
            <p:extLst>
              <p:ext uri="{D42A27DB-BD31-4B8C-83A1-F6EECF244321}">
                <p14:modId xmlns:p14="http://schemas.microsoft.com/office/powerpoint/2010/main" val="2279311908"/>
              </p:ext>
            </p:extLst>
          </p:nvPr>
        </p:nvGraphicFramePr>
        <p:xfrm>
          <a:off x="501320" y="1481876"/>
          <a:ext cx="7538896" cy="4389120"/>
        </p:xfrm>
        <a:graphic>
          <a:graphicData uri="http://schemas.openxmlformats.org/drawingml/2006/table">
            <a:tbl>
              <a:tblPr firstRow="1" bandRow="1">
                <a:tableStyleId>{5C22544A-7EE6-4342-B048-85BDC9FD1C3A}</a:tableStyleId>
              </a:tblPr>
              <a:tblGrid>
                <a:gridCol w="1884724">
                  <a:extLst>
                    <a:ext uri="{9D8B030D-6E8A-4147-A177-3AD203B41FA5}">
                      <a16:colId xmlns:a16="http://schemas.microsoft.com/office/drawing/2014/main" val="2552430885"/>
                    </a:ext>
                  </a:extLst>
                </a:gridCol>
                <a:gridCol w="1884724">
                  <a:extLst>
                    <a:ext uri="{9D8B030D-6E8A-4147-A177-3AD203B41FA5}">
                      <a16:colId xmlns:a16="http://schemas.microsoft.com/office/drawing/2014/main" val="1617792909"/>
                    </a:ext>
                  </a:extLst>
                </a:gridCol>
                <a:gridCol w="1884724">
                  <a:extLst>
                    <a:ext uri="{9D8B030D-6E8A-4147-A177-3AD203B41FA5}">
                      <a16:colId xmlns:a16="http://schemas.microsoft.com/office/drawing/2014/main" val="2151321487"/>
                    </a:ext>
                  </a:extLst>
                </a:gridCol>
                <a:gridCol w="1884724">
                  <a:extLst>
                    <a:ext uri="{9D8B030D-6E8A-4147-A177-3AD203B41FA5}">
                      <a16:colId xmlns:a16="http://schemas.microsoft.com/office/drawing/2014/main" val="3924781162"/>
                    </a:ext>
                  </a:extLst>
                </a:gridCol>
              </a:tblGrid>
              <a:tr h="299334">
                <a:tc>
                  <a:txBody>
                    <a:bodyPr/>
                    <a:lstStyle/>
                    <a:p>
                      <a:pPr latinLnBrk="1"/>
                      <a:r>
                        <a:rPr lang="en-US" altLang="ko-KR" dirty="0"/>
                        <a:t>Select</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Item_Info</a:t>
                      </a:r>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406334443"/>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3403955909"/>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750808471"/>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871469110"/>
                  </a:ext>
                </a:extLst>
              </a:tr>
              <a:tr h="299334">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228208603"/>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43478164"/>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833713695"/>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2889211"/>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3571014817"/>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732126347"/>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1242521"/>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754364175"/>
                  </a:ext>
                </a:extLst>
              </a:tr>
            </a:tbl>
          </a:graphicData>
        </a:graphic>
      </p:graphicFrame>
      <p:sp>
        <p:nvSpPr>
          <p:cNvPr id="35" name="직사각형 34">
            <a:extLst>
              <a:ext uri="{FF2B5EF4-FFF2-40B4-BE49-F238E27FC236}">
                <a16:creationId xmlns:a16="http://schemas.microsoft.com/office/drawing/2014/main" id="{6B29182F-5A57-4DDE-9276-7AE39B24F420}"/>
              </a:ext>
            </a:extLst>
          </p:cNvPr>
          <p:cNvSpPr/>
          <p:nvPr/>
        </p:nvSpPr>
        <p:spPr>
          <a:xfrm>
            <a:off x="7752184"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10" name="직사각형 9">
            <a:extLst>
              <a:ext uri="{FF2B5EF4-FFF2-40B4-BE49-F238E27FC236}">
                <a16:creationId xmlns:a16="http://schemas.microsoft.com/office/drawing/2014/main" id="{C3D87D96-93FC-4F0C-80F1-D3F5BD3619FE}"/>
              </a:ext>
            </a:extLst>
          </p:cNvPr>
          <p:cNvSpPr/>
          <p:nvPr/>
        </p:nvSpPr>
        <p:spPr>
          <a:xfrm>
            <a:off x="4431926" y="1916832"/>
            <a:ext cx="1520058" cy="2160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dirty="0"/>
              <a:t>Position</a:t>
            </a:r>
            <a:endParaRPr lang="ko-KR" altLang="en-US" dirty="0"/>
          </a:p>
        </p:txBody>
      </p:sp>
      <p:sp>
        <p:nvSpPr>
          <p:cNvPr id="36" name="직사각형 35">
            <a:extLst>
              <a:ext uri="{FF2B5EF4-FFF2-40B4-BE49-F238E27FC236}">
                <a16:creationId xmlns:a16="http://schemas.microsoft.com/office/drawing/2014/main" id="{E8CA9450-F575-4126-9E3C-7280C9DF6D90}"/>
              </a:ext>
            </a:extLst>
          </p:cNvPr>
          <p:cNvSpPr/>
          <p:nvPr/>
        </p:nvSpPr>
        <p:spPr>
          <a:xfrm>
            <a:off x="6342114" y="1916832"/>
            <a:ext cx="1520058" cy="2160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dirty="0"/>
              <a:t>Edit</a:t>
            </a:r>
            <a:endParaRPr lang="ko-KR" altLang="en-US" dirty="0"/>
          </a:p>
        </p:txBody>
      </p:sp>
      <p:sp>
        <p:nvSpPr>
          <p:cNvPr id="6" name="직사각형 5">
            <a:extLst>
              <a:ext uri="{FF2B5EF4-FFF2-40B4-BE49-F238E27FC236}">
                <a16:creationId xmlns:a16="http://schemas.microsoft.com/office/drawing/2014/main" id="{111D7023-C795-4758-9AF8-3E45EC44D3EA}"/>
              </a:ext>
            </a:extLst>
          </p:cNvPr>
          <p:cNvSpPr/>
          <p:nvPr/>
        </p:nvSpPr>
        <p:spPr>
          <a:xfrm>
            <a:off x="1775520" y="1457071"/>
            <a:ext cx="4314537" cy="4353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41" name="직사각형 40">
            <a:extLst>
              <a:ext uri="{FF2B5EF4-FFF2-40B4-BE49-F238E27FC236}">
                <a16:creationId xmlns:a16="http://schemas.microsoft.com/office/drawing/2014/main" id="{F38F60D9-C91C-4405-9A6E-5873E2FE17ED}"/>
              </a:ext>
            </a:extLst>
          </p:cNvPr>
          <p:cNvSpPr/>
          <p:nvPr/>
        </p:nvSpPr>
        <p:spPr>
          <a:xfrm>
            <a:off x="1897711" y="5263231"/>
            <a:ext cx="1168009"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err="1"/>
              <a:t>Cancle</a:t>
            </a:r>
            <a:endParaRPr lang="ko-KR" altLang="en-US" dirty="0"/>
          </a:p>
        </p:txBody>
      </p:sp>
      <p:sp>
        <p:nvSpPr>
          <p:cNvPr id="43" name="직사각형 42">
            <a:extLst>
              <a:ext uri="{FF2B5EF4-FFF2-40B4-BE49-F238E27FC236}">
                <a16:creationId xmlns:a16="http://schemas.microsoft.com/office/drawing/2014/main" id="{0AD3CC1A-1AEF-4588-BA36-ABA6F8163C87}"/>
              </a:ext>
            </a:extLst>
          </p:cNvPr>
          <p:cNvSpPr/>
          <p:nvPr/>
        </p:nvSpPr>
        <p:spPr>
          <a:xfrm>
            <a:off x="4727848" y="5257883"/>
            <a:ext cx="130382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Save</a:t>
            </a:r>
            <a:endParaRPr lang="ko-KR" altLang="en-US" dirty="0"/>
          </a:p>
        </p:txBody>
      </p:sp>
      <p:sp>
        <p:nvSpPr>
          <p:cNvPr id="46" name="직사각형 45">
            <a:extLst>
              <a:ext uri="{FF2B5EF4-FFF2-40B4-BE49-F238E27FC236}">
                <a16:creationId xmlns:a16="http://schemas.microsoft.com/office/drawing/2014/main" id="{CBEAD05F-CFDF-42B4-BBDE-5A06D850316E}"/>
              </a:ext>
            </a:extLst>
          </p:cNvPr>
          <p:cNvSpPr/>
          <p:nvPr/>
        </p:nvSpPr>
        <p:spPr>
          <a:xfrm>
            <a:off x="3299731" y="1667409"/>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AF59FE3E-6D73-49E0-AFC5-B6CBC8CAE5E4}"/>
              </a:ext>
            </a:extLst>
          </p:cNvPr>
          <p:cNvSpPr/>
          <p:nvPr/>
        </p:nvSpPr>
        <p:spPr>
          <a:xfrm>
            <a:off x="3299731" y="2256829"/>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50" name="TextBox 49">
            <a:extLst>
              <a:ext uri="{FF2B5EF4-FFF2-40B4-BE49-F238E27FC236}">
                <a16:creationId xmlns:a16="http://schemas.microsoft.com/office/drawing/2014/main" id="{75E1A403-491E-4D90-956A-03A5BEB79362}"/>
              </a:ext>
            </a:extLst>
          </p:cNvPr>
          <p:cNvSpPr txBox="1"/>
          <p:nvPr/>
        </p:nvSpPr>
        <p:spPr>
          <a:xfrm>
            <a:off x="1902495" y="1767961"/>
            <a:ext cx="1281545" cy="364837"/>
          </a:xfrm>
          <a:prstGeom prst="rect">
            <a:avLst/>
          </a:prstGeom>
          <a:noFill/>
        </p:spPr>
        <p:txBody>
          <a:bodyPr wrap="square" rtlCol="0">
            <a:spAutoFit/>
          </a:bodyPr>
          <a:lstStyle/>
          <a:p>
            <a:pPr algn="ctr"/>
            <a:r>
              <a:rPr lang="en-US" altLang="ko-KR" dirty="0"/>
              <a:t>Item Code</a:t>
            </a:r>
            <a:endParaRPr lang="ko-KR" altLang="en-US" dirty="0"/>
          </a:p>
        </p:txBody>
      </p:sp>
      <p:sp>
        <p:nvSpPr>
          <p:cNvPr id="51" name="TextBox 50">
            <a:extLst>
              <a:ext uri="{FF2B5EF4-FFF2-40B4-BE49-F238E27FC236}">
                <a16:creationId xmlns:a16="http://schemas.microsoft.com/office/drawing/2014/main" id="{B51DF551-DA0B-4FED-BBF8-56C7ADD8ACDB}"/>
              </a:ext>
            </a:extLst>
          </p:cNvPr>
          <p:cNvSpPr txBox="1"/>
          <p:nvPr/>
        </p:nvSpPr>
        <p:spPr>
          <a:xfrm>
            <a:off x="1897711" y="2288187"/>
            <a:ext cx="1258003" cy="369332"/>
          </a:xfrm>
          <a:prstGeom prst="rect">
            <a:avLst/>
          </a:prstGeom>
          <a:noFill/>
        </p:spPr>
        <p:txBody>
          <a:bodyPr wrap="square" rtlCol="0">
            <a:spAutoFit/>
          </a:bodyPr>
          <a:lstStyle/>
          <a:p>
            <a:pPr algn="ctr"/>
            <a:r>
              <a:rPr lang="en-US" altLang="ko-KR" dirty="0"/>
              <a:t>Name</a:t>
            </a:r>
            <a:endParaRPr lang="ko-KR" altLang="en-US" dirty="0"/>
          </a:p>
        </p:txBody>
      </p:sp>
      <p:sp>
        <p:nvSpPr>
          <p:cNvPr id="52" name="직사각형 51">
            <a:extLst>
              <a:ext uri="{FF2B5EF4-FFF2-40B4-BE49-F238E27FC236}">
                <a16:creationId xmlns:a16="http://schemas.microsoft.com/office/drawing/2014/main" id="{2C65F909-09A3-4258-A1CD-77FA0428C06C}"/>
              </a:ext>
            </a:extLst>
          </p:cNvPr>
          <p:cNvSpPr/>
          <p:nvPr/>
        </p:nvSpPr>
        <p:spPr>
          <a:xfrm>
            <a:off x="3296532" y="3557049"/>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53" name="TextBox 52">
            <a:extLst>
              <a:ext uri="{FF2B5EF4-FFF2-40B4-BE49-F238E27FC236}">
                <a16:creationId xmlns:a16="http://schemas.microsoft.com/office/drawing/2014/main" id="{82519239-5279-4602-8370-2A93CB4CE4DC}"/>
              </a:ext>
            </a:extLst>
          </p:cNvPr>
          <p:cNvSpPr txBox="1"/>
          <p:nvPr/>
        </p:nvSpPr>
        <p:spPr>
          <a:xfrm>
            <a:off x="1894512" y="3588407"/>
            <a:ext cx="1258003" cy="369332"/>
          </a:xfrm>
          <a:prstGeom prst="rect">
            <a:avLst/>
          </a:prstGeom>
          <a:noFill/>
        </p:spPr>
        <p:txBody>
          <a:bodyPr wrap="square" rtlCol="0">
            <a:spAutoFit/>
          </a:bodyPr>
          <a:lstStyle/>
          <a:p>
            <a:pPr algn="ctr"/>
            <a:r>
              <a:rPr lang="en-US" altLang="ko-KR" dirty="0"/>
              <a:t>Serial</a:t>
            </a:r>
            <a:endParaRPr lang="ko-KR" altLang="en-US" dirty="0"/>
          </a:p>
        </p:txBody>
      </p:sp>
      <p:sp>
        <p:nvSpPr>
          <p:cNvPr id="54" name="직사각형 53">
            <a:extLst>
              <a:ext uri="{FF2B5EF4-FFF2-40B4-BE49-F238E27FC236}">
                <a16:creationId xmlns:a16="http://schemas.microsoft.com/office/drawing/2014/main" id="{3F5AE8FF-F813-4F65-B893-375760DE136F}"/>
              </a:ext>
            </a:extLst>
          </p:cNvPr>
          <p:cNvSpPr/>
          <p:nvPr/>
        </p:nvSpPr>
        <p:spPr>
          <a:xfrm>
            <a:off x="3296532" y="4133789"/>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D724F0D4-064F-47F5-AD97-2FD444621921}"/>
              </a:ext>
            </a:extLst>
          </p:cNvPr>
          <p:cNvSpPr txBox="1"/>
          <p:nvPr/>
        </p:nvSpPr>
        <p:spPr>
          <a:xfrm>
            <a:off x="1894512" y="4165147"/>
            <a:ext cx="1258003" cy="369332"/>
          </a:xfrm>
          <a:prstGeom prst="rect">
            <a:avLst/>
          </a:prstGeom>
          <a:noFill/>
        </p:spPr>
        <p:txBody>
          <a:bodyPr wrap="square" rtlCol="0">
            <a:spAutoFit/>
          </a:bodyPr>
          <a:lstStyle/>
          <a:p>
            <a:pPr algn="ctr"/>
            <a:r>
              <a:rPr lang="en-US" altLang="ko-KR" dirty="0"/>
              <a:t>Storage</a:t>
            </a:r>
            <a:endParaRPr lang="ko-KR" altLang="en-US" dirty="0"/>
          </a:p>
        </p:txBody>
      </p:sp>
      <p:sp>
        <p:nvSpPr>
          <p:cNvPr id="13" name="이등변 삼각형 12">
            <a:extLst>
              <a:ext uri="{FF2B5EF4-FFF2-40B4-BE49-F238E27FC236}">
                <a16:creationId xmlns:a16="http://schemas.microsoft.com/office/drawing/2014/main" id="{F387045D-DF9F-48F0-A82F-D271BB96DC77}"/>
              </a:ext>
            </a:extLst>
          </p:cNvPr>
          <p:cNvSpPr/>
          <p:nvPr/>
        </p:nvSpPr>
        <p:spPr>
          <a:xfrm rot="10800000">
            <a:off x="5487243" y="4181761"/>
            <a:ext cx="379159" cy="3268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a:extLst>
              <a:ext uri="{FF2B5EF4-FFF2-40B4-BE49-F238E27FC236}">
                <a16:creationId xmlns:a16="http://schemas.microsoft.com/office/drawing/2014/main" id="{2C51B2F3-F1B8-49B7-84C5-47EB537AA1B8}"/>
              </a:ext>
            </a:extLst>
          </p:cNvPr>
          <p:cNvSpPr/>
          <p:nvPr/>
        </p:nvSpPr>
        <p:spPr>
          <a:xfrm>
            <a:off x="3296532" y="2895430"/>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57" name="TextBox 56">
            <a:extLst>
              <a:ext uri="{FF2B5EF4-FFF2-40B4-BE49-F238E27FC236}">
                <a16:creationId xmlns:a16="http://schemas.microsoft.com/office/drawing/2014/main" id="{204F6EBA-E487-4344-988B-3D968C6166F4}"/>
              </a:ext>
            </a:extLst>
          </p:cNvPr>
          <p:cNvSpPr txBox="1"/>
          <p:nvPr/>
        </p:nvSpPr>
        <p:spPr>
          <a:xfrm>
            <a:off x="1894512" y="2926788"/>
            <a:ext cx="1258003" cy="369332"/>
          </a:xfrm>
          <a:prstGeom prst="rect">
            <a:avLst/>
          </a:prstGeom>
          <a:noFill/>
        </p:spPr>
        <p:txBody>
          <a:bodyPr wrap="square" rtlCol="0">
            <a:spAutoFit/>
          </a:bodyPr>
          <a:lstStyle/>
          <a:p>
            <a:pPr algn="ctr"/>
            <a:r>
              <a:rPr lang="en-US" altLang="ko-KR" dirty="0" err="1"/>
              <a:t>ItemInfo</a:t>
            </a:r>
            <a:endParaRPr lang="ko-KR" altLang="en-US" dirty="0"/>
          </a:p>
        </p:txBody>
      </p:sp>
      <p:sp>
        <p:nvSpPr>
          <p:cNvPr id="58" name="직사각형 57">
            <a:extLst>
              <a:ext uri="{FF2B5EF4-FFF2-40B4-BE49-F238E27FC236}">
                <a16:creationId xmlns:a16="http://schemas.microsoft.com/office/drawing/2014/main" id="{8ABF7A97-94BB-45F5-900D-7DB0833D8C02}"/>
              </a:ext>
            </a:extLst>
          </p:cNvPr>
          <p:cNvSpPr/>
          <p:nvPr/>
        </p:nvSpPr>
        <p:spPr>
          <a:xfrm>
            <a:off x="3250816" y="5263853"/>
            <a:ext cx="130382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delete</a:t>
            </a:r>
            <a:endParaRPr lang="ko-KR" altLang="en-US" dirty="0"/>
          </a:p>
        </p:txBody>
      </p:sp>
      <p:sp>
        <p:nvSpPr>
          <p:cNvPr id="59" name="직사각형 58">
            <a:extLst>
              <a:ext uri="{FF2B5EF4-FFF2-40B4-BE49-F238E27FC236}">
                <a16:creationId xmlns:a16="http://schemas.microsoft.com/office/drawing/2014/main" id="{46D1C328-DFA7-4BBD-825C-21EB677D430D}"/>
              </a:ext>
            </a:extLst>
          </p:cNvPr>
          <p:cNvSpPr/>
          <p:nvPr/>
        </p:nvSpPr>
        <p:spPr>
          <a:xfrm>
            <a:off x="7363540" y="1194851"/>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60" name="직사각형 59">
            <a:extLst>
              <a:ext uri="{FF2B5EF4-FFF2-40B4-BE49-F238E27FC236}">
                <a16:creationId xmlns:a16="http://schemas.microsoft.com/office/drawing/2014/main" id="{A3BA8C78-7DFB-4342-91A9-2C692B7EA616}"/>
              </a:ext>
            </a:extLst>
          </p:cNvPr>
          <p:cNvSpPr/>
          <p:nvPr/>
        </p:nvSpPr>
        <p:spPr>
          <a:xfrm>
            <a:off x="676739" y="1878798"/>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V</a:t>
            </a:r>
            <a:endParaRPr lang="ko-KR" altLang="en-US" dirty="0"/>
          </a:p>
        </p:txBody>
      </p:sp>
      <p:sp>
        <p:nvSpPr>
          <p:cNvPr id="62" name="직사각형 61">
            <a:extLst>
              <a:ext uri="{FF2B5EF4-FFF2-40B4-BE49-F238E27FC236}">
                <a16:creationId xmlns:a16="http://schemas.microsoft.com/office/drawing/2014/main" id="{999368C9-B028-4815-811C-ACF4FFCD8E0B}"/>
              </a:ext>
            </a:extLst>
          </p:cNvPr>
          <p:cNvSpPr/>
          <p:nvPr/>
        </p:nvSpPr>
        <p:spPr>
          <a:xfrm>
            <a:off x="6946213"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P</a:t>
            </a:r>
            <a:endParaRPr lang="ko-KR" altLang="en-US" dirty="0"/>
          </a:p>
        </p:txBody>
      </p:sp>
      <p:sp>
        <p:nvSpPr>
          <p:cNvPr id="63" name="직사각형 62">
            <a:extLst>
              <a:ext uri="{FF2B5EF4-FFF2-40B4-BE49-F238E27FC236}">
                <a16:creationId xmlns:a16="http://schemas.microsoft.com/office/drawing/2014/main" id="{B13B94F3-DC34-4531-BB2F-72DC7F921513}"/>
              </a:ext>
            </a:extLst>
          </p:cNvPr>
          <p:cNvSpPr/>
          <p:nvPr/>
        </p:nvSpPr>
        <p:spPr>
          <a:xfrm>
            <a:off x="3296532" y="4721147"/>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64" name="TextBox 63">
            <a:extLst>
              <a:ext uri="{FF2B5EF4-FFF2-40B4-BE49-F238E27FC236}">
                <a16:creationId xmlns:a16="http://schemas.microsoft.com/office/drawing/2014/main" id="{6E01EA50-3E2F-4F6A-96DE-F9E662DDA67B}"/>
              </a:ext>
            </a:extLst>
          </p:cNvPr>
          <p:cNvSpPr txBox="1"/>
          <p:nvPr/>
        </p:nvSpPr>
        <p:spPr>
          <a:xfrm>
            <a:off x="1894512" y="4752505"/>
            <a:ext cx="1258003" cy="369332"/>
          </a:xfrm>
          <a:prstGeom prst="rect">
            <a:avLst/>
          </a:prstGeom>
          <a:noFill/>
        </p:spPr>
        <p:txBody>
          <a:bodyPr wrap="square" rtlCol="0">
            <a:spAutoFit/>
          </a:bodyPr>
          <a:lstStyle/>
          <a:p>
            <a:pPr algn="ctr"/>
            <a:r>
              <a:rPr lang="en-US" altLang="ko-KR" dirty="0" err="1"/>
              <a:t>OrderInfo</a:t>
            </a:r>
            <a:endParaRPr lang="ko-KR" altLang="en-US" dirty="0"/>
          </a:p>
        </p:txBody>
      </p:sp>
      <p:sp>
        <p:nvSpPr>
          <p:cNvPr id="65" name="이등변 삼각형 64">
            <a:extLst>
              <a:ext uri="{FF2B5EF4-FFF2-40B4-BE49-F238E27FC236}">
                <a16:creationId xmlns:a16="http://schemas.microsoft.com/office/drawing/2014/main" id="{AF7053F9-5C53-4462-9FE2-4779BD022E86}"/>
              </a:ext>
            </a:extLst>
          </p:cNvPr>
          <p:cNvSpPr/>
          <p:nvPr/>
        </p:nvSpPr>
        <p:spPr>
          <a:xfrm rot="10800000">
            <a:off x="5487243" y="4769119"/>
            <a:ext cx="379159" cy="32686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59122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en-US" altLang="ko-KR" dirty="0"/>
              <a:t>Order</a:t>
            </a:r>
            <a:endParaRPr lang="ko-KR" altLang="en-US" dirty="0"/>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로그인과 회원가입 화면 </a:t>
            </a:r>
          </a:p>
        </p:txBody>
      </p:sp>
    </p:spTree>
    <p:extLst>
      <p:ext uri="{BB962C8B-B14F-4D97-AF65-F5344CB8AC3E}">
        <p14:creationId xmlns:p14="http://schemas.microsoft.com/office/powerpoint/2010/main" val="1860340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5">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18</a:t>
            </a:fld>
            <a:endParaRPr lang="ko-KR" altLang="en-US" sz="900" dirty="0"/>
          </a:p>
        </p:txBody>
      </p:sp>
      <p:sp>
        <p:nvSpPr>
          <p:cNvPr id="2" name="직사각형 1">
            <a:extLst>
              <a:ext uri="{FF2B5EF4-FFF2-40B4-BE49-F238E27FC236}">
                <a16:creationId xmlns:a16="http://schemas.microsoft.com/office/drawing/2014/main" id="{70345BB8-3445-40D6-A52C-36D4573ACA41}"/>
              </a:ext>
            </a:extLst>
          </p:cNvPr>
          <p:cNvSpPr/>
          <p:nvPr/>
        </p:nvSpPr>
        <p:spPr>
          <a:xfrm>
            <a:off x="335360" y="548680"/>
            <a:ext cx="7848872" cy="5904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24" name="직사각형 23">
            <a:extLst>
              <a:ext uri="{FF2B5EF4-FFF2-40B4-BE49-F238E27FC236}">
                <a16:creationId xmlns:a16="http://schemas.microsoft.com/office/drawing/2014/main" id="{6F1445D3-C0C0-48DE-B75E-21E07AA58990}"/>
              </a:ext>
            </a:extLst>
          </p:cNvPr>
          <p:cNvSpPr/>
          <p:nvPr/>
        </p:nvSpPr>
        <p:spPr>
          <a:xfrm>
            <a:off x="7145990" y="692695"/>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Logout</a:t>
            </a:r>
            <a:endParaRPr lang="ko-KR" altLang="en-US" sz="1050" dirty="0"/>
          </a:p>
        </p:txBody>
      </p:sp>
      <p:sp>
        <p:nvSpPr>
          <p:cNvPr id="25" name="TextBox 24">
            <a:extLst>
              <a:ext uri="{FF2B5EF4-FFF2-40B4-BE49-F238E27FC236}">
                <a16:creationId xmlns:a16="http://schemas.microsoft.com/office/drawing/2014/main" id="{53DA2748-0501-4D5F-95CB-381145707C8C}"/>
              </a:ext>
            </a:extLst>
          </p:cNvPr>
          <p:cNvSpPr txBox="1"/>
          <p:nvPr/>
        </p:nvSpPr>
        <p:spPr>
          <a:xfrm>
            <a:off x="6498480" y="618883"/>
            <a:ext cx="648072" cy="369332"/>
          </a:xfrm>
          <a:prstGeom prst="rect">
            <a:avLst/>
          </a:prstGeom>
          <a:noFill/>
        </p:spPr>
        <p:txBody>
          <a:bodyPr wrap="square" rtlCol="0">
            <a:spAutoFit/>
          </a:bodyPr>
          <a:lstStyle/>
          <a:p>
            <a:pPr algn="ctr"/>
            <a:r>
              <a:rPr lang="en-US" altLang="ko-KR" dirty="0"/>
              <a:t>ID </a:t>
            </a:r>
            <a:endParaRPr lang="ko-KR" altLang="en-US" dirty="0"/>
          </a:p>
        </p:txBody>
      </p:sp>
      <p:sp>
        <p:nvSpPr>
          <p:cNvPr id="40" name="직사각형 39">
            <a:extLst>
              <a:ext uri="{FF2B5EF4-FFF2-40B4-BE49-F238E27FC236}">
                <a16:creationId xmlns:a16="http://schemas.microsoft.com/office/drawing/2014/main" id="{1474C828-2606-449E-BD06-87DCBC0938C5}"/>
              </a:ext>
            </a:extLst>
          </p:cNvPr>
          <p:cNvSpPr/>
          <p:nvPr/>
        </p:nvSpPr>
        <p:spPr>
          <a:xfrm>
            <a:off x="513722" y="68701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Dashboard</a:t>
            </a:r>
            <a:endParaRPr lang="ko-KR" altLang="en-US" sz="1050" dirty="0"/>
          </a:p>
        </p:txBody>
      </p:sp>
      <p:sp>
        <p:nvSpPr>
          <p:cNvPr id="42" name="직사각형 41">
            <a:extLst>
              <a:ext uri="{FF2B5EF4-FFF2-40B4-BE49-F238E27FC236}">
                <a16:creationId xmlns:a16="http://schemas.microsoft.com/office/drawing/2014/main" id="{6DF917CC-F87C-4F73-B29F-F50ACDB1EC81}"/>
              </a:ext>
            </a:extLst>
          </p:cNvPr>
          <p:cNvSpPr/>
          <p:nvPr/>
        </p:nvSpPr>
        <p:spPr>
          <a:xfrm>
            <a:off x="1540239"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Inventory</a:t>
            </a:r>
            <a:endParaRPr lang="ko-KR" altLang="en-US" sz="1050" dirty="0"/>
          </a:p>
        </p:txBody>
      </p:sp>
      <p:sp>
        <p:nvSpPr>
          <p:cNvPr id="44" name="직사각형 43">
            <a:extLst>
              <a:ext uri="{FF2B5EF4-FFF2-40B4-BE49-F238E27FC236}">
                <a16:creationId xmlns:a16="http://schemas.microsoft.com/office/drawing/2014/main" id="{447996E7-DB3D-4523-95F4-D6E7389FFC57}"/>
              </a:ext>
            </a:extLst>
          </p:cNvPr>
          <p:cNvSpPr/>
          <p:nvPr/>
        </p:nvSpPr>
        <p:spPr>
          <a:xfrm>
            <a:off x="2571747" y="685463"/>
            <a:ext cx="894226" cy="2217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050" dirty="0"/>
              <a:t>Order</a:t>
            </a:r>
            <a:endParaRPr lang="ko-KR" altLang="en-US" sz="1050" dirty="0"/>
          </a:p>
        </p:txBody>
      </p:sp>
      <p:sp>
        <p:nvSpPr>
          <p:cNvPr id="45" name="직사각형 44">
            <a:extLst>
              <a:ext uri="{FF2B5EF4-FFF2-40B4-BE49-F238E27FC236}">
                <a16:creationId xmlns:a16="http://schemas.microsoft.com/office/drawing/2014/main" id="{3751E8AF-A3BD-46B5-981F-3BB8AB71EE7D}"/>
              </a:ext>
            </a:extLst>
          </p:cNvPr>
          <p:cNvSpPr/>
          <p:nvPr/>
        </p:nvSpPr>
        <p:spPr>
          <a:xfrm>
            <a:off x="4542133" y="68030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Return</a:t>
            </a:r>
            <a:endParaRPr lang="ko-KR" altLang="en-US" sz="1050" dirty="0"/>
          </a:p>
        </p:txBody>
      </p:sp>
      <p:sp>
        <p:nvSpPr>
          <p:cNvPr id="47" name="직사각형 46">
            <a:extLst>
              <a:ext uri="{FF2B5EF4-FFF2-40B4-BE49-F238E27FC236}">
                <a16:creationId xmlns:a16="http://schemas.microsoft.com/office/drawing/2014/main" id="{9D8741FF-F2ED-4DAF-A989-BA5AD56D2295}"/>
              </a:ext>
            </a:extLst>
          </p:cNvPr>
          <p:cNvSpPr/>
          <p:nvPr/>
        </p:nvSpPr>
        <p:spPr>
          <a:xfrm>
            <a:off x="5546567"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Setting</a:t>
            </a:r>
            <a:endParaRPr lang="ko-KR" altLang="en-US" sz="1050" dirty="0"/>
          </a:p>
        </p:txBody>
      </p:sp>
      <p:sp>
        <p:nvSpPr>
          <p:cNvPr id="49" name="직사각형 48">
            <a:extLst>
              <a:ext uri="{FF2B5EF4-FFF2-40B4-BE49-F238E27FC236}">
                <a16:creationId xmlns:a16="http://schemas.microsoft.com/office/drawing/2014/main" id="{CF4BEDCC-5161-4141-857B-2242B0115277}"/>
              </a:ext>
            </a:extLst>
          </p:cNvPr>
          <p:cNvSpPr/>
          <p:nvPr/>
        </p:nvSpPr>
        <p:spPr>
          <a:xfrm>
            <a:off x="3537700" y="685462"/>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Delivery</a:t>
            </a:r>
            <a:endParaRPr lang="ko-KR" altLang="en-US" sz="1050" dirty="0"/>
          </a:p>
        </p:txBody>
      </p:sp>
      <p:sp>
        <p:nvSpPr>
          <p:cNvPr id="3" name="직사각형 2">
            <a:extLst>
              <a:ext uri="{FF2B5EF4-FFF2-40B4-BE49-F238E27FC236}">
                <a16:creationId xmlns:a16="http://schemas.microsoft.com/office/drawing/2014/main" id="{DCB79C2B-0F6A-4157-8567-DAA528063DF0}"/>
              </a:ext>
            </a:extLst>
          </p:cNvPr>
          <p:cNvSpPr/>
          <p:nvPr/>
        </p:nvSpPr>
        <p:spPr>
          <a:xfrm>
            <a:off x="501320" y="1047049"/>
            <a:ext cx="191633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Search</a:t>
            </a:r>
            <a:endParaRPr lang="ko-KR" altLang="en-US" dirty="0"/>
          </a:p>
        </p:txBody>
      </p:sp>
      <p:graphicFrame>
        <p:nvGraphicFramePr>
          <p:cNvPr id="32" name="표 76">
            <a:extLst>
              <a:ext uri="{FF2B5EF4-FFF2-40B4-BE49-F238E27FC236}">
                <a16:creationId xmlns:a16="http://schemas.microsoft.com/office/drawing/2014/main" id="{E1FBDB03-74B3-46C0-AAE5-698801015445}"/>
              </a:ext>
            </a:extLst>
          </p:cNvPr>
          <p:cNvGraphicFramePr>
            <a:graphicFrameLocks noGrp="1"/>
          </p:cNvGraphicFramePr>
          <p:nvPr>
            <p:extLst>
              <p:ext uri="{D42A27DB-BD31-4B8C-83A1-F6EECF244321}">
                <p14:modId xmlns:p14="http://schemas.microsoft.com/office/powerpoint/2010/main" val="3317025071"/>
              </p:ext>
            </p:extLst>
          </p:nvPr>
        </p:nvGraphicFramePr>
        <p:xfrm>
          <a:off x="501320" y="1481876"/>
          <a:ext cx="7538896" cy="4389120"/>
        </p:xfrm>
        <a:graphic>
          <a:graphicData uri="http://schemas.openxmlformats.org/drawingml/2006/table">
            <a:tbl>
              <a:tblPr firstRow="1" bandRow="1">
                <a:tableStyleId>{5C22544A-7EE6-4342-B048-85BDC9FD1C3A}</a:tableStyleId>
              </a:tblPr>
              <a:tblGrid>
                <a:gridCol w="1884724">
                  <a:extLst>
                    <a:ext uri="{9D8B030D-6E8A-4147-A177-3AD203B41FA5}">
                      <a16:colId xmlns:a16="http://schemas.microsoft.com/office/drawing/2014/main" val="2552430885"/>
                    </a:ext>
                  </a:extLst>
                </a:gridCol>
                <a:gridCol w="1884724">
                  <a:extLst>
                    <a:ext uri="{9D8B030D-6E8A-4147-A177-3AD203B41FA5}">
                      <a16:colId xmlns:a16="http://schemas.microsoft.com/office/drawing/2014/main" val="1617792909"/>
                    </a:ext>
                  </a:extLst>
                </a:gridCol>
                <a:gridCol w="1884724">
                  <a:extLst>
                    <a:ext uri="{9D8B030D-6E8A-4147-A177-3AD203B41FA5}">
                      <a16:colId xmlns:a16="http://schemas.microsoft.com/office/drawing/2014/main" val="2151321487"/>
                    </a:ext>
                  </a:extLst>
                </a:gridCol>
                <a:gridCol w="1884724">
                  <a:extLst>
                    <a:ext uri="{9D8B030D-6E8A-4147-A177-3AD203B41FA5}">
                      <a16:colId xmlns:a16="http://schemas.microsoft.com/office/drawing/2014/main" val="3924781162"/>
                    </a:ext>
                  </a:extLst>
                </a:gridCol>
              </a:tblGrid>
              <a:tr h="299334">
                <a:tc>
                  <a:txBody>
                    <a:bodyPr/>
                    <a:lstStyle/>
                    <a:p>
                      <a:pPr latinLnBrk="1"/>
                      <a:r>
                        <a:rPr lang="en-US" altLang="ko-KR" dirty="0"/>
                        <a:t>No</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Order_Info</a:t>
                      </a:r>
                      <a:endParaRPr lang="ko-KR" altLang="en-US" dirty="0"/>
                    </a:p>
                  </a:txBody>
                  <a:tcPr/>
                </a:tc>
                <a:tc>
                  <a:txBody>
                    <a:bodyPr/>
                    <a:lstStyle/>
                    <a:p>
                      <a:pPr latinLnBrk="1"/>
                      <a:r>
                        <a:rPr lang="en-US" altLang="ko-KR" dirty="0" err="1"/>
                        <a:t>ItemCount</a:t>
                      </a:r>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406334443"/>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3403955909"/>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750808471"/>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871469110"/>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228208603"/>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43478164"/>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833713695"/>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2889211"/>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3571014817"/>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732126347"/>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1242521"/>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754364175"/>
                  </a:ext>
                </a:extLst>
              </a:tr>
            </a:tbl>
          </a:graphicData>
        </a:graphic>
      </p:graphicFrame>
      <p:sp>
        <p:nvSpPr>
          <p:cNvPr id="35" name="직사각형 34">
            <a:extLst>
              <a:ext uri="{FF2B5EF4-FFF2-40B4-BE49-F238E27FC236}">
                <a16:creationId xmlns:a16="http://schemas.microsoft.com/office/drawing/2014/main" id="{6B29182F-5A57-4DDE-9276-7AE39B24F420}"/>
              </a:ext>
            </a:extLst>
          </p:cNvPr>
          <p:cNvSpPr/>
          <p:nvPr/>
        </p:nvSpPr>
        <p:spPr>
          <a:xfrm>
            <a:off x="7752184"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39" name="직사각형 38">
            <a:extLst>
              <a:ext uri="{FF2B5EF4-FFF2-40B4-BE49-F238E27FC236}">
                <a16:creationId xmlns:a16="http://schemas.microsoft.com/office/drawing/2014/main" id="{2E3AA58D-86DF-4D8E-B396-ED0B2555AB3E}"/>
              </a:ext>
            </a:extLst>
          </p:cNvPr>
          <p:cNvSpPr/>
          <p:nvPr/>
        </p:nvSpPr>
        <p:spPr>
          <a:xfrm>
            <a:off x="7363540" y="1194851"/>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23" name="직사각형 22">
            <a:extLst>
              <a:ext uri="{FF2B5EF4-FFF2-40B4-BE49-F238E27FC236}">
                <a16:creationId xmlns:a16="http://schemas.microsoft.com/office/drawing/2014/main" id="{6767058C-0246-4BDB-B47E-85446993E506}"/>
              </a:ext>
            </a:extLst>
          </p:cNvPr>
          <p:cNvSpPr/>
          <p:nvPr/>
        </p:nvSpPr>
        <p:spPr>
          <a:xfrm>
            <a:off x="6342114" y="1916832"/>
            <a:ext cx="1520058" cy="2160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dirty="0"/>
              <a:t>Edit</a:t>
            </a:r>
            <a:endParaRPr lang="ko-KR" altLang="en-US" dirty="0"/>
          </a:p>
        </p:txBody>
      </p:sp>
      <p:sp>
        <p:nvSpPr>
          <p:cNvPr id="27" name="직사각형 26">
            <a:extLst>
              <a:ext uri="{FF2B5EF4-FFF2-40B4-BE49-F238E27FC236}">
                <a16:creationId xmlns:a16="http://schemas.microsoft.com/office/drawing/2014/main" id="{2C314D78-B71F-4DCA-87B9-1AB2A6E620F4}"/>
              </a:ext>
            </a:extLst>
          </p:cNvPr>
          <p:cNvSpPr/>
          <p:nvPr/>
        </p:nvSpPr>
        <p:spPr>
          <a:xfrm>
            <a:off x="6946213"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P</a:t>
            </a:r>
            <a:endParaRPr lang="ko-KR" altLang="en-US" dirty="0"/>
          </a:p>
        </p:txBody>
      </p:sp>
    </p:spTree>
    <p:extLst>
      <p:ext uri="{BB962C8B-B14F-4D97-AF65-F5344CB8AC3E}">
        <p14:creationId xmlns:p14="http://schemas.microsoft.com/office/powerpoint/2010/main" val="893634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5">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19</a:t>
            </a:fld>
            <a:endParaRPr lang="ko-KR" altLang="en-US" sz="900" dirty="0"/>
          </a:p>
        </p:txBody>
      </p:sp>
      <p:sp>
        <p:nvSpPr>
          <p:cNvPr id="2" name="직사각형 1">
            <a:extLst>
              <a:ext uri="{FF2B5EF4-FFF2-40B4-BE49-F238E27FC236}">
                <a16:creationId xmlns:a16="http://schemas.microsoft.com/office/drawing/2014/main" id="{70345BB8-3445-40D6-A52C-36D4573ACA41}"/>
              </a:ext>
            </a:extLst>
          </p:cNvPr>
          <p:cNvSpPr/>
          <p:nvPr/>
        </p:nvSpPr>
        <p:spPr>
          <a:xfrm>
            <a:off x="335360" y="548680"/>
            <a:ext cx="7848872" cy="5904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24" name="직사각형 23">
            <a:extLst>
              <a:ext uri="{FF2B5EF4-FFF2-40B4-BE49-F238E27FC236}">
                <a16:creationId xmlns:a16="http://schemas.microsoft.com/office/drawing/2014/main" id="{6F1445D3-C0C0-48DE-B75E-21E07AA58990}"/>
              </a:ext>
            </a:extLst>
          </p:cNvPr>
          <p:cNvSpPr/>
          <p:nvPr/>
        </p:nvSpPr>
        <p:spPr>
          <a:xfrm>
            <a:off x="7145990" y="692695"/>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Logout</a:t>
            </a:r>
            <a:endParaRPr lang="ko-KR" altLang="en-US" sz="1050" dirty="0"/>
          </a:p>
        </p:txBody>
      </p:sp>
      <p:sp>
        <p:nvSpPr>
          <p:cNvPr id="25" name="TextBox 24">
            <a:extLst>
              <a:ext uri="{FF2B5EF4-FFF2-40B4-BE49-F238E27FC236}">
                <a16:creationId xmlns:a16="http://schemas.microsoft.com/office/drawing/2014/main" id="{53DA2748-0501-4D5F-95CB-381145707C8C}"/>
              </a:ext>
            </a:extLst>
          </p:cNvPr>
          <p:cNvSpPr txBox="1"/>
          <p:nvPr/>
        </p:nvSpPr>
        <p:spPr>
          <a:xfrm>
            <a:off x="6498480" y="618883"/>
            <a:ext cx="648072" cy="369332"/>
          </a:xfrm>
          <a:prstGeom prst="rect">
            <a:avLst/>
          </a:prstGeom>
          <a:noFill/>
        </p:spPr>
        <p:txBody>
          <a:bodyPr wrap="square" rtlCol="0">
            <a:spAutoFit/>
          </a:bodyPr>
          <a:lstStyle/>
          <a:p>
            <a:pPr algn="ctr"/>
            <a:r>
              <a:rPr lang="en-US" altLang="ko-KR" dirty="0"/>
              <a:t>ID </a:t>
            </a:r>
            <a:endParaRPr lang="ko-KR" altLang="en-US" dirty="0"/>
          </a:p>
        </p:txBody>
      </p:sp>
      <p:sp>
        <p:nvSpPr>
          <p:cNvPr id="40" name="직사각형 39">
            <a:extLst>
              <a:ext uri="{FF2B5EF4-FFF2-40B4-BE49-F238E27FC236}">
                <a16:creationId xmlns:a16="http://schemas.microsoft.com/office/drawing/2014/main" id="{1474C828-2606-449E-BD06-87DCBC0938C5}"/>
              </a:ext>
            </a:extLst>
          </p:cNvPr>
          <p:cNvSpPr/>
          <p:nvPr/>
        </p:nvSpPr>
        <p:spPr>
          <a:xfrm>
            <a:off x="513722" y="68701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Dashboard</a:t>
            </a:r>
            <a:endParaRPr lang="ko-KR" altLang="en-US" sz="1050" dirty="0"/>
          </a:p>
        </p:txBody>
      </p:sp>
      <p:sp>
        <p:nvSpPr>
          <p:cNvPr id="42" name="직사각형 41">
            <a:extLst>
              <a:ext uri="{FF2B5EF4-FFF2-40B4-BE49-F238E27FC236}">
                <a16:creationId xmlns:a16="http://schemas.microsoft.com/office/drawing/2014/main" id="{6DF917CC-F87C-4F73-B29F-F50ACDB1EC81}"/>
              </a:ext>
            </a:extLst>
          </p:cNvPr>
          <p:cNvSpPr/>
          <p:nvPr/>
        </p:nvSpPr>
        <p:spPr>
          <a:xfrm>
            <a:off x="1540239"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Inventory</a:t>
            </a:r>
            <a:endParaRPr lang="ko-KR" altLang="en-US" sz="1050" dirty="0"/>
          </a:p>
        </p:txBody>
      </p:sp>
      <p:sp>
        <p:nvSpPr>
          <p:cNvPr id="44" name="직사각형 43">
            <a:extLst>
              <a:ext uri="{FF2B5EF4-FFF2-40B4-BE49-F238E27FC236}">
                <a16:creationId xmlns:a16="http://schemas.microsoft.com/office/drawing/2014/main" id="{447996E7-DB3D-4523-95F4-D6E7389FFC57}"/>
              </a:ext>
            </a:extLst>
          </p:cNvPr>
          <p:cNvSpPr/>
          <p:nvPr/>
        </p:nvSpPr>
        <p:spPr>
          <a:xfrm>
            <a:off x="2571747" y="685463"/>
            <a:ext cx="894226" cy="2217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050" dirty="0"/>
              <a:t>Order</a:t>
            </a:r>
            <a:endParaRPr lang="ko-KR" altLang="en-US" sz="1050" dirty="0"/>
          </a:p>
        </p:txBody>
      </p:sp>
      <p:sp>
        <p:nvSpPr>
          <p:cNvPr id="45" name="직사각형 44">
            <a:extLst>
              <a:ext uri="{FF2B5EF4-FFF2-40B4-BE49-F238E27FC236}">
                <a16:creationId xmlns:a16="http://schemas.microsoft.com/office/drawing/2014/main" id="{3751E8AF-A3BD-46B5-981F-3BB8AB71EE7D}"/>
              </a:ext>
            </a:extLst>
          </p:cNvPr>
          <p:cNvSpPr/>
          <p:nvPr/>
        </p:nvSpPr>
        <p:spPr>
          <a:xfrm>
            <a:off x="4542133" y="68030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Return</a:t>
            </a:r>
            <a:endParaRPr lang="ko-KR" altLang="en-US" sz="1050" dirty="0"/>
          </a:p>
        </p:txBody>
      </p:sp>
      <p:sp>
        <p:nvSpPr>
          <p:cNvPr id="47" name="직사각형 46">
            <a:extLst>
              <a:ext uri="{FF2B5EF4-FFF2-40B4-BE49-F238E27FC236}">
                <a16:creationId xmlns:a16="http://schemas.microsoft.com/office/drawing/2014/main" id="{9D8741FF-F2ED-4DAF-A989-BA5AD56D2295}"/>
              </a:ext>
            </a:extLst>
          </p:cNvPr>
          <p:cNvSpPr/>
          <p:nvPr/>
        </p:nvSpPr>
        <p:spPr>
          <a:xfrm>
            <a:off x="5546567"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Setting</a:t>
            </a:r>
            <a:endParaRPr lang="ko-KR" altLang="en-US" sz="1050" dirty="0"/>
          </a:p>
        </p:txBody>
      </p:sp>
      <p:sp>
        <p:nvSpPr>
          <p:cNvPr id="49" name="직사각형 48">
            <a:extLst>
              <a:ext uri="{FF2B5EF4-FFF2-40B4-BE49-F238E27FC236}">
                <a16:creationId xmlns:a16="http://schemas.microsoft.com/office/drawing/2014/main" id="{CF4BEDCC-5161-4141-857B-2242B0115277}"/>
              </a:ext>
            </a:extLst>
          </p:cNvPr>
          <p:cNvSpPr/>
          <p:nvPr/>
        </p:nvSpPr>
        <p:spPr>
          <a:xfrm>
            <a:off x="3537700" y="685462"/>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Delivery</a:t>
            </a:r>
            <a:endParaRPr lang="ko-KR" altLang="en-US" sz="1050" dirty="0"/>
          </a:p>
        </p:txBody>
      </p:sp>
      <p:sp>
        <p:nvSpPr>
          <p:cNvPr id="3" name="직사각형 2">
            <a:extLst>
              <a:ext uri="{FF2B5EF4-FFF2-40B4-BE49-F238E27FC236}">
                <a16:creationId xmlns:a16="http://schemas.microsoft.com/office/drawing/2014/main" id="{DCB79C2B-0F6A-4157-8567-DAA528063DF0}"/>
              </a:ext>
            </a:extLst>
          </p:cNvPr>
          <p:cNvSpPr/>
          <p:nvPr/>
        </p:nvSpPr>
        <p:spPr>
          <a:xfrm>
            <a:off x="501320" y="1047049"/>
            <a:ext cx="191633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Search</a:t>
            </a:r>
            <a:endParaRPr lang="ko-KR" altLang="en-US" dirty="0"/>
          </a:p>
        </p:txBody>
      </p:sp>
      <p:graphicFrame>
        <p:nvGraphicFramePr>
          <p:cNvPr id="32" name="표 76">
            <a:extLst>
              <a:ext uri="{FF2B5EF4-FFF2-40B4-BE49-F238E27FC236}">
                <a16:creationId xmlns:a16="http://schemas.microsoft.com/office/drawing/2014/main" id="{E1FBDB03-74B3-46C0-AAE5-698801015445}"/>
              </a:ext>
            </a:extLst>
          </p:cNvPr>
          <p:cNvGraphicFramePr>
            <a:graphicFrameLocks noGrp="1"/>
          </p:cNvGraphicFramePr>
          <p:nvPr/>
        </p:nvGraphicFramePr>
        <p:xfrm>
          <a:off x="501320" y="1481876"/>
          <a:ext cx="7538896" cy="4389120"/>
        </p:xfrm>
        <a:graphic>
          <a:graphicData uri="http://schemas.openxmlformats.org/drawingml/2006/table">
            <a:tbl>
              <a:tblPr firstRow="1" bandRow="1">
                <a:tableStyleId>{5C22544A-7EE6-4342-B048-85BDC9FD1C3A}</a:tableStyleId>
              </a:tblPr>
              <a:tblGrid>
                <a:gridCol w="1884724">
                  <a:extLst>
                    <a:ext uri="{9D8B030D-6E8A-4147-A177-3AD203B41FA5}">
                      <a16:colId xmlns:a16="http://schemas.microsoft.com/office/drawing/2014/main" val="2552430885"/>
                    </a:ext>
                  </a:extLst>
                </a:gridCol>
                <a:gridCol w="1884724">
                  <a:extLst>
                    <a:ext uri="{9D8B030D-6E8A-4147-A177-3AD203B41FA5}">
                      <a16:colId xmlns:a16="http://schemas.microsoft.com/office/drawing/2014/main" val="1617792909"/>
                    </a:ext>
                  </a:extLst>
                </a:gridCol>
                <a:gridCol w="1884724">
                  <a:extLst>
                    <a:ext uri="{9D8B030D-6E8A-4147-A177-3AD203B41FA5}">
                      <a16:colId xmlns:a16="http://schemas.microsoft.com/office/drawing/2014/main" val="2151321487"/>
                    </a:ext>
                  </a:extLst>
                </a:gridCol>
                <a:gridCol w="1884724">
                  <a:extLst>
                    <a:ext uri="{9D8B030D-6E8A-4147-A177-3AD203B41FA5}">
                      <a16:colId xmlns:a16="http://schemas.microsoft.com/office/drawing/2014/main" val="3924781162"/>
                    </a:ext>
                  </a:extLst>
                </a:gridCol>
              </a:tblGrid>
              <a:tr h="299334">
                <a:tc>
                  <a:txBody>
                    <a:bodyPr/>
                    <a:lstStyle/>
                    <a:p>
                      <a:pPr latinLnBrk="1"/>
                      <a:r>
                        <a:rPr lang="en-US" altLang="ko-KR" dirty="0"/>
                        <a:t>Select</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Item_Info</a:t>
                      </a:r>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406334443"/>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3403955909"/>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750808471"/>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871469110"/>
                  </a:ext>
                </a:extLst>
              </a:tr>
              <a:tr h="299334">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228208603"/>
                  </a:ext>
                </a:extLst>
              </a:tr>
              <a:tr h="299334">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43478164"/>
                  </a:ext>
                </a:extLst>
              </a:tr>
              <a:tr h="299334">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833713695"/>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2889211"/>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3571014817"/>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732126347"/>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1242521"/>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754364175"/>
                  </a:ext>
                </a:extLst>
              </a:tr>
            </a:tbl>
          </a:graphicData>
        </a:graphic>
      </p:graphicFrame>
      <p:sp>
        <p:nvSpPr>
          <p:cNvPr id="35" name="직사각형 34">
            <a:extLst>
              <a:ext uri="{FF2B5EF4-FFF2-40B4-BE49-F238E27FC236}">
                <a16:creationId xmlns:a16="http://schemas.microsoft.com/office/drawing/2014/main" id="{6B29182F-5A57-4DDE-9276-7AE39B24F420}"/>
              </a:ext>
            </a:extLst>
          </p:cNvPr>
          <p:cNvSpPr/>
          <p:nvPr/>
        </p:nvSpPr>
        <p:spPr>
          <a:xfrm>
            <a:off x="7752184"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10" name="직사각형 9">
            <a:extLst>
              <a:ext uri="{FF2B5EF4-FFF2-40B4-BE49-F238E27FC236}">
                <a16:creationId xmlns:a16="http://schemas.microsoft.com/office/drawing/2014/main" id="{C3D87D96-93FC-4F0C-80F1-D3F5BD3619FE}"/>
              </a:ext>
            </a:extLst>
          </p:cNvPr>
          <p:cNvSpPr/>
          <p:nvPr/>
        </p:nvSpPr>
        <p:spPr>
          <a:xfrm>
            <a:off x="4601003" y="2193784"/>
            <a:ext cx="1520058" cy="2160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dirty="0"/>
              <a:t>Position</a:t>
            </a:r>
            <a:endParaRPr lang="ko-KR" altLang="en-US" dirty="0"/>
          </a:p>
        </p:txBody>
      </p:sp>
      <p:sp>
        <p:nvSpPr>
          <p:cNvPr id="36" name="직사각형 35">
            <a:extLst>
              <a:ext uri="{FF2B5EF4-FFF2-40B4-BE49-F238E27FC236}">
                <a16:creationId xmlns:a16="http://schemas.microsoft.com/office/drawing/2014/main" id="{E8CA9450-F575-4126-9E3C-7280C9DF6D90}"/>
              </a:ext>
            </a:extLst>
          </p:cNvPr>
          <p:cNvSpPr/>
          <p:nvPr/>
        </p:nvSpPr>
        <p:spPr>
          <a:xfrm>
            <a:off x="6342114" y="1916832"/>
            <a:ext cx="1520058" cy="2160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dirty="0"/>
              <a:t>Edit</a:t>
            </a:r>
            <a:endParaRPr lang="ko-KR" altLang="en-US" dirty="0"/>
          </a:p>
        </p:txBody>
      </p:sp>
      <p:sp>
        <p:nvSpPr>
          <p:cNvPr id="6" name="직사각형 5">
            <a:extLst>
              <a:ext uri="{FF2B5EF4-FFF2-40B4-BE49-F238E27FC236}">
                <a16:creationId xmlns:a16="http://schemas.microsoft.com/office/drawing/2014/main" id="{111D7023-C795-4758-9AF8-3E45EC44D3EA}"/>
              </a:ext>
            </a:extLst>
          </p:cNvPr>
          <p:cNvSpPr/>
          <p:nvPr/>
        </p:nvSpPr>
        <p:spPr>
          <a:xfrm>
            <a:off x="943408" y="1734023"/>
            <a:ext cx="6316914" cy="4353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41" name="직사각형 40">
            <a:extLst>
              <a:ext uri="{FF2B5EF4-FFF2-40B4-BE49-F238E27FC236}">
                <a16:creationId xmlns:a16="http://schemas.microsoft.com/office/drawing/2014/main" id="{F38F60D9-C91C-4405-9A6E-5873E2FE17ED}"/>
              </a:ext>
            </a:extLst>
          </p:cNvPr>
          <p:cNvSpPr/>
          <p:nvPr/>
        </p:nvSpPr>
        <p:spPr>
          <a:xfrm>
            <a:off x="1550817" y="5521958"/>
            <a:ext cx="1168009"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err="1"/>
              <a:t>Cancle</a:t>
            </a:r>
            <a:endParaRPr lang="ko-KR" altLang="en-US" dirty="0"/>
          </a:p>
        </p:txBody>
      </p:sp>
      <p:sp>
        <p:nvSpPr>
          <p:cNvPr id="46" name="직사각형 45">
            <a:extLst>
              <a:ext uri="{FF2B5EF4-FFF2-40B4-BE49-F238E27FC236}">
                <a16:creationId xmlns:a16="http://schemas.microsoft.com/office/drawing/2014/main" id="{CBEAD05F-CFDF-42B4-BBDE-5A06D850316E}"/>
              </a:ext>
            </a:extLst>
          </p:cNvPr>
          <p:cNvSpPr/>
          <p:nvPr/>
        </p:nvSpPr>
        <p:spPr>
          <a:xfrm>
            <a:off x="3461742" y="1817184"/>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AF59FE3E-6D73-49E0-AFC5-B6CBC8CAE5E4}"/>
              </a:ext>
            </a:extLst>
          </p:cNvPr>
          <p:cNvSpPr/>
          <p:nvPr/>
        </p:nvSpPr>
        <p:spPr>
          <a:xfrm>
            <a:off x="3468810" y="2350269"/>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50" name="TextBox 49">
            <a:extLst>
              <a:ext uri="{FF2B5EF4-FFF2-40B4-BE49-F238E27FC236}">
                <a16:creationId xmlns:a16="http://schemas.microsoft.com/office/drawing/2014/main" id="{75E1A403-491E-4D90-956A-03A5BEB79362}"/>
              </a:ext>
            </a:extLst>
          </p:cNvPr>
          <p:cNvSpPr txBox="1"/>
          <p:nvPr/>
        </p:nvSpPr>
        <p:spPr>
          <a:xfrm>
            <a:off x="1049460" y="1860955"/>
            <a:ext cx="1639454" cy="369332"/>
          </a:xfrm>
          <a:prstGeom prst="rect">
            <a:avLst/>
          </a:prstGeom>
          <a:noFill/>
        </p:spPr>
        <p:txBody>
          <a:bodyPr wrap="square" rtlCol="0">
            <a:spAutoFit/>
          </a:bodyPr>
          <a:lstStyle/>
          <a:p>
            <a:pPr algn="ctr"/>
            <a:r>
              <a:rPr lang="en-US" altLang="ko-KR" dirty="0"/>
              <a:t>Order Code</a:t>
            </a:r>
            <a:endParaRPr lang="ko-KR" altLang="en-US" dirty="0"/>
          </a:p>
        </p:txBody>
      </p:sp>
      <p:sp>
        <p:nvSpPr>
          <p:cNvPr id="51" name="TextBox 50">
            <a:extLst>
              <a:ext uri="{FF2B5EF4-FFF2-40B4-BE49-F238E27FC236}">
                <a16:creationId xmlns:a16="http://schemas.microsoft.com/office/drawing/2014/main" id="{B51DF551-DA0B-4FED-BBF8-56C7ADD8ACDB}"/>
              </a:ext>
            </a:extLst>
          </p:cNvPr>
          <p:cNvSpPr txBox="1"/>
          <p:nvPr/>
        </p:nvSpPr>
        <p:spPr>
          <a:xfrm>
            <a:off x="1159647" y="2330667"/>
            <a:ext cx="1412100" cy="369332"/>
          </a:xfrm>
          <a:prstGeom prst="rect">
            <a:avLst/>
          </a:prstGeom>
          <a:noFill/>
        </p:spPr>
        <p:txBody>
          <a:bodyPr wrap="square" rtlCol="0">
            <a:spAutoFit/>
          </a:bodyPr>
          <a:lstStyle/>
          <a:p>
            <a:pPr algn="ctr"/>
            <a:r>
              <a:rPr lang="en-US" altLang="ko-KR" dirty="0"/>
              <a:t>Order Date</a:t>
            </a:r>
            <a:endParaRPr lang="ko-KR" altLang="en-US" dirty="0"/>
          </a:p>
        </p:txBody>
      </p:sp>
      <p:sp>
        <p:nvSpPr>
          <p:cNvPr id="57" name="TextBox 56">
            <a:extLst>
              <a:ext uri="{FF2B5EF4-FFF2-40B4-BE49-F238E27FC236}">
                <a16:creationId xmlns:a16="http://schemas.microsoft.com/office/drawing/2014/main" id="{204F6EBA-E487-4344-988B-3D968C6166F4}"/>
              </a:ext>
            </a:extLst>
          </p:cNvPr>
          <p:cNvSpPr txBox="1"/>
          <p:nvPr/>
        </p:nvSpPr>
        <p:spPr>
          <a:xfrm>
            <a:off x="1236695" y="2797759"/>
            <a:ext cx="1258003" cy="369332"/>
          </a:xfrm>
          <a:prstGeom prst="rect">
            <a:avLst/>
          </a:prstGeom>
          <a:noFill/>
        </p:spPr>
        <p:txBody>
          <a:bodyPr wrap="square" rtlCol="0">
            <a:spAutoFit/>
          </a:bodyPr>
          <a:lstStyle/>
          <a:p>
            <a:pPr algn="ctr"/>
            <a:r>
              <a:rPr lang="en-US" altLang="ko-KR" dirty="0"/>
              <a:t>Company</a:t>
            </a:r>
            <a:endParaRPr lang="ko-KR" altLang="en-US" dirty="0"/>
          </a:p>
        </p:txBody>
      </p:sp>
      <p:sp>
        <p:nvSpPr>
          <p:cNvPr id="58" name="직사각형 57">
            <a:extLst>
              <a:ext uri="{FF2B5EF4-FFF2-40B4-BE49-F238E27FC236}">
                <a16:creationId xmlns:a16="http://schemas.microsoft.com/office/drawing/2014/main" id="{8ABF7A97-94BB-45F5-900D-7DB0833D8C02}"/>
              </a:ext>
            </a:extLst>
          </p:cNvPr>
          <p:cNvSpPr/>
          <p:nvPr/>
        </p:nvSpPr>
        <p:spPr>
          <a:xfrm>
            <a:off x="4808853" y="5500352"/>
            <a:ext cx="130382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delete</a:t>
            </a:r>
            <a:endParaRPr lang="ko-KR" altLang="en-US" dirty="0"/>
          </a:p>
        </p:txBody>
      </p:sp>
      <p:sp>
        <p:nvSpPr>
          <p:cNvPr id="59" name="직사각형 58">
            <a:extLst>
              <a:ext uri="{FF2B5EF4-FFF2-40B4-BE49-F238E27FC236}">
                <a16:creationId xmlns:a16="http://schemas.microsoft.com/office/drawing/2014/main" id="{46D1C328-DFA7-4BBD-825C-21EB677D430D}"/>
              </a:ext>
            </a:extLst>
          </p:cNvPr>
          <p:cNvSpPr/>
          <p:nvPr/>
        </p:nvSpPr>
        <p:spPr>
          <a:xfrm>
            <a:off x="7363540" y="1194851"/>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60" name="직사각형 59">
            <a:extLst>
              <a:ext uri="{FF2B5EF4-FFF2-40B4-BE49-F238E27FC236}">
                <a16:creationId xmlns:a16="http://schemas.microsoft.com/office/drawing/2014/main" id="{A3BA8C78-7DFB-4342-91A9-2C692B7EA616}"/>
              </a:ext>
            </a:extLst>
          </p:cNvPr>
          <p:cNvSpPr/>
          <p:nvPr/>
        </p:nvSpPr>
        <p:spPr>
          <a:xfrm>
            <a:off x="676739" y="1878798"/>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V</a:t>
            </a:r>
            <a:endParaRPr lang="ko-KR" altLang="en-US" dirty="0"/>
          </a:p>
        </p:txBody>
      </p:sp>
      <p:sp>
        <p:nvSpPr>
          <p:cNvPr id="38" name="직사각형 37">
            <a:extLst>
              <a:ext uri="{FF2B5EF4-FFF2-40B4-BE49-F238E27FC236}">
                <a16:creationId xmlns:a16="http://schemas.microsoft.com/office/drawing/2014/main" id="{8DC9E733-7D4D-4893-B741-9260FE7D1953}"/>
              </a:ext>
            </a:extLst>
          </p:cNvPr>
          <p:cNvSpPr/>
          <p:nvPr/>
        </p:nvSpPr>
        <p:spPr>
          <a:xfrm>
            <a:off x="6946213"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P</a:t>
            </a:r>
            <a:endParaRPr lang="ko-KR" altLang="en-US" dirty="0"/>
          </a:p>
        </p:txBody>
      </p:sp>
      <p:graphicFrame>
        <p:nvGraphicFramePr>
          <p:cNvPr id="39" name="표 76">
            <a:extLst>
              <a:ext uri="{FF2B5EF4-FFF2-40B4-BE49-F238E27FC236}">
                <a16:creationId xmlns:a16="http://schemas.microsoft.com/office/drawing/2014/main" id="{DD5E3E41-FEA4-4DB5-AB7A-FFE90221B50F}"/>
              </a:ext>
            </a:extLst>
          </p:cNvPr>
          <p:cNvGraphicFramePr>
            <a:graphicFrameLocks noGrp="1"/>
          </p:cNvGraphicFramePr>
          <p:nvPr>
            <p:extLst>
              <p:ext uri="{D42A27DB-BD31-4B8C-83A1-F6EECF244321}">
                <p14:modId xmlns:p14="http://schemas.microsoft.com/office/powerpoint/2010/main" val="401715940"/>
              </p:ext>
            </p:extLst>
          </p:nvPr>
        </p:nvGraphicFramePr>
        <p:xfrm>
          <a:off x="1500811" y="4075005"/>
          <a:ext cx="4579504" cy="1316460"/>
        </p:xfrm>
        <a:graphic>
          <a:graphicData uri="http://schemas.openxmlformats.org/drawingml/2006/table">
            <a:tbl>
              <a:tblPr firstRow="1" bandRow="1">
                <a:tableStyleId>{5C22544A-7EE6-4342-B048-85BDC9FD1C3A}</a:tableStyleId>
              </a:tblPr>
              <a:tblGrid>
                <a:gridCol w="1144876">
                  <a:extLst>
                    <a:ext uri="{9D8B030D-6E8A-4147-A177-3AD203B41FA5}">
                      <a16:colId xmlns:a16="http://schemas.microsoft.com/office/drawing/2014/main" val="2552430885"/>
                    </a:ext>
                  </a:extLst>
                </a:gridCol>
                <a:gridCol w="1144876">
                  <a:extLst>
                    <a:ext uri="{9D8B030D-6E8A-4147-A177-3AD203B41FA5}">
                      <a16:colId xmlns:a16="http://schemas.microsoft.com/office/drawing/2014/main" val="1617792909"/>
                    </a:ext>
                  </a:extLst>
                </a:gridCol>
                <a:gridCol w="1144876">
                  <a:extLst>
                    <a:ext uri="{9D8B030D-6E8A-4147-A177-3AD203B41FA5}">
                      <a16:colId xmlns:a16="http://schemas.microsoft.com/office/drawing/2014/main" val="2151321487"/>
                    </a:ext>
                  </a:extLst>
                </a:gridCol>
                <a:gridCol w="1144876">
                  <a:extLst>
                    <a:ext uri="{9D8B030D-6E8A-4147-A177-3AD203B41FA5}">
                      <a16:colId xmlns:a16="http://schemas.microsoft.com/office/drawing/2014/main" val="3924781162"/>
                    </a:ext>
                  </a:extLst>
                </a:gridCol>
              </a:tblGrid>
              <a:tr h="260692">
                <a:tc>
                  <a:txBody>
                    <a:bodyPr/>
                    <a:lstStyle/>
                    <a:p>
                      <a:pPr latinLnBrk="1"/>
                      <a:r>
                        <a:rPr lang="en-US" altLang="ko-KR" sz="1300" dirty="0"/>
                        <a:t>Select</a:t>
                      </a:r>
                      <a:endParaRPr lang="ko-KR" altLang="en-US" sz="1300" dirty="0"/>
                    </a:p>
                  </a:txBody>
                  <a:tcPr marL="65173" marR="65173" marT="32586" marB="32586"/>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300" dirty="0" err="1"/>
                        <a:t>Item_Info</a:t>
                      </a:r>
                      <a:endParaRPr lang="ko-KR" altLang="en-US" sz="1300" dirty="0"/>
                    </a:p>
                  </a:txBody>
                  <a:tcPr marL="65173" marR="65173" marT="32586" marB="32586"/>
                </a:tc>
                <a:tc>
                  <a:txBody>
                    <a:bodyPr/>
                    <a:lstStyle/>
                    <a:p>
                      <a:pPr latinLnBrk="1"/>
                      <a:endParaRPr lang="ko-KR" altLang="en-US" sz="1300" dirty="0"/>
                    </a:p>
                  </a:txBody>
                  <a:tcPr marL="65173" marR="65173" marT="32586" marB="32586"/>
                </a:tc>
                <a:tc>
                  <a:txBody>
                    <a:bodyPr/>
                    <a:lstStyle/>
                    <a:p>
                      <a:pPr latinLnBrk="1"/>
                      <a:endParaRPr lang="ko-KR" altLang="en-US" sz="1300"/>
                    </a:p>
                  </a:txBody>
                  <a:tcPr marL="65173" marR="65173" marT="32586" marB="32586"/>
                </a:tc>
                <a:extLst>
                  <a:ext uri="{0D108BD9-81ED-4DB2-BD59-A6C34878D82A}">
                    <a16:rowId xmlns:a16="http://schemas.microsoft.com/office/drawing/2014/main" val="2406334443"/>
                  </a:ext>
                </a:extLst>
              </a:tr>
              <a:tr h="260692">
                <a:tc>
                  <a:txBody>
                    <a:bodyPr/>
                    <a:lstStyle/>
                    <a:p>
                      <a:pPr latinLnBrk="1"/>
                      <a:endParaRPr lang="ko-KR" altLang="en-US" sz="1300" dirty="0"/>
                    </a:p>
                  </a:txBody>
                  <a:tcPr marL="65173" marR="65173" marT="32586" marB="32586"/>
                </a:tc>
                <a:tc>
                  <a:txBody>
                    <a:bodyPr/>
                    <a:lstStyle/>
                    <a:p>
                      <a:pPr latinLnBrk="1"/>
                      <a:endParaRPr lang="ko-KR" altLang="en-US" sz="1300" dirty="0"/>
                    </a:p>
                  </a:txBody>
                  <a:tcPr marL="65173" marR="65173" marT="32586" marB="32586"/>
                </a:tc>
                <a:tc>
                  <a:txBody>
                    <a:bodyPr/>
                    <a:lstStyle/>
                    <a:p>
                      <a:pPr latinLnBrk="1"/>
                      <a:endParaRPr lang="ko-KR" altLang="en-US" sz="1300" dirty="0"/>
                    </a:p>
                  </a:txBody>
                  <a:tcPr marL="65173" marR="65173" marT="32586" marB="32586"/>
                </a:tc>
                <a:tc>
                  <a:txBody>
                    <a:bodyPr/>
                    <a:lstStyle/>
                    <a:p>
                      <a:pPr latinLnBrk="1"/>
                      <a:endParaRPr lang="ko-KR" altLang="en-US" sz="1300"/>
                    </a:p>
                  </a:txBody>
                  <a:tcPr marL="65173" marR="65173" marT="32586" marB="32586"/>
                </a:tc>
                <a:extLst>
                  <a:ext uri="{0D108BD9-81ED-4DB2-BD59-A6C34878D82A}">
                    <a16:rowId xmlns:a16="http://schemas.microsoft.com/office/drawing/2014/main" val="3403955909"/>
                  </a:ext>
                </a:extLst>
              </a:tr>
              <a:tr h="260692">
                <a:tc>
                  <a:txBody>
                    <a:bodyPr/>
                    <a:lstStyle/>
                    <a:p>
                      <a:pPr latinLnBrk="1"/>
                      <a:endParaRPr lang="ko-KR" altLang="en-US" sz="1300" dirty="0"/>
                    </a:p>
                  </a:txBody>
                  <a:tcPr marL="65173" marR="65173" marT="32586" marB="32586"/>
                </a:tc>
                <a:tc>
                  <a:txBody>
                    <a:bodyPr/>
                    <a:lstStyle/>
                    <a:p>
                      <a:pPr latinLnBrk="1"/>
                      <a:endParaRPr lang="ko-KR" altLang="en-US" sz="1300" dirty="0"/>
                    </a:p>
                  </a:txBody>
                  <a:tcPr marL="65173" marR="65173" marT="32586" marB="32586"/>
                </a:tc>
                <a:tc>
                  <a:txBody>
                    <a:bodyPr/>
                    <a:lstStyle/>
                    <a:p>
                      <a:pPr latinLnBrk="1"/>
                      <a:endParaRPr lang="ko-KR" altLang="en-US" sz="1300" dirty="0"/>
                    </a:p>
                  </a:txBody>
                  <a:tcPr marL="65173" marR="65173" marT="32586" marB="32586"/>
                </a:tc>
                <a:tc>
                  <a:txBody>
                    <a:bodyPr/>
                    <a:lstStyle/>
                    <a:p>
                      <a:pPr latinLnBrk="1"/>
                      <a:endParaRPr lang="ko-KR" altLang="en-US" sz="1300"/>
                    </a:p>
                  </a:txBody>
                  <a:tcPr marL="65173" marR="65173" marT="32586" marB="32586"/>
                </a:tc>
                <a:extLst>
                  <a:ext uri="{0D108BD9-81ED-4DB2-BD59-A6C34878D82A}">
                    <a16:rowId xmlns:a16="http://schemas.microsoft.com/office/drawing/2014/main" val="1750808471"/>
                  </a:ext>
                </a:extLst>
              </a:tr>
              <a:tr h="260692">
                <a:tc>
                  <a:txBody>
                    <a:bodyPr/>
                    <a:lstStyle/>
                    <a:p>
                      <a:pPr latinLnBrk="1"/>
                      <a:endParaRPr lang="ko-KR" altLang="en-US" sz="1300" dirty="0"/>
                    </a:p>
                  </a:txBody>
                  <a:tcPr marL="65173" marR="65173" marT="32586" marB="32586"/>
                </a:tc>
                <a:tc>
                  <a:txBody>
                    <a:bodyPr/>
                    <a:lstStyle/>
                    <a:p>
                      <a:pPr latinLnBrk="1"/>
                      <a:endParaRPr lang="ko-KR" altLang="en-US" sz="1300"/>
                    </a:p>
                  </a:txBody>
                  <a:tcPr marL="65173" marR="65173" marT="32586" marB="32586"/>
                </a:tc>
                <a:tc>
                  <a:txBody>
                    <a:bodyPr/>
                    <a:lstStyle/>
                    <a:p>
                      <a:pPr latinLnBrk="1"/>
                      <a:endParaRPr lang="ko-KR" altLang="en-US" sz="1300" dirty="0"/>
                    </a:p>
                  </a:txBody>
                  <a:tcPr marL="65173" marR="65173" marT="32586" marB="32586"/>
                </a:tc>
                <a:tc>
                  <a:txBody>
                    <a:bodyPr/>
                    <a:lstStyle/>
                    <a:p>
                      <a:pPr latinLnBrk="1"/>
                      <a:endParaRPr lang="ko-KR" altLang="en-US" sz="1300" dirty="0"/>
                    </a:p>
                  </a:txBody>
                  <a:tcPr marL="65173" marR="65173" marT="32586" marB="32586"/>
                </a:tc>
                <a:extLst>
                  <a:ext uri="{0D108BD9-81ED-4DB2-BD59-A6C34878D82A}">
                    <a16:rowId xmlns:a16="http://schemas.microsoft.com/office/drawing/2014/main" val="1871469110"/>
                  </a:ext>
                </a:extLst>
              </a:tr>
              <a:tr h="260692">
                <a:tc>
                  <a:txBody>
                    <a:bodyPr/>
                    <a:lstStyle/>
                    <a:p>
                      <a:pPr latinLnBrk="1"/>
                      <a:endParaRPr lang="ko-KR" altLang="en-US" sz="1300"/>
                    </a:p>
                  </a:txBody>
                  <a:tcPr marL="65173" marR="65173" marT="32586" marB="32586"/>
                </a:tc>
                <a:tc>
                  <a:txBody>
                    <a:bodyPr/>
                    <a:lstStyle/>
                    <a:p>
                      <a:pPr latinLnBrk="1"/>
                      <a:endParaRPr lang="ko-KR" altLang="en-US" sz="1300" dirty="0"/>
                    </a:p>
                  </a:txBody>
                  <a:tcPr marL="65173" marR="65173" marT="32586" marB="32586"/>
                </a:tc>
                <a:tc>
                  <a:txBody>
                    <a:bodyPr/>
                    <a:lstStyle/>
                    <a:p>
                      <a:pPr latinLnBrk="1"/>
                      <a:endParaRPr lang="ko-KR" altLang="en-US" sz="1300" dirty="0"/>
                    </a:p>
                  </a:txBody>
                  <a:tcPr marL="65173" marR="65173" marT="32586" marB="32586"/>
                </a:tc>
                <a:tc>
                  <a:txBody>
                    <a:bodyPr/>
                    <a:lstStyle/>
                    <a:p>
                      <a:pPr latinLnBrk="1"/>
                      <a:endParaRPr lang="ko-KR" altLang="en-US" sz="1300" dirty="0"/>
                    </a:p>
                  </a:txBody>
                  <a:tcPr marL="65173" marR="65173" marT="32586" marB="32586"/>
                </a:tc>
                <a:extLst>
                  <a:ext uri="{0D108BD9-81ED-4DB2-BD59-A6C34878D82A}">
                    <a16:rowId xmlns:a16="http://schemas.microsoft.com/office/drawing/2014/main" val="2228208603"/>
                  </a:ext>
                </a:extLst>
              </a:tr>
            </a:tbl>
          </a:graphicData>
        </a:graphic>
      </p:graphicFrame>
      <p:sp>
        <p:nvSpPr>
          <p:cNvPr id="61" name="직사각형 60">
            <a:extLst>
              <a:ext uri="{FF2B5EF4-FFF2-40B4-BE49-F238E27FC236}">
                <a16:creationId xmlns:a16="http://schemas.microsoft.com/office/drawing/2014/main" id="{F6681381-7735-4709-ACAE-074F8FA0F87C}"/>
              </a:ext>
            </a:extLst>
          </p:cNvPr>
          <p:cNvSpPr/>
          <p:nvPr/>
        </p:nvSpPr>
        <p:spPr>
          <a:xfrm>
            <a:off x="3468810" y="2843930"/>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62" name="TextBox 61">
            <a:extLst>
              <a:ext uri="{FF2B5EF4-FFF2-40B4-BE49-F238E27FC236}">
                <a16:creationId xmlns:a16="http://schemas.microsoft.com/office/drawing/2014/main" id="{DB5C40AB-770A-417C-922F-F105C9CD1296}"/>
              </a:ext>
            </a:extLst>
          </p:cNvPr>
          <p:cNvSpPr txBox="1"/>
          <p:nvPr/>
        </p:nvSpPr>
        <p:spPr>
          <a:xfrm>
            <a:off x="1236695" y="3341264"/>
            <a:ext cx="1258003" cy="369332"/>
          </a:xfrm>
          <a:prstGeom prst="rect">
            <a:avLst/>
          </a:prstGeom>
          <a:noFill/>
        </p:spPr>
        <p:txBody>
          <a:bodyPr wrap="square" rtlCol="0">
            <a:spAutoFit/>
          </a:bodyPr>
          <a:lstStyle/>
          <a:p>
            <a:pPr algn="ctr"/>
            <a:r>
              <a:rPr lang="en-US" altLang="ko-KR" dirty="0"/>
              <a:t>Manager</a:t>
            </a:r>
            <a:endParaRPr lang="ko-KR" altLang="en-US" dirty="0"/>
          </a:p>
        </p:txBody>
      </p:sp>
      <p:sp>
        <p:nvSpPr>
          <p:cNvPr id="63" name="직사각형 62">
            <a:extLst>
              <a:ext uri="{FF2B5EF4-FFF2-40B4-BE49-F238E27FC236}">
                <a16:creationId xmlns:a16="http://schemas.microsoft.com/office/drawing/2014/main" id="{4183F4C9-B257-4F60-9498-1E1DC252B480}"/>
              </a:ext>
            </a:extLst>
          </p:cNvPr>
          <p:cNvSpPr/>
          <p:nvPr/>
        </p:nvSpPr>
        <p:spPr>
          <a:xfrm>
            <a:off x="3468810" y="3387435"/>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3499275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1808345415"/>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v1.0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2022/04/23</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최초기술</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rPr>
                        <a:t>RutTiger86</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5">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20</a:t>
            </a:fld>
            <a:endParaRPr lang="ko-KR" altLang="en-US" sz="900" dirty="0"/>
          </a:p>
        </p:txBody>
      </p:sp>
      <p:sp>
        <p:nvSpPr>
          <p:cNvPr id="2" name="직사각형 1">
            <a:extLst>
              <a:ext uri="{FF2B5EF4-FFF2-40B4-BE49-F238E27FC236}">
                <a16:creationId xmlns:a16="http://schemas.microsoft.com/office/drawing/2014/main" id="{70345BB8-3445-40D6-A52C-36D4573ACA41}"/>
              </a:ext>
            </a:extLst>
          </p:cNvPr>
          <p:cNvSpPr/>
          <p:nvPr/>
        </p:nvSpPr>
        <p:spPr>
          <a:xfrm>
            <a:off x="335360" y="548680"/>
            <a:ext cx="7848872" cy="5904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24" name="직사각형 23">
            <a:extLst>
              <a:ext uri="{FF2B5EF4-FFF2-40B4-BE49-F238E27FC236}">
                <a16:creationId xmlns:a16="http://schemas.microsoft.com/office/drawing/2014/main" id="{6F1445D3-C0C0-48DE-B75E-21E07AA58990}"/>
              </a:ext>
            </a:extLst>
          </p:cNvPr>
          <p:cNvSpPr/>
          <p:nvPr/>
        </p:nvSpPr>
        <p:spPr>
          <a:xfrm>
            <a:off x="7145990" y="692695"/>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Logout</a:t>
            </a:r>
            <a:endParaRPr lang="ko-KR" altLang="en-US" sz="1050" dirty="0"/>
          </a:p>
        </p:txBody>
      </p:sp>
      <p:sp>
        <p:nvSpPr>
          <p:cNvPr id="25" name="TextBox 24">
            <a:extLst>
              <a:ext uri="{FF2B5EF4-FFF2-40B4-BE49-F238E27FC236}">
                <a16:creationId xmlns:a16="http://schemas.microsoft.com/office/drawing/2014/main" id="{53DA2748-0501-4D5F-95CB-381145707C8C}"/>
              </a:ext>
            </a:extLst>
          </p:cNvPr>
          <p:cNvSpPr txBox="1"/>
          <p:nvPr/>
        </p:nvSpPr>
        <p:spPr>
          <a:xfrm>
            <a:off x="6498480" y="618883"/>
            <a:ext cx="648072" cy="369332"/>
          </a:xfrm>
          <a:prstGeom prst="rect">
            <a:avLst/>
          </a:prstGeom>
          <a:noFill/>
        </p:spPr>
        <p:txBody>
          <a:bodyPr wrap="square" rtlCol="0">
            <a:spAutoFit/>
          </a:bodyPr>
          <a:lstStyle/>
          <a:p>
            <a:pPr algn="ctr"/>
            <a:r>
              <a:rPr lang="en-US" altLang="ko-KR" dirty="0"/>
              <a:t>ID </a:t>
            </a:r>
            <a:endParaRPr lang="ko-KR" altLang="en-US" dirty="0"/>
          </a:p>
        </p:txBody>
      </p:sp>
      <p:sp>
        <p:nvSpPr>
          <p:cNvPr id="40" name="직사각형 39">
            <a:extLst>
              <a:ext uri="{FF2B5EF4-FFF2-40B4-BE49-F238E27FC236}">
                <a16:creationId xmlns:a16="http://schemas.microsoft.com/office/drawing/2014/main" id="{1474C828-2606-449E-BD06-87DCBC0938C5}"/>
              </a:ext>
            </a:extLst>
          </p:cNvPr>
          <p:cNvSpPr/>
          <p:nvPr/>
        </p:nvSpPr>
        <p:spPr>
          <a:xfrm>
            <a:off x="513722" y="68701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Dashboard</a:t>
            </a:r>
            <a:endParaRPr lang="ko-KR" altLang="en-US" sz="1050" dirty="0"/>
          </a:p>
        </p:txBody>
      </p:sp>
      <p:sp>
        <p:nvSpPr>
          <p:cNvPr id="42" name="직사각형 41">
            <a:extLst>
              <a:ext uri="{FF2B5EF4-FFF2-40B4-BE49-F238E27FC236}">
                <a16:creationId xmlns:a16="http://schemas.microsoft.com/office/drawing/2014/main" id="{6DF917CC-F87C-4F73-B29F-F50ACDB1EC81}"/>
              </a:ext>
            </a:extLst>
          </p:cNvPr>
          <p:cNvSpPr/>
          <p:nvPr/>
        </p:nvSpPr>
        <p:spPr>
          <a:xfrm>
            <a:off x="1540239"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Inventory</a:t>
            </a:r>
            <a:endParaRPr lang="ko-KR" altLang="en-US" sz="1050" dirty="0"/>
          </a:p>
        </p:txBody>
      </p:sp>
      <p:sp>
        <p:nvSpPr>
          <p:cNvPr id="44" name="직사각형 43">
            <a:extLst>
              <a:ext uri="{FF2B5EF4-FFF2-40B4-BE49-F238E27FC236}">
                <a16:creationId xmlns:a16="http://schemas.microsoft.com/office/drawing/2014/main" id="{447996E7-DB3D-4523-95F4-D6E7389FFC57}"/>
              </a:ext>
            </a:extLst>
          </p:cNvPr>
          <p:cNvSpPr/>
          <p:nvPr/>
        </p:nvSpPr>
        <p:spPr>
          <a:xfrm>
            <a:off x="2571747" y="685463"/>
            <a:ext cx="894226" cy="2217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050" dirty="0"/>
              <a:t>Order</a:t>
            </a:r>
            <a:endParaRPr lang="ko-KR" altLang="en-US" sz="1050" dirty="0"/>
          </a:p>
        </p:txBody>
      </p:sp>
      <p:sp>
        <p:nvSpPr>
          <p:cNvPr id="45" name="직사각형 44">
            <a:extLst>
              <a:ext uri="{FF2B5EF4-FFF2-40B4-BE49-F238E27FC236}">
                <a16:creationId xmlns:a16="http://schemas.microsoft.com/office/drawing/2014/main" id="{3751E8AF-A3BD-46B5-981F-3BB8AB71EE7D}"/>
              </a:ext>
            </a:extLst>
          </p:cNvPr>
          <p:cNvSpPr/>
          <p:nvPr/>
        </p:nvSpPr>
        <p:spPr>
          <a:xfrm>
            <a:off x="4542133" y="68030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Return</a:t>
            </a:r>
            <a:endParaRPr lang="ko-KR" altLang="en-US" sz="1050" dirty="0"/>
          </a:p>
        </p:txBody>
      </p:sp>
      <p:sp>
        <p:nvSpPr>
          <p:cNvPr id="47" name="직사각형 46">
            <a:extLst>
              <a:ext uri="{FF2B5EF4-FFF2-40B4-BE49-F238E27FC236}">
                <a16:creationId xmlns:a16="http://schemas.microsoft.com/office/drawing/2014/main" id="{9D8741FF-F2ED-4DAF-A989-BA5AD56D2295}"/>
              </a:ext>
            </a:extLst>
          </p:cNvPr>
          <p:cNvSpPr/>
          <p:nvPr/>
        </p:nvSpPr>
        <p:spPr>
          <a:xfrm>
            <a:off x="5546567"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Setting</a:t>
            </a:r>
            <a:endParaRPr lang="ko-KR" altLang="en-US" sz="1050" dirty="0"/>
          </a:p>
        </p:txBody>
      </p:sp>
      <p:sp>
        <p:nvSpPr>
          <p:cNvPr id="49" name="직사각형 48">
            <a:extLst>
              <a:ext uri="{FF2B5EF4-FFF2-40B4-BE49-F238E27FC236}">
                <a16:creationId xmlns:a16="http://schemas.microsoft.com/office/drawing/2014/main" id="{CF4BEDCC-5161-4141-857B-2242B0115277}"/>
              </a:ext>
            </a:extLst>
          </p:cNvPr>
          <p:cNvSpPr/>
          <p:nvPr/>
        </p:nvSpPr>
        <p:spPr>
          <a:xfrm>
            <a:off x="3537700" y="685462"/>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Delivery</a:t>
            </a:r>
            <a:endParaRPr lang="ko-KR" altLang="en-US" sz="1050" dirty="0"/>
          </a:p>
        </p:txBody>
      </p:sp>
      <p:sp>
        <p:nvSpPr>
          <p:cNvPr id="3" name="직사각형 2">
            <a:extLst>
              <a:ext uri="{FF2B5EF4-FFF2-40B4-BE49-F238E27FC236}">
                <a16:creationId xmlns:a16="http://schemas.microsoft.com/office/drawing/2014/main" id="{DCB79C2B-0F6A-4157-8567-DAA528063DF0}"/>
              </a:ext>
            </a:extLst>
          </p:cNvPr>
          <p:cNvSpPr/>
          <p:nvPr/>
        </p:nvSpPr>
        <p:spPr>
          <a:xfrm>
            <a:off x="501320" y="1047049"/>
            <a:ext cx="191633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Search</a:t>
            </a:r>
            <a:endParaRPr lang="ko-KR" altLang="en-US" dirty="0"/>
          </a:p>
        </p:txBody>
      </p:sp>
      <p:graphicFrame>
        <p:nvGraphicFramePr>
          <p:cNvPr id="32" name="표 76">
            <a:extLst>
              <a:ext uri="{FF2B5EF4-FFF2-40B4-BE49-F238E27FC236}">
                <a16:creationId xmlns:a16="http://schemas.microsoft.com/office/drawing/2014/main" id="{E1FBDB03-74B3-46C0-AAE5-698801015445}"/>
              </a:ext>
            </a:extLst>
          </p:cNvPr>
          <p:cNvGraphicFramePr>
            <a:graphicFrameLocks noGrp="1"/>
          </p:cNvGraphicFramePr>
          <p:nvPr/>
        </p:nvGraphicFramePr>
        <p:xfrm>
          <a:off x="501320" y="1481876"/>
          <a:ext cx="7538896" cy="4389120"/>
        </p:xfrm>
        <a:graphic>
          <a:graphicData uri="http://schemas.openxmlformats.org/drawingml/2006/table">
            <a:tbl>
              <a:tblPr firstRow="1" bandRow="1">
                <a:tableStyleId>{5C22544A-7EE6-4342-B048-85BDC9FD1C3A}</a:tableStyleId>
              </a:tblPr>
              <a:tblGrid>
                <a:gridCol w="1884724">
                  <a:extLst>
                    <a:ext uri="{9D8B030D-6E8A-4147-A177-3AD203B41FA5}">
                      <a16:colId xmlns:a16="http://schemas.microsoft.com/office/drawing/2014/main" val="2552430885"/>
                    </a:ext>
                  </a:extLst>
                </a:gridCol>
                <a:gridCol w="1884724">
                  <a:extLst>
                    <a:ext uri="{9D8B030D-6E8A-4147-A177-3AD203B41FA5}">
                      <a16:colId xmlns:a16="http://schemas.microsoft.com/office/drawing/2014/main" val="1617792909"/>
                    </a:ext>
                  </a:extLst>
                </a:gridCol>
                <a:gridCol w="1884724">
                  <a:extLst>
                    <a:ext uri="{9D8B030D-6E8A-4147-A177-3AD203B41FA5}">
                      <a16:colId xmlns:a16="http://schemas.microsoft.com/office/drawing/2014/main" val="2151321487"/>
                    </a:ext>
                  </a:extLst>
                </a:gridCol>
                <a:gridCol w="1884724">
                  <a:extLst>
                    <a:ext uri="{9D8B030D-6E8A-4147-A177-3AD203B41FA5}">
                      <a16:colId xmlns:a16="http://schemas.microsoft.com/office/drawing/2014/main" val="3924781162"/>
                    </a:ext>
                  </a:extLst>
                </a:gridCol>
              </a:tblGrid>
              <a:tr h="299334">
                <a:tc>
                  <a:txBody>
                    <a:bodyPr/>
                    <a:lstStyle/>
                    <a:p>
                      <a:pPr latinLnBrk="1"/>
                      <a:r>
                        <a:rPr lang="en-US" altLang="ko-KR" dirty="0"/>
                        <a:t>Select</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Item_Info</a:t>
                      </a:r>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406334443"/>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3403955909"/>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750808471"/>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871469110"/>
                  </a:ext>
                </a:extLst>
              </a:tr>
              <a:tr h="299334">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228208603"/>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43478164"/>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833713695"/>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2889211"/>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3571014817"/>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732126347"/>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1242521"/>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754364175"/>
                  </a:ext>
                </a:extLst>
              </a:tr>
            </a:tbl>
          </a:graphicData>
        </a:graphic>
      </p:graphicFrame>
      <p:sp>
        <p:nvSpPr>
          <p:cNvPr id="35" name="직사각형 34">
            <a:extLst>
              <a:ext uri="{FF2B5EF4-FFF2-40B4-BE49-F238E27FC236}">
                <a16:creationId xmlns:a16="http://schemas.microsoft.com/office/drawing/2014/main" id="{6B29182F-5A57-4DDE-9276-7AE39B24F420}"/>
              </a:ext>
            </a:extLst>
          </p:cNvPr>
          <p:cNvSpPr/>
          <p:nvPr/>
        </p:nvSpPr>
        <p:spPr>
          <a:xfrm>
            <a:off x="7752184"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10" name="직사각형 9">
            <a:extLst>
              <a:ext uri="{FF2B5EF4-FFF2-40B4-BE49-F238E27FC236}">
                <a16:creationId xmlns:a16="http://schemas.microsoft.com/office/drawing/2014/main" id="{C3D87D96-93FC-4F0C-80F1-D3F5BD3619FE}"/>
              </a:ext>
            </a:extLst>
          </p:cNvPr>
          <p:cNvSpPr/>
          <p:nvPr/>
        </p:nvSpPr>
        <p:spPr>
          <a:xfrm>
            <a:off x="4601003" y="2193784"/>
            <a:ext cx="1520058" cy="2160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700" dirty="0"/>
              <a:t>Position</a:t>
            </a:r>
            <a:endParaRPr lang="ko-KR" altLang="en-US" sz="700" dirty="0"/>
          </a:p>
        </p:txBody>
      </p:sp>
      <p:sp>
        <p:nvSpPr>
          <p:cNvPr id="36" name="직사각형 35">
            <a:extLst>
              <a:ext uri="{FF2B5EF4-FFF2-40B4-BE49-F238E27FC236}">
                <a16:creationId xmlns:a16="http://schemas.microsoft.com/office/drawing/2014/main" id="{E8CA9450-F575-4126-9E3C-7280C9DF6D90}"/>
              </a:ext>
            </a:extLst>
          </p:cNvPr>
          <p:cNvSpPr/>
          <p:nvPr/>
        </p:nvSpPr>
        <p:spPr>
          <a:xfrm>
            <a:off x="6342114" y="1916832"/>
            <a:ext cx="1520058" cy="2160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dirty="0"/>
              <a:t>Edit</a:t>
            </a:r>
            <a:endParaRPr lang="ko-KR" altLang="en-US" dirty="0"/>
          </a:p>
        </p:txBody>
      </p:sp>
      <p:sp>
        <p:nvSpPr>
          <p:cNvPr id="6" name="직사각형 5">
            <a:extLst>
              <a:ext uri="{FF2B5EF4-FFF2-40B4-BE49-F238E27FC236}">
                <a16:creationId xmlns:a16="http://schemas.microsoft.com/office/drawing/2014/main" id="{111D7023-C795-4758-9AF8-3E45EC44D3EA}"/>
              </a:ext>
            </a:extLst>
          </p:cNvPr>
          <p:cNvSpPr/>
          <p:nvPr/>
        </p:nvSpPr>
        <p:spPr>
          <a:xfrm>
            <a:off x="943408" y="1734023"/>
            <a:ext cx="6316914" cy="4353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41" name="직사각형 40">
            <a:extLst>
              <a:ext uri="{FF2B5EF4-FFF2-40B4-BE49-F238E27FC236}">
                <a16:creationId xmlns:a16="http://schemas.microsoft.com/office/drawing/2014/main" id="{F38F60D9-C91C-4405-9A6E-5873E2FE17ED}"/>
              </a:ext>
            </a:extLst>
          </p:cNvPr>
          <p:cNvSpPr/>
          <p:nvPr/>
        </p:nvSpPr>
        <p:spPr>
          <a:xfrm>
            <a:off x="1550817" y="5521958"/>
            <a:ext cx="1168009"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err="1"/>
              <a:t>Cancle</a:t>
            </a:r>
            <a:endParaRPr lang="ko-KR" altLang="en-US" dirty="0"/>
          </a:p>
        </p:txBody>
      </p:sp>
      <p:sp>
        <p:nvSpPr>
          <p:cNvPr id="46" name="직사각형 45">
            <a:extLst>
              <a:ext uri="{FF2B5EF4-FFF2-40B4-BE49-F238E27FC236}">
                <a16:creationId xmlns:a16="http://schemas.microsoft.com/office/drawing/2014/main" id="{CBEAD05F-CFDF-42B4-BBDE-5A06D850316E}"/>
              </a:ext>
            </a:extLst>
          </p:cNvPr>
          <p:cNvSpPr/>
          <p:nvPr/>
        </p:nvSpPr>
        <p:spPr>
          <a:xfrm>
            <a:off x="2108660" y="1844398"/>
            <a:ext cx="1763094" cy="2000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700"/>
          </a:p>
        </p:txBody>
      </p:sp>
      <p:sp>
        <p:nvSpPr>
          <p:cNvPr id="48" name="직사각형 47">
            <a:extLst>
              <a:ext uri="{FF2B5EF4-FFF2-40B4-BE49-F238E27FC236}">
                <a16:creationId xmlns:a16="http://schemas.microsoft.com/office/drawing/2014/main" id="{AF59FE3E-6D73-49E0-AFC5-B6CBC8CAE5E4}"/>
              </a:ext>
            </a:extLst>
          </p:cNvPr>
          <p:cNvSpPr/>
          <p:nvPr/>
        </p:nvSpPr>
        <p:spPr>
          <a:xfrm>
            <a:off x="2115728" y="2135567"/>
            <a:ext cx="1763094" cy="2000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700"/>
          </a:p>
        </p:txBody>
      </p:sp>
      <p:sp>
        <p:nvSpPr>
          <p:cNvPr id="50" name="TextBox 49">
            <a:extLst>
              <a:ext uri="{FF2B5EF4-FFF2-40B4-BE49-F238E27FC236}">
                <a16:creationId xmlns:a16="http://schemas.microsoft.com/office/drawing/2014/main" id="{75E1A403-491E-4D90-956A-03A5BEB79362}"/>
              </a:ext>
            </a:extLst>
          </p:cNvPr>
          <p:cNvSpPr txBox="1"/>
          <p:nvPr/>
        </p:nvSpPr>
        <p:spPr>
          <a:xfrm>
            <a:off x="634837" y="1832017"/>
            <a:ext cx="1639454" cy="200055"/>
          </a:xfrm>
          <a:prstGeom prst="rect">
            <a:avLst/>
          </a:prstGeom>
          <a:noFill/>
        </p:spPr>
        <p:txBody>
          <a:bodyPr wrap="square" rtlCol="0">
            <a:spAutoFit/>
          </a:bodyPr>
          <a:lstStyle/>
          <a:p>
            <a:pPr algn="ctr"/>
            <a:r>
              <a:rPr lang="en-US" altLang="ko-KR" sz="700" dirty="0"/>
              <a:t>Order Code</a:t>
            </a:r>
            <a:endParaRPr lang="ko-KR" altLang="en-US" sz="700" dirty="0"/>
          </a:p>
        </p:txBody>
      </p:sp>
      <p:sp>
        <p:nvSpPr>
          <p:cNvPr id="51" name="TextBox 50">
            <a:extLst>
              <a:ext uri="{FF2B5EF4-FFF2-40B4-BE49-F238E27FC236}">
                <a16:creationId xmlns:a16="http://schemas.microsoft.com/office/drawing/2014/main" id="{B51DF551-DA0B-4FED-BBF8-56C7ADD8ACDB}"/>
              </a:ext>
            </a:extLst>
          </p:cNvPr>
          <p:cNvSpPr txBox="1"/>
          <p:nvPr/>
        </p:nvSpPr>
        <p:spPr>
          <a:xfrm>
            <a:off x="707925" y="2119924"/>
            <a:ext cx="1412100" cy="200055"/>
          </a:xfrm>
          <a:prstGeom prst="rect">
            <a:avLst/>
          </a:prstGeom>
          <a:noFill/>
        </p:spPr>
        <p:txBody>
          <a:bodyPr wrap="square" rtlCol="0">
            <a:spAutoFit/>
          </a:bodyPr>
          <a:lstStyle/>
          <a:p>
            <a:pPr algn="ctr"/>
            <a:r>
              <a:rPr lang="en-US" altLang="ko-KR" sz="700" dirty="0"/>
              <a:t>Order Date</a:t>
            </a:r>
            <a:endParaRPr lang="ko-KR" altLang="en-US" sz="700" dirty="0"/>
          </a:p>
        </p:txBody>
      </p:sp>
      <p:sp>
        <p:nvSpPr>
          <p:cNvPr id="57" name="TextBox 56">
            <a:extLst>
              <a:ext uri="{FF2B5EF4-FFF2-40B4-BE49-F238E27FC236}">
                <a16:creationId xmlns:a16="http://schemas.microsoft.com/office/drawing/2014/main" id="{204F6EBA-E487-4344-988B-3D968C6166F4}"/>
              </a:ext>
            </a:extLst>
          </p:cNvPr>
          <p:cNvSpPr txBox="1"/>
          <p:nvPr/>
        </p:nvSpPr>
        <p:spPr>
          <a:xfrm>
            <a:off x="788389" y="2394245"/>
            <a:ext cx="1258003" cy="200055"/>
          </a:xfrm>
          <a:prstGeom prst="rect">
            <a:avLst/>
          </a:prstGeom>
          <a:noFill/>
        </p:spPr>
        <p:txBody>
          <a:bodyPr wrap="square" rtlCol="0">
            <a:spAutoFit/>
          </a:bodyPr>
          <a:lstStyle/>
          <a:p>
            <a:pPr algn="ctr"/>
            <a:r>
              <a:rPr lang="en-US" altLang="ko-KR" sz="700" dirty="0"/>
              <a:t>Company</a:t>
            </a:r>
            <a:endParaRPr lang="ko-KR" altLang="en-US" sz="700" dirty="0"/>
          </a:p>
        </p:txBody>
      </p:sp>
      <p:sp>
        <p:nvSpPr>
          <p:cNvPr id="58" name="직사각형 57">
            <a:extLst>
              <a:ext uri="{FF2B5EF4-FFF2-40B4-BE49-F238E27FC236}">
                <a16:creationId xmlns:a16="http://schemas.microsoft.com/office/drawing/2014/main" id="{8ABF7A97-94BB-45F5-900D-7DB0833D8C02}"/>
              </a:ext>
            </a:extLst>
          </p:cNvPr>
          <p:cNvSpPr/>
          <p:nvPr/>
        </p:nvSpPr>
        <p:spPr>
          <a:xfrm>
            <a:off x="4808853" y="5500352"/>
            <a:ext cx="130382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Create</a:t>
            </a:r>
            <a:endParaRPr lang="ko-KR" altLang="en-US" dirty="0"/>
          </a:p>
        </p:txBody>
      </p:sp>
      <p:sp>
        <p:nvSpPr>
          <p:cNvPr id="59" name="직사각형 58">
            <a:extLst>
              <a:ext uri="{FF2B5EF4-FFF2-40B4-BE49-F238E27FC236}">
                <a16:creationId xmlns:a16="http://schemas.microsoft.com/office/drawing/2014/main" id="{46D1C328-DFA7-4BBD-825C-21EB677D430D}"/>
              </a:ext>
            </a:extLst>
          </p:cNvPr>
          <p:cNvSpPr/>
          <p:nvPr/>
        </p:nvSpPr>
        <p:spPr>
          <a:xfrm>
            <a:off x="7363540" y="1194851"/>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60" name="직사각형 59">
            <a:extLst>
              <a:ext uri="{FF2B5EF4-FFF2-40B4-BE49-F238E27FC236}">
                <a16:creationId xmlns:a16="http://schemas.microsoft.com/office/drawing/2014/main" id="{A3BA8C78-7DFB-4342-91A9-2C692B7EA616}"/>
              </a:ext>
            </a:extLst>
          </p:cNvPr>
          <p:cNvSpPr/>
          <p:nvPr/>
        </p:nvSpPr>
        <p:spPr>
          <a:xfrm>
            <a:off x="676739" y="1878798"/>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V</a:t>
            </a:r>
            <a:endParaRPr lang="ko-KR" altLang="en-US" dirty="0"/>
          </a:p>
        </p:txBody>
      </p:sp>
      <p:sp>
        <p:nvSpPr>
          <p:cNvPr id="38" name="직사각형 37">
            <a:extLst>
              <a:ext uri="{FF2B5EF4-FFF2-40B4-BE49-F238E27FC236}">
                <a16:creationId xmlns:a16="http://schemas.microsoft.com/office/drawing/2014/main" id="{8DC9E733-7D4D-4893-B741-9260FE7D1953}"/>
              </a:ext>
            </a:extLst>
          </p:cNvPr>
          <p:cNvSpPr/>
          <p:nvPr/>
        </p:nvSpPr>
        <p:spPr>
          <a:xfrm>
            <a:off x="6946213"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P</a:t>
            </a:r>
            <a:endParaRPr lang="ko-KR" altLang="en-US" dirty="0"/>
          </a:p>
        </p:txBody>
      </p:sp>
      <p:graphicFrame>
        <p:nvGraphicFramePr>
          <p:cNvPr id="39" name="표 76">
            <a:extLst>
              <a:ext uri="{FF2B5EF4-FFF2-40B4-BE49-F238E27FC236}">
                <a16:creationId xmlns:a16="http://schemas.microsoft.com/office/drawing/2014/main" id="{DD5E3E41-FEA4-4DB5-AB7A-FFE90221B50F}"/>
              </a:ext>
            </a:extLst>
          </p:cNvPr>
          <p:cNvGraphicFramePr>
            <a:graphicFrameLocks noGrp="1"/>
          </p:cNvGraphicFramePr>
          <p:nvPr>
            <p:extLst>
              <p:ext uri="{D42A27DB-BD31-4B8C-83A1-F6EECF244321}">
                <p14:modId xmlns:p14="http://schemas.microsoft.com/office/powerpoint/2010/main" val="2069595059"/>
              </p:ext>
            </p:extLst>
          </p:nvPr>
        </p:nvGraphicFramePr>
        <p:xfrm>
          <a:off x="1199456" y="4323801"/>
          <a:ext cx="5904656" cy="1013665"/>
        </p:xfrm>
        <a:graphic>
          <a:graphicData uri="http://schemas.openxmlformats.org/drawingml/2006/table">
            <a:tbl>
              <a:tblPr firstRow="1" bandRow="1">
                <a:tableStyleId>{5C22544A-7EE6-4342-B048-85BDC9FD1C3A}</a:tableStyleId>
              </a:tblPr>
              <a:tblGrid>
                <a:gridCol w="738082">
                  <a:extLst>
                    <a:ext uri="{9D8B030D-6E8A-4147-A177-3AD203B41FA5}">
                      <a16:colId xmlns:a16="http://schemas.microsoft.com/office/drawing/2014/main" val="2552430885"/>
                    </a:ext>
                  </a:extLst>
                </a:gridCol>
                <a:gridCol w="738082">
                  <a:extLst>
                    <a:ext uri="{9D8B030D-6E8A-4147-A177-3AD203B41FA5}">
                      <a16:colId xmlns:a16="http://schemas.microsoft.com/office/drawing/2014/main" val="2421897136"/>
                    </a:ext>
                  </a:extLst>
                </a:gridCol>
                <a:gridCol w="738082">
                  <a:extLst>
                    <a:ext uri="{9D8B030D-6E8A-4147-A177-3AD203B41FA5}">
                      <a16:colId xmlns:a16="http://schemas.microsoft.com/office/drawing/2014/main" val="1617792909"/>
                    </a:ext>
                  </a:extLst>
                </a:gridCol>
                <a:gridCol w="738082">
                  <a:extLst>
                    <a:ext uri="{9D8B030D-6E8A-4147-A177-3AD203B41FA5}">
                      <a16:colId xmlns:a16="http://schemas.microsoft.com/office/drawing/2014/main" val="2219110553"/>
                    </a:ext>
                  </a:extLst>
                </a:gridCol>
                <a:gridCol w="1476164">
                  <a:extLst>
                    <a:ext uri="{9D8B030D-6E8A-4147-A177-3AD203B41FA5}">
                      <a16:colId xmlns:a16="http://schemas.microsoft.com/office/drawing/2014/main" val="2151321487"/>
                    </a:ext>
                  </a:extLst>
                </a:gridCol>
                <a:gridCol w="1476164">
                  <a:extLst>
                    <a:ext uri="{9D8B030D-6E8A-4147-A177-3AD203B41FA5}">
                      <a16:colId xmlns:a16="http://schemas.microsoft.com/office/drawing/2014/main" val="3924781162"/>
                    </a:ext>
                  </a:extLst>
                </a:gridCol>
              </a:tblGrid>
              <a:tr h="202733">
                <a:tc>
                  <a:txBody>
                    <a:bodyPr/>
                    <a:lstStyle/>
                    <a:p>
                      <a:pPr latinLnBrk="1"/>
                      <a:r>
                        <a:rPr lang="en-US" altLang="ko-KR" sz="700" dirty="0"/>
                        <a:t>Select</a:t>
                      </a:r>
                      <a:endParaRPr lang="ko-KR" altLang="en-US" sz="700" dirty="0"/>
                    </a:p>
                  </a:txBody>
                  <a:tcPr marL="65173" marR="65173" marT="32586" marB="32586"/>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700" dirty="0" err="1"/>
                        <a:t>Item_Info</a:t>
                      </a:r>
                      <a:endParaRPr lang="ko-KR" altLang="en-US" sz="700" dirty="0"/>
                    </a:p>
                  </a:txBody>
                  <a:tcPr marL="65173" marR="65173" marT="32586" marB="32586"/>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700" dirty="0"/>
                        <a:t>Qty</a:t>
                      </a:r>
                      <a:endParaRPr lang="ko-KR" altLang="en-US" sz="700" dirty="0"/>
                    </a:p>
                  </a:txBody>
                  <a:tcPr marL="65173" marR="65173" marT="32586" marB="32586"/>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700" dirty="0"/>
                        <a:t>Price</a:t>
                      </a:r>
                      <a:endParaRPr lang="ko-KR" altLang="en-US" sz="700" dirty="0"/>
                    </a:p>
                  </a:txBody>
                  <a:tcPr marL="65173" marR="65173" marT="32586" marB="32586"/>
                </a:tc>
                <a:tc>
                  <a:txBody>
                    <a:bodyPr/>
                    <a:lstStyle/>
                    <a:p>
                      <a:pPr latinLnBrk="1"/>
                      <a:r>
                        <a:rPr lang="en-US" altLang="ko-KR" sz="700" dirty="0"/>
                        <a:t>Total Price</a:t>
                      </a:r>
                      <a:endParaRPr lang="ko-KR" altLang="en-US" sz="700" dirty="0"/>
                    </a:p>
                  </a:txBody>
                  <a:tcPr marL="65173" marR="65173" marT="32586" marB="32586"/>
                </a:tc>
                <a:tc>
                  <a:txBody>
                    <a:bodyPr/>
                    <a:lstStyle/>
                    <a:p>
                      <a:pPr latinLnBrk="1"/>
                      <a:endParaRPr lang="ko-KR" altLang="en-US" sz="700" dirty="0"/>
                    </a:p>
                  </a:txBody>
                  <a:tcPr marL="65173" marR="65173" marT="32586" marB="32586"/>
                </a:tc>
                <a:extLst>
                  <a:ext uri="{0D108BD9-81ED-4DB2-BD59-A6C34878D82A}">
                    <a16:rowId xmlns:a16="http://schemas.microsoft.com/office/drawing/2014/main" val="2406334443"/>
                  </a:ext>
                </a:extLst>
              </a:tr>
              <a:tr h="202733">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a:p>
                  </a:txBody>
                  <a:tcPr marL="65173" marR="65173" marT="32586" marB="32586"/>
                </a:tc>
                <a:extLst>
                  <a:ext uri="{0D108BD9-81ED-4DB2-BD59-A6C34878D82A}">
                    <a16:rowId xmlns:a16="http://schemas.microsoft.com/office/drawing/2014/main" val="3403955909"/>
                  </a:ext>
                </a:extLst>
              </a:tr>
              <a:tr h="202733">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a:p>
                  </a:txBody>
                  <a:tcPr marL="65173" marR="65173" marT="32586" marB="32586"/>
                </a:tc>
                <a:extLst>
                  <a:ext uri="{0D108BD9-81ED-4DB2-BD59-A6C34878D82A}">
                    <a16:rowId xmlns:a16="http://schemas.microsoft.com/office/drawing/2014/main" val="1750808471"/>
                  </a:ext>
                </a:extLst>
              </a:tr>
              <a:tr h="202733">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extLst>
                  <a:ext uri="{0D108BD9-81ED-4DB2-BD59-A6C34878D82A}">
                    <a16:rowId xmlns:a16="http://schemas.microsoft.com/office/drawing/2014/main" val="1871469110"/>
                  </a:ext>
                </a:extLst>
              </a:tr>
              <a:tr h="202733">
                <a:tc>
                  <a:txBody>
                    <a:bodyPr/>
                    <a:lstStyle/>
                    <a:p>
                      <a:pPr latinLnBrk="1"/>
                      <a:endParaRPr lang="ko-KR" altLang="en-US" sz="700"/>
                    </a:p>
                  </a:txBody>
                  <a:tcPr marL="65173" marR="65173" marT="32586" marB="32586"/>
                </a:tc>
                <a:tc>
                  <a:txBody>
                    <a:bodyPr/>
                    <a:lstStyle/>
                    <a:p>
                      <a:pPr latinLnBrk="1"/>
                      <a:endParaRPr lang="ko-KR" altLang="en-US" sz="70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extLst>
                  <a:ext uri="{0D108BD9-81ED-4DB2-BD59-A6C34878D82A}">
                    <a16:rowId xmlns:a16="http://schemas.microsoft.com/office/drawing/2014/main" val="2228208603"/>
                  </a:ext>
                </a:extLst>
              </a:tr>
            </a:tbl>
          </a:graphicData>
        </a:graphic>
      </p:graphicFrame>
      <p:sp>
        <p:nvSpPr>
          <p:cNvPr id="61" name="직사각형 60">
            <a:extLst>
              <a:ext uri="{FF2B5EF4-FFF2-40B4-BE49-F238E27FC236}">
                <a16:creationId xmlns:a16="http://schemas.microsoft.com/office/drawing/2014/main" id="{F6681381-7735-4709-ACAE-074F8FA0F87C}"/>
              </a:ext>
            </a:extLst>
          </p:cNvPr>
          <p:cNvSpPr/>
          <p:nvPr/>
        </p:nvSpPr>
        <p:spPr>
          <a:xfrm>
            <a:off x="2115728" y="2409808"/>
            <a:ext cx="1763094" cy="2000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700"/>
          </a:p>
        </p:txBody>
      </p:sp>
      <p:graphicFrame>
        <p:nvGraphicFramePr>
          <p:cNvPr id="54" name="표 76">
            <a:extLst>
              <a:ext uri="{FF2B5EF4-FFF2-40B4-BE49-F238E27FC236}">
                <a16:creationId xmlns:a16="http://schemas.microsoft.com/office/drawing/2014/main" id="{C8E8AD67-5DBF-4DD1-9037-C7A35E4E79CD}"/>
              </a:ext>
            </a:extLst>
          </p:cNvPr>
          <p:cNvGraphicFramePr>
            <a:graphicFrameLocks noGrp="1"/>
          </p:cNvGraphicFramePr>
          <p:nvPr>
            <p:extLst>
              <p:ext uri="{D42A27DB-BD31-4B8C-83A1-F6EECF244321}">
                <p14:modId xmlns:p14="http://schemas.microsoft.com/office/powerpoint/2010/main" val="1909723180"/>
              </p:ext>
            </p:extLst>
          </p:nvPr>
        </p:nvGraphicFramePr>
        <p:xfrm>
          <a:off x="1197487" y="2961641"/>
          <a:ext cx="5904656" cy="859260"/>
        </p:xfrm>
        <a:graphic>
          <a:graphicData uri="http://schemas.openxmlformats.org/drawingml/2006/table">
            <a:tbl>
              <a:tblPr firstRow="1" bandRow="1">
                <a:tableStyleId>{5C22544A-7EE6-4342-B048-85BDC9FD1C3A}</a:tableStyleId>
              </a:tblPr>
              <a:tblGrid>
                <a:gridCol w="1476164">
                  <a:extLst>
                    <a:ext uri="{9D8B030D-6E8A-4147-A177-3AD203B41FA5}">
                      <a16:colId xmlns:a16="http://schemas.microsoft.com/office/drawing/2014/main" val="2552430885"/>
                    </a:ext>
                  </a:extLst>
                </a:gridCol>
                <a:gridCol w="1476164">
                  <a:extLst>
                    <a:ext uri="{9D8B030D-6E8A-4147-A177-3AD203B41FA5}">
                      <a16:colId xmlns:a16="http://schemas.microsoft.com/office/drawing/2014/main" val="1617792909"/>
                    </a:ext>
                  </a:extLst>
                </a:gridCol>
                <a:gridCol w="1476164">
                  <a:extLst>
                    <a:ext uri="{9D8B030D-6E8A-4147-A177-3AD203B41FA5}">
                      <a16:colId xmlns:a16="http://schemas.microsoft.com/office/drawing/2014/main" val="2151321487"/>
                    </a:ext>
                  </a:extLst>
                </a:gridCol>
                <a:gridCol w="1476164">
                  <a:extLst>
                    <a:ext uri="{9D8B030D-6E8A-4147-A177-3AD203B41FA5}">
                      <a16:colId xmlns:a16="http://schemas.microsoft.com/office/drawing/2014/main" val="3924781162"/>
                    </a:ext>
                  </a:extLst>
                </a:gridCol>
              </a:tblGrid>
              <a:tr h="128713">
                <a:tc>
                  <a:txBody>
                    <a:bodyPr/>
                    <a:lstStyle/>
                    <a:p>
                      <a:pPr latinLnBrk="1"/>
                      <a:r>
                        <a:rPr lang="en-US" altLang="ko-KR" sz="700" dirty="0"/>
                        <a:t>Select</a:t>
                      </a:r>
                      <a:endParaRPr lang="ko-KR" altLang="en-US" sz="700" dirty="0"/>
                    </a:p>
                  </a:txBody>
                  <a:tcPr marL="65173" marR="65173" marT="32586" marB="32586"/>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700" dirty="0" err="1"/>
                        <a:t>Item_Info</a:t>
                      </a:r>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a:p>
                  </a:txBody>
                  <a:tcPr marL="65173" marR="65173" marT="32586" marB="32586"/>
                </a:tc>
                <a:extLst>
                  <a:ext uri="{0D108BD9-81ED-4DB2-BD59-A6C34878D82A}">
                    <a16:rowId xmlns:a16="http://schemas.microsoft.com/office/drawing/2014/main" val="2406334443"/>
                  </a:ext>
                </a:extLst>
              </a:tr>
              <a:tr h="128713">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a:p>
                  </a:txBody>
                  <a:tcPr marL="65173" marR="65173" marT="32586" marB="32586"/>
                </a:tc>
                <a:extLst>
                  <a:ext uri="{0D108BD9-81ED-4DB2-BD59-A6C34878D82A}">
                    <a16:rowId xmlns:a16="http://schemas.microsoft.com/office/drawing/2014/main" val="3403955909"/>
                  </a:ext>
                </a:extLst>
              </a:tr>
              <a:tr h="128713">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a:p>
                  </a:txBody>
                  <a:tcPr marL="65173" marR="65173" marT="32586" marB="32586"/>
                </a:tc>
                <a:extLst>
                  <a:ext uri="{0D108BD9-81ED-4DB2-BD59-A6C34878D82A}">
                    <a16:rowId xmlns:a16="http://schemas.microsoft.com/office/drawing/2014/main" val="1750808471"/>
                  </a:ext>
                </a:extLst>
              </a:tr>
              <a:tr h="128713">
                <a:tc>
                  <a:txBody>
                    <a:bodyPr/>
                    <a:lstStyle/>
                    <a:p>
                      <a:pPr latinLnBrk="1"/>
                      <a:endParaRPr lang="ko-KR" altLang="en-US" sz="700" dirty="0"/>
                    </a:p>
                  </a:txBody>
                  <a:tcPr marL="65173" marR="65173" marT="32586" marB="32586"/>
                </a:tc>
                <a:tc>
                  <a:txBody>
                    <a:bodyPr/>
                    <a:lstStyle/>
                    <a:p>
                      <a:pPr latinLnBrk="1"/>
                      <a:endParaRPr lang="ko-KR" altLang="en-US" sz="70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extLst>
                  <a:ext uri="{0D108BD9-81ED-4DB2-BD59-A6C34878D82A}">
                    <a16:rowId xmlns:a16="http://schemas.microsoft.com/office/drawing/2014/main" val="1871469110"/>
                  </a:ext>
                </a:extLst>
              </a:tr>
              <a:tr h="128713">
                <a:tc>
                  <a:txBody>
                    <a:bodyPr/>
                    <a:lstStyle/>
                    <a:p>
                      <a:pPr latinLnBrk="1"/>
                      <a:endParaRPr lang="ko-KR" altLang="en-US" sz="70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extLst>
                  <a:ext uri="{0D108BD9-81ED-4DB2-BD59-A6C34878D82A}">
                    <a16:rowId xmlns:a16="http://schemas.microsoft.com/office/drawing/2014/main" val="2228208603"/>
                  </a:ext>
                </a:extLst>
              </a:tr>
            </a:tbl>
          </a:graphicData>
        </a:graphic>
      </p:graphicFrame>
      <p:sp>
        <p:nvSpPr>
          <p:cNvPr id="9" name="화살표: 아래쪽 8">
            <a:extLst>
              <a:ext uri="{FF2B5EF4-FFF2-40B4-BE49-F238E27FC236}">
                <a16:creationId xmlns:a16="http://schemas.microsoft.com/office/drawing/2014/main" id="{AEEBC475-28BD-4B98-9105-AFC5FFB8F7E4}"/>
              </a:ext>
            </a:extLst>
          </p:cNvPr>
          <p:cNvSpPr/>
          <p:nvPr/>
        </p:nvSpPr>
        <p:spPr>
          <a:xfrm>
            <a:off x="3871754" y="3893698"/>
            <a:ext cx="484632" cy="3040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직사각형 54">
            <a:extLst>
              <a:ext uri="{FF2B5EF4-FFF2-40B4-BE49-F238E27FC236}">
                <a16:creationId xmlns:a16="http://schemas.microsoft.com/office/drawing/2014/main" id="{EE7BA356-9773-4669-96E9-75DD1CE08A05}"/>
              </a:ext>
            </a:extLst>
          </p:cNvPr>
          <p:cNvSpPr/>
          <p:nvPr/>
        </p:nvSpPr>
        <p:spPr>
          <a:xfrm>
            <a:off x="1197486" y="2710270"/>
            <a:ext cx="5904655" cy="200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Item Search</a:t>
            </a:r>
            <a:endParaRPr lang="ko-KR" altLang="en-US" dirty="0"/>
          </a:p>
        </p:txBody>
      </p:sp>
      <p:sp>
        <p:nvSpPr>
          <p:cNvPr id="56" name="직사각형 55">
            <a:extLst>
              <a:ext uri="{FF2B5EF4-FFF2-40B4-BE49-F238E27FC236}">
                <a16:creationId xmlns:a16="http://schemas.microsoft.com/office/drawing/2014/main" id="{1FC68F96-7020-452F-A1DA-8D61F05CC90B}"/>
              </a:ext>
            </a:extLst>
          </p:cNvPr>
          <p:cNvSpPr/>
          <p:nvPr/>
        </p:nvSpPr>
        <p:spPr>
          <a:xfrm>
            <a:off x="5339047" y="1859834"/>
            <a:ext cx="1763094" cy="2000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700"/>
          </a:p>
        </p:txBody>
      </p:sp>
      <p:sp>
        <p:nvSpPr>
          <p:cNvPr id="62" name="TextBox 61">
            <a:extLst>
              <a:ext uri="{FF2B5EF4-FFF2-40B4-BE49-F238E27FC236}">
                <a16:creationId xmlns:a16="http://schemas.microsoft.com/office/drawing/2014/main" id="{D1086527-87CA-40B5-B2D2-08C4C565AE90}"/>
              </a:ext>
            </a:extLst>
          </p:cNvPr>
          <p:cNvSpPr txBox="1"/>
          <p:nvPr/>
        </p:nvSpPr>
        <p:spPr>
          <a:xfrm>
            <a:off x="3931244" y="1844191"/>
            <a:ext cx="1412100" cy="200055"/>
          </a:xfrm>
          <a:prstGeom prst="rect">
            <a:avLst/>
          </a:prstGeom>
          <a:noFill/>
        </p:spPr>
        <p:txBody>
          <a:bodyPr wrap="square" rtlCol="0">
            <a:spAutoFit/>
          </a:bodyPr>
          <a:lstStyle/>
          <a:p>
            <a:pPr algn="ctr"/>
            <a:r>
              <a:rPr lang="en-US" altLang="ko-KR" sz="700" dirty="0"/>
              <a:t>Manager</a:t>
            </a:r>
            <a:endParaRPr lang="ko-KR" altLang="en-US" sz="700" dirty="0"/>
          </a:p>
        </p:txBody>
      </p:sp>
      <p:sp>
        <p:nvSpPr>
          <p:cNvPr id="63" name="TextBox 62">
            <a:extLst>
              <a:ext uri="{FF2B5EF4-FFF2-40B4-BE49-F238E27FC236}">
                <a16:creationId xmlns:a16="http://schemas.microsoft.com/office/drawing/2014/main" id="{EFCD7E06-14BF-4738-85A9-D91DAE443DDB}"/>
              </a:ext>
            </a:extLst>
          </p:cNvPr>
          <p:cNvSpPr txBox="1"/>
          <p:nvPr/>
        </p:nvSpPr>
        <p:spPr>
          <a:xfrm>
            <a:off x="3948932" y="2106656"/>
            <a:ext cx="1412100" cy="200055"/>
          </a:xfrm>
          <a:prstGeom prst="rect">
            <a:avLst/>
          </a:prstGeom>
          <a:noFill/>
        </p:spPr>
        <p:txBody>
          <a:bodyPr wrap="square" rtlCol="0">
            <a:spAutoFit/>
          </a:bodyPr>
          <a:lstStyle/>
          <a:p>
            <a:pPr algn="ctr"/>
            <a:r>
              <a:rPr lang="en-US" altLang="ko-KR" sz="700" dirty="0"/>
              <a:t>Memo</a:t>
            </a:r>
            <a:endParaRPr lang="ko-KR" altLang="en-US" sz="700" dirty="0"/>
          </a:p>
        </p:txBody>
      </p:sp>
      <p:sp>
        <p:nvSpPr>
          <p:cNvPr id="64" name="직사각형 63">
            <a:extLst>
              <a:ext uri="{FF2B5EF4-FFF2-40B4-BE49-F238E27FC236}">
                <a16:creationId xmlns:a16="http://schemas.microsoft.com/office/drawing/2014/main" id="{53140C95-BBB8-4A45-962D-BA433EEA508B}"/>
              </a:ext>
            </a:extLst>
          </p:cNvPr>
          <p:cNvSpPr/>
          <p:nvPr/>
        </p:nvSpPr>
        <p:spPr>
          <a:xfrm>
            <a:off x="5339046" y="2166830"/>
            <a:ext cx="1806943" cy="4820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700"/>
          </a:p>
        </p:txBody>
      </p:sp>
    </p:spTree>
    <p:extLst>
      <p:ext uri="{BB962C8B-B14F-4D97-AF65-F5344CB8AC3E}">
        <p14:creationId xmlns:p14="http://schemas.microsoft.com/office/powerpoint/2010/main" val="2296756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en-US" altLang="ko-KR" dirty="0"/>
              <a:t>Delivery</a:t>
            </a:r>
            <a:endParaRPr lang="ko-KR" altLang="en-US" dirty="0"/>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로그인과 회원가입 화면 </a:t>
            </a:r>
          </a:p>
        </p:txBody>
      </p:sp>
    </p:spTree>
    <p:extLst>
      <p:ext uri="{BB962C8B-B14F-4D97-AF65-F5344CB8AC3E}">
        <p14:creationId xmlns:p14="http://schemas.microsoft.com/office/powerpoint/2010/main" val="2903802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5">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22</a:t>
            </a:fld>
            <a:endParaRPr lang="ko-KR" altLang="en-US" sz="900" dirty="0"/>
          </a:p>
        </p:txBody>
      </p:sp>
      <p:sp>
        <p:nvSpPr>
          <p:cNvPr id="2" name="직사각형 1">
            <a:extLst>
              <a:ext uri="{FF2B5EF4-FFF2-40B4-BE49-F238E27FC236}">
                <a16:creationId xmlns:a16="http://schemas.microsoft.com/office/drawing/2014/main" id="{70345BB8-3445-40D6-A52C-36D4573ACA41}"/>
              </a:ext>
            </a:extLst>
          </p:cNvPr>
          <p:cNvSpPr/>
          <p:nvPr/>
        </p:nvSpPr>
        <p:spPr>
          <a:xfrm>
            <a:off x="335360" y="548680"/>
            <a:ext cx="7848872" cy="5904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24" name="직사각형 23">
            <a:extLst>
              <a:ext uri="{FF2B5EF4-FFF2-40B4-BE49-F238E27FC236}">
                <a16:creationId xmlns:a16="http://schemas.microsoft.com/office/drawing/2014/main" id="{6F1445D3-C0C0-48DE-B75E-21E07AA58990}"/>
              </a:ext>
            </a:extLst>
          </p:cNvPr>
          <p:cNvSpPr/>
          <p:nvPr/>
        </p:nvSpPr>
        <p:spPr>
          <a:xfrm>
            <a:off x="7145990" y="692695"/>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Logout</a:t>
            </a:r>
            <a:endParaRPr lang="ko-KR" altLang="en-US" sz="1050" dirty="0"/>
          </a:p>
        </p:txBody>
      </p:sp>
      <p:sp>
        <p:nvSpPr>
          <p:cNvPr id="25" name="TextBox 24">
            <a:extLst>
              <a:ext uri="{FF2B5EF4-FFF2-40B4-BE49-F238E27FC236}">
                <a16:creationId xmlns:a16="http://schemas.microsoft.com/office/drawing/2014/main" id="{53DA2748-0501-4D5F-95CB-381145707C8C}"/>
              </a:ext>
            </a:extLst>
          </p:cNvPr>
          <p:cNvSpPr txBox="1"/>
          <p:nvPr/>
        </p:nvSpPr>
        <p:spPr>
          <a:xfrm>
            <a:off x="6498480" y="618883"/>
            <a:ext cx="648072" cy="369332"/>
          </a:xfrm>
          <a:prstGeom prst="rect">
            <a:avLst/>
          </a:prstGeom>
          <a:noFill/>
        </p:spPr>
        <p:txBody>
          <a:bodyPr wrap="square" rtlCol="0">
            <a:spAutoFit/>
          </a:bodyPr>
          <a:lstStyle/>
          <a:p>
            <a:pPr algn="ctr"/>
            <a:r>
              <a:rPr lang="en-US" altLang="ko-KR" dirty="0"/>
              <a:t>ID </a:t>
            </a:r>
            <a:endParaRPr lang="ko-KR" altLang="en-US" dirty="0"/>
          </a:p>
        </p:txBody>
      </p:sp>
      <p:sp>
        <p:nvSpPr>
          <p:cNvPr id="40" name="직사각형 39">
            <a:extLst>
              <a:ext uri="{FF2B5EF4-FFF2-40B4-BE49-F238E27FC236}">
                <a16:creationId xmlns:a16="http://schemas.microsoft.com/office/drawing/2014/main" id="{1474C828-2606-449E-BD06-87DCBC0938C5}"/>
              </a:ext>
            </a:extLst>
          </p:cNvPr>
          <p:cNvSpPr/>
          <p:nvPr/>
        </p:nvSpPr>
        <p:spPr>
          <a:xfrm>
            <a:off x="513722" y="68701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Dashboard</a:t>
            </a:r>
            <a:endParaRPr lang="ko-KR" altLang="en-US" sz="1050" dirty="0"/>
          </a:p>
        </p:txBody>
      </p:sp>
      <p:sp>
        <p:nvSpPr>
          <p:cNvPr id="42" name="직사각형 41">
            <a:extLst>
              <a:ext uri="{FF2B5EF4-FFF2-40B4-BE49-F238E27FC236}">
                <a16:creationId xmlns:a16="http://schemas.microsoft.com/office/drawing/2014/main" id="{6DF917CC-F87C-4F73-B29F-F50ACDB1EC81}"/>
              </a:ext>
            </a:extLst>
          </p:cNvPr>
          <p:cNvSpPr/>
          <p:nvPr/>
        </p:nvSpPr>
        <p:spPr>
          <a:xfrm>
            <a:off x="1540239"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Inventory</a:t>
            </a:r>
            <a:endParaRPr lang="ko-KR" altLang="en-US" sz="1050" dirty="0"/>
          </a:p>
        </p:txBody>
      </p:sp>
      <p:sp>
        <p:nvSpPr>
          <p:cNvPr id="44" name="직사각형 43">
            <a:extLst>
              <a:ext uri="{FF2B5EF4-FFF2-40B4-BE49-F238E27FC236}">
                <a16:creationId xmlns:a16="http://schemas.microsoft.com/office/drawing/2014/main" id="{447996E7-DB3D-4523-95F4-D6E7389FFC57}"/>
              </a:ext>
            </a:extLst>
          </p:cNvPr>
          <p:cNvSpPr/>
          <p:nvPr/>
        </p:nvSpPr>
        <p:spPr>
          <a:xfrm>
            <a:off x="2571747" y="685463"/>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Order</a:t>
            </a:r>
            <a:endParaRPr lang="ko-KR" altLang="en-US" sz="1050" dirty="0"/>
          </a:p>
        </p:txBody>
      </p:sp>
      <p:sp>
        <p:nvSpPr>
          <p:cNvPr id="45" name="직사각형 44">
            <a:extLst>
              <a:ext uri="{FF2B5EF4-FFF2-40B4-BE49-F238E27FC236}">
                <a16:creationId xmlns:a16="http://schemas.microsoft.com/office/drawing/2014/main" id="{3751E8AF-A3BD-46B5-981F-3BB8AB71EE7D}"/>
              </a:ext>
            </a:extLst>
          </p:cNvPr>
          <p:cNvSpPr/>
          <p:nvPr/>
        </p:nvSpPr>
        <p:spPr>
          <a:xfrm>
            <a:off x="4542133" y="68030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Return</a:t>
            </a:r>
            <a:endParaRPr lang="ko-KR" altLang="en-US" sz="1050" dirty="0"/>
          </a:p>
        </p:txBody>
      </p:sp>
      <p:sp>
        <p:nvSpPr>
          <p:cNvPr id="47" name="직사각형 46">
            <a:extLst>
              <a:ext uri="{FF2B5EF4-FFF2-40B4-BE49-F238E27FC236}">
                <a16:creationId xmlns:a16="http://schemas.microsoft.com/office/drawing/2014/main" id="{9D8741FF-F2ED-4DAF-A989-BA5AD56D2295}"/>
              </a:ext>
            </a:extLst>
          </p:cNvPr>
          <p:cNvSpPr/>
          <p:nvPr/>
        </p:nvSpPr>
        <p:spPr>
          <a:xfrm>
            <a:off x="5546567"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Setting</a:t>
            </a:r>
            <a:endParaRPr lang="ko-KR" altLang="en-US" sz="1050" dirty="0"/>
          </a:p>
        </p:txBody>
      </p:sp>
      <p:sp>
        <p:nvSpPr>
          <p:cNvPr id="49" name="직사각형 48">
            <a:extLst>
              <a:ext uri="{FF2B5EF4-FFF2-40B4-BE49-F238E27FC236}">
                <a16:creationId xmlns:a16="http://schemas.microsoft.com/office/drawing/2014/main" id="{CF4BEDCC-5161-4141-857B-2242B0115277}"/>
              </a:ext>
            </a:extLst>
          </p:cNvPr>
          <p:cNvSpPr/>
          <p:nvPr/>
        </p:nvSpPr>
        <p:spPr>
          <a:xfrm>
            <a:off x="3537700" y="685462"/>
            <a:ext cx="894226" cy="2217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050" dirty="0"/>
              <a:t>Delivery</a:t>
            </a:r>
            <a:endParaRPr lang="ko-KR" altLang="en-US" sz="1050" dirty="0"/>
          </a:p>
        </p:txBody>
      </p:sp>
      <p:sp>
        <p:nvSpPr>
          <p:cNvPr id="3" name="직사각형 2">
            <a:extLst>
              <a:ext uri="{FF2B5EF4-FFF2-40B4-BE49-F238E27FC236}">
                <a16:creationId xmlns:a16="http://schemas.microsoft.com/office/drawing/2014/main" id="{DCB79C2B-0F6A-4157-8567-DAA528063DF0}"/>
              </a:ext>
            </a:extLst>
          </p:cNvPr>
          <p:cNvSpPr/>
          <p:nvPr/>
        </p:nvSpPr>
        <p:spPr>
          <a:xfrm>
            <a:off x="501320" y="1047049"/>
            <a:ext cx="191633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Search</a:t>
            </a:r>
            <a:endParaRPr lang="ko-KR" altLang="en-US" dirty="0"/>
          </a:p>
        </p:txBody>
      </p:sp>
      <p:graphicFrame>
        <p:nvGraphicFramePr>
          <p:cNvPr id="32" name="표 76">
            <a:extLst>
              <a:ext uri="{FF2B5EF4-FFF2-40B4-BE49-F238E27FC236}">
                <a16:creationId xmlns:a16="http://schemas.microsoft.com/office/drawing/2014/main" id="{E1FBDB03-74B3-46C0-AAE5-698801015445}"/>
              </a:ext>
            </a:extLst>
          </p:cNvPr>
          <p:cNvGraphicFramePr>
            <a:graphicFrameLocks noGrp="1"/>
          </p:cNvGraphicFramePr>
          <p:nvPr>
            <p:extLst>
              <p:ext uri="{D42A27DB-BD31-4B8C-83A1-F6EECF244321}">
                <p14:modId xmlns:p14="http://schemas.microsoft.com/office/powerpoint/2010/main" val="2721815896"/>
              </p:ext>
            </p:extLst>
          </p:nvPr>
        </p:nvGraphicFramePr>
        <p:xfrm>
          <a:off x="501320" y="1481876"/>
          <a:ext cx="7538896" cy="4389120"/>
        </p:xfrm>
        <a:graphic>
          <a:graphicData uri="http://schemas.openxmlformats.org/drawingml/2006/table">
            <a:tbl>
              <a:tblPr firstRow="1" bandRow="1">
                <a:tableStyleId>{5C22544A-7EE6-4342-B048-85BDC9FD1C3A}</a:tableStyleId>
              </a:tblPr>
              <a:tblGrid>
                <a:gridCol w="1884724">
                  <a:extLst>
                    <a:ext uri="{9D8B030D-6E8A-4147-A177-3AD203B41FA5}">
                      <a16:colId xmlns:a16="http://schemas.microsoft.com/office/drawing/2014/main" val="2552430885"/>
                    </a:ext>
                  </a:extLst>
                </a:gridCol>
                <a:gridCol w="1884724">
                  <a:extLst>
                    <a:ext uri="{9D8B030D-6E8A-4147-A177-3AD203B41FA5}">
                      <a16:colId xmlns:a16="http://schemas.microsoft.com/office/drawing/2014/main" val="1617792909"/>
                    </a:ext>
                  </a:extLst>
                </a:gridCol>
                <a:gridCol w="1884724">
                  <a:extLst>
                    <a:ext uri="{9D8B030D-6E8A-4147-A177-3AD203B41FA5}">
                      <a16:colId xmlns:a16="http://schemas.microsoft.com/office/drawing/2014/main" val="2151321487"/>
                    </a:ext>
                  </a:extLst>
                </a:gridCol>
                <a:gridCol w="1884724">
                  <a:extLst>
                    <a:ext uri="{9D8B030D-6E8A-4147-A177-3AD203B41FA5}">
                      <a16:colId xmlns:a16="http://schemas.microsoft.com/office/drawing/2014/main" val="3924781162"/>
                    </a:ext>
                  </a:extLst>
                </a:gridCol>
              </a:tblGrid>
              <a:tr h="299334">
                <a:tc>
                  <a:txBody>
                    <a:bodyPr/>
                    <a:lstStyle/>
                    <a:p>
                      <a:pPr latinLnBrk="1"/>
                      <a:r>
                        <a:rPr lang="en-US" altLang="ko-KR" dirty="0"/>
                        <a:t>No</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Delivery_Info</a:t>
                      </a:r>
                      <a:endParaRPr lang="ko-KR" altLang="en-US" dirty="0"/>
                    </a:p>
                  </a:txBody>
                  <a:tcPr/>
                </a:tc>
                <a:tc>
                  <a:txBody>
                    <a:bodyPr/>
                    <a:lstStyle/>
                    <a:p>
                      <a:pPr latinLnBrk="1"/>
                      <a:r>
                        <a:rPr lang="en-US" altLang="ko-KR" dirty="0" err="1"/>
                        <a:t>ItemCount</a:t>
                      </a:r>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406334443"/>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3403955909"/>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750808471"/>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871469110"/>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228208603"/>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43478164"/>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833713695"/>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2889211"/>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3571014817"/>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732126347"/>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1242521"/>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754364175"/>
                  </a:ext>
                </a:extLst>
              </a:tr>
            </a:tbl>
          </a:graphicData>
        </a:graphic>
      </p:graphicFrame>
      <p:sp>
        <p:nvSpPr>
          <p:cNvPr id="35" name="직사각형 34">
            <a:extLst>
              <a:ext uri="{FF2B5EF4-FFF2-40B4-BE49-F238E27FC236}">
                <a16:creationId xmlns:a16="http://schemas.microsoft.com/office/drawing/2014/main" id="{6B29182F-5A57-4DDE-9276-7AE39B24F420}"/>
              </a:ext>
            </a:extLst>
          </p:cNvPr>
          <p:cNvSpPr/>
          <p:nvPr/>
        </p:nvSpPr>
        <p:spPr>
          <a:xfrm>
            <a:off x="7752184"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39" name="직사각형 38">
            <a:extLst>
              <a:ext uri="{FF2B5EF4-FFF2-40B4-BE49-F238E27FC236}">
                <a16:creationId xmlns:a16="http://schemas.microsoft.com/office/drawing/2014/main" id="{2E3AA58D-86DF-4D8E-B396-ED0B2555AB3E}"/>
              </a:ext>
            </a:extLst>
          </p:cNvPr>
          <p:cNvSpPr/>
          <p:nvPr/>
        </p:nvSpPr>
        <p:spPr>
          <a:xfrm>
            <a:off x="7363540" y="1194851"/>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23" name="직사각형 22">
            <a:extLst>
              <a:ext uri="{FF2B5EF4-FFF2-40B4-BE49-F238E27FC236}">
                <a16:creationId xmlns:a16="http://schemas.microsoft.com/office/drawing/2014/main" id="{6767058C-0246-4BDB-B47E-85446993E506}"/>
              </a:ext>
            </a:extLst>
          </p:cNvPr>
          <p:cNvSpPr/>
          <p:nvPr/>
        </p:nvSpPr>
        <p:spPr>
          <a:xfrm>
            <a:off x="6342114" y="1916832"/>
            <a:ext cx="1520058" cy="2160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dirty="0"/>
              <a:t>Edit</a:t>
            </a:r>
            <a:endParaRPr lang="ko-KR" altLang="en-US" dirty="0"/>
          </a:p>
        </p:txBody>
      </p:sp>
      <p:sp>
        <p:nvSpPr>
          <p:cNvPr id="27" name="직사각형 26">
            <a:extLst>
              <a:ext uri="{FF2B5EF4-FFF2-40B4-BE49-F238E27FC236}">
                <a16:creationId xmlns:a16="http://schemas.microsoft.com/office/drawing/2014/main" id="{2C314D78-B71F-4DCA-87B9-1AB2A6E620F4}"/>
              </a:ext>
            </a:extLst>
          </p:cNvPr>
          <p:cNvSpPr/>
          <p:nvPr/>
        </p:nvSpPr>
        <p:spPr>
          <a:xfrm>
            <a:off x="6946213"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P</a:t>
            </a:r>
            <a:endParaRPr lang="ko-KR" altLang="en-US" dirty="0"/>
          </a:p>
        </p:txBody>
      </p:sp>
    </p:spTree>
    <p:extLst>
      <p:ext uri="{BB962C8B-B14F-4D97-AF65-F5344CB8AC3E}">
        <p14:creationId xmlns:p14="http://schemas.microsoft.com/office/powerpoint/2010/main" val="1777654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5">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23</a:t>
            </a:fld>
            <a:endParaRPr lang="ko-KR" altLang="en-US" sz="900" dirty="0"/>
          </a:p>
        </p:txBody>
      </p:sp>
      <p:sp>
        <p:nvSpPr>
          <p:cNvPr id="2" name="직사각형 1">
            <a:extLst>
              <a:ext uri="{FF2B5EF4-FFF2-40B4-BE49-F238E27FC236}">
                <a16:creationId xmlns:a16="http://schemas.microsoft.com/office/drawing/2014/main" id="{70345BB8-3445-40D6-A52C-36D4573ACA41}"/>
              </a:ext>
            </a:extLst>
          </p:cNvPr>
          <p:cNvSpPr/>
          <p:nvPr/>
        </p:nvSpPr>
        <p:spPr>
          <a:xfrm>
            <a:off x="335360" y="548680"/>
            <a:ext cx="7848872" cy="5904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24" name="직사각형 23">
            <a:extLst>
              <a:ext uri="{FF2B5EF4-FFF2-40B4-BE49-F238E27FC236}">
                <a16:creationId xmlns:a16="http://schemas.microsoft.com/office/drawing/2014/main" id="{6F1445D3-C0C0-48DE-B75E-21E07AA58990}"/>
              </a:ext>
            </a:extLst>
          </p:cNvPr>
          <p:cNvSpPr/>
          <p:nvPr/>
        </p:nvSpPr>
        <p:spPr>
          <a:xfrm>
            <a:off x="7145990" y="692695"/>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Logout</a:t>
            </a:r>
            <a:endParaRPr lang="ko-KR" altLang="en-US" sz="1050" dirty="0"/>
          </a:p>
        </p:txBody>
      </p:sp>
      <p:sp>
        <p:nvSpPr>
          <p:cNvPr id="25" name="TextBox 24">
            <a:extLst>
              <a:ext uri="{FF2B5EF4-FFF2-40B4-BE49-F238E27FC236}">
                <a16:creationId xmlns:a16="http://schemas.microsoft.com/office/drawing/2014/main" id="{53DA2748-0501-4D5F-95CB-381145707C8C}"/>
              </a:ext>
            </a:extLst>
          </p:cNvPr>
          <p:cNvSpPr txBox="1"/>
          <p:nvPr/>
        </p:nvSpPr>
        <p:spPr>
          <a:xfrm>
            <a:off x="6498480" y="618883"/>
            <a:ext cx="648072" cy="369332"/>
          </a:xfrm>
          <a:prstGeom prst="rect">
            <a:avLst/>
          </a:prstGeom>
          <a:noFill/>
        </p:spPr>
        <p:txBody>
          <a:bodyPr wrap="square" rtlCol="0">
            <a:spAutoFit/>
          </a:bodyPr>
          <a:lstStyle/>
          <a:p>
            <a:pPr algn="ctr"/>
            <a:r>
              <a:rPr lang="en-US" altLang="ko-KR" dirty="0"/>
              <a:t>ID </a:t>
            </a:r>
            <a:endParaRPr lang="ko-KR" altLang="en-US" dirty="0"/>
          </a:p>
        </p:txBody>
      </p:sp>
      <p:sp>
        <p:nvSpPr>
          <p:cNvPr id="40" name="직사각형 39">
            <a:extLst>
              <a:ext uri="{FF2B5EF4-FFF2-40B4-BE49-F238E27FC236}">
                <a16:creationId xmlns:a16="http://schemas.microsoft.com/office/drawing/2014/main" id="{1474C828-2606-449E-BD06-87DCBC0938C5}"/>
              </a:ext>
            </a:extLst>
          </p:cNvPr>
          <p:cNvSpPr/>
          <p:nvPr/>
        </p:nvSpPr>
        <p:spPr>
          <a:xfrm>
            <a:off x="513722" y="68701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Dashboard</a:t>
            </a:r>
            <a:endParaRPr lang="ko-KR" altLang="en-US" sz="1050" dirty="0"/>
          </a:p>
        </p:txBody>
      </p:sp>
      <p:sp>
        <p:nvSpPr>
          <p:cNvPr id="42" name="직사각형 41">
            <a:extLst>
              <a:ext uri="{FF2B5EF4-FFF2-40B4-BE49-F238E27FC236}">
                <a16:creationId xmlns:a16="http://schemas.microsoft.com/office/drawing/2014/main" id="{6DF917CC-F87C-4F73-B29F-F50ACDB1EC81}"/>
              </a:ext>
            </a:extLst>
          </p:cNvPr>
          <p:cNvSpPr/>
          <p:nvPr/>
        </p:nvSpPr>
        <p:spPr>
          <a:xfrm>
            <a:off x="1540239"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Inventory</a:t>
            </a:r>
            <a:endParaRPr lang="ko-KR" altLang="en-US" sz="1050" dirty="0"/>
          </a:p>
        </p:txBody>
      </p:sp>
      <p:sp>
        <p:nvSpPr>
          <p:cNvPr id="44" name="직사각형 43">
            <a:extLst>
              <a:ext uri="{FF2B5EF4-FFF2-40B4-BE49-F238E27FC236}">
                <a16:creationId xmlns:a16="http://schemas.microsoft.com/office/drawing/2014/main" id="{447996E7-DB3D-4523-95F4-D6E7389FFC57}"/>
              </a:ext>
            </a:extLst>
          </p:cNvPr>
          <p:cNvSpPr/>
          <p:nvPr/>
        </p:nvSpPr>
        <p:spPr>
          <a:xfrm>
            <a:off x="2571747" y="685463"/>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Order</a:t>
            </a:r>
            <a:endParaRPr lang="ko-KR" altLang="en-US" sz="1050" dirty="0"/>
          </a:p>
        </p:txBody>
      </p:sp>
      <p:sp>
        <p:nvSpPr>
          <p:cNvPr id="45" name="직사각형 44">
            <a:extLst>
              <a:ext uri="{FF2B5EF4-FFF2-40B4-BE49-F238E27FC236}">
                <a16:creationId xmlns:a16="http://schemas.microsoft.com/office/drawing/2014/main" id="{3751E8AF-A3BD-46B5-981F-3BB8AB71EE7D}"/>
              </a:ext>
            </a:extLst>
          </p:cNvPr>
          <p:cNvSpPr/>
          <p:nvPr/>
        </p:nvSpPr>
        <p:spPr>
          <a:xfrm>
            <a:off x="4542133" y="68030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Return</a:t>
            </a:r>
            <a:endParaRPr lang="ko-KR" altLang="en-US" sz="1050" dirty="0"/>
          </a:p>
        </p:txBody>
      </p:sp>
      <p:sp>
        <p:nvSpPr>
          <p:cNvPr id="47" name="직사각형 46">
            <a:extLst>
              <a:ext uri="{FF2B5EF4-FFF2-40B4-BE49-F238E27FC236}">
                <a16:creationId xmlns:a16="http://schemas.microsoft.com/office/drawing/2014/main" id="{9D8741FF-F2ED-4DAF-A989-BA5AD56D2295}"/>
              </a:ext>
            </a:extLst>
          </p:cNvPr>
          <p:cNvSpPr/>
          <p:nvPr/>
        </p:nvSpPr>
        <p:spPr>
          <a:xfrm>
            <a:off x="5546567"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Setting</a:t>
            </a:r>
            <a:endParaRPr lang="ko-KR" altLang="en-US" sz="1050" dirty="0"/>
          </a:p>
        </p:txBody>
      </p:sp>
      <p:sp>
        <p:nvSpPr>
          <p:cNvPr id="49" name="직사각형 48">
            <a:extLst>
              <a:ext uri="{FF2B5EF4-FFF2-40B4-BE49-F238E27FC236}">
                <a16:creationId xmlns:a16="http://schemas.microsoft.com/office/drawing/2014/main" id="{CF4BEDCC-5161-4141-857B-2242B0115277}"/>
              </a:ext>
            </a:extLst>
          </p:cNvPr>
          <p:cNvSpPr/>
          <p:nvPr/>
        </p:nvSpPr>
        <p:spPr>
          <a:xfrm>
            <a:off x="3537700" y="685462"/>
            <a:ext cx="894226" cy="2217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050" dirty="0"/>
              <a:t>Delivery</a:t>
            </a:r>
            <a:endParaRPr lang="ko-KR" altLang="en-US" sz="1050" dirty="0"/>
          </a:p>
        </p:txBody>
      </p:sp>
      <p:sp>
        <p:nvSpPr>
          <p:cNvPr id="3" name="직사각형 2">
            <a:extLst>
              <a:ext uri="{FF2B5EF4-FFF2-40B4-BE49-F238E27FC236}">
                <a16:creationId xmlns:a16="http://schemas.microsoft.com/office/drawing/2014/main" id="{DCB79C2B-0F6A-4157-8567-DAA528063DF0}"/>
              </a:ext>
            </a:extLst>
          </p:cNvPr>
          <p:cNvSpPr/>
          <p:nvPr/>
        </p:nvSpPr>
        <p:spPr>
          <a:xfrm>
            <a:off x="501320" y="1047049"/>
            <a:ext cx="191633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Search</a:t>
            </a:r>
            <a:endParaRPr lang="ko-KR" altLang="en-US" dirty="0"/>
          </a:p>
        </p:txBody>
      </p:sp>
      <p:graphicFrame>
        <p:nvGraphicFramePr>
          <p:cNvPr id="32" name="표 76">
            <a:extLst>
              <a:ext uri="{FF2B5EF4-FFF2-40B4-BE49-F238E27FC236}">
                <a16:creationId xmlns:a16="http://schemas.microsoft.com/office/drawing/2014/main" id="{E1FBDB03-74B3-46C0-AAE5-698801015445}"/>
              </a:ext>
            </a:extLst>
          </p:cNvPr>
          <p:cNvGraphicFramePr>
            <a:graphicFrameLocks noGrp="1"/>
          </p:cNvGraphicFramePr>
          <p:nvPr/>
        </p:nvGraphicFramePr>
        <p:xfrm>
          <a:off x="501320" y="1481876"/>
          <a:ext cx="7538896" cy="4389120"/>
        </p:xfrm>
        <a:graphic>
          <a:graphicData uri="http://schemas.openxmlformats.org/drawingml/2006/table">
            <a:tbl>
              <a:tblPr firstRow="1" bandRow="1">
                <a:tableStyleId>{5C22544A-7EE6-4342-B048-85BDC9FD1C3A}</a:tableStyleId>
              </a:tblPr>
              <a:tblGrid>
                <a:gridCol w="1884724">
                  <a:extLst>
                    <a:ext uri="{9D8B030D-6E8A-4147-A177-3AD203B41FA5}">
                      <a16:colId xmlns:a16="http://schemas.microsoft.com/office/drawing/2014/main" val="2552430885"/>
                    </a:ext>
                  </a:extLst>
                </a:gridCol>
                <a:gridCol w="1884724">
                  <a:extLst>
                    <a:ext uri="{9D8B030D-6E8A-4147-A177-3AD203B41FA5}">
                      <a16:colId xmlns:a16="http://schemas.microsoft.com/office/drawing/2014/main" val="1617792909"/>
                    </a:ext>
                  </a:extLst>
                </a:gridCol>
                <a:gridCol w="1884724">
                  <a:extLst>
                    <a:ext uri="{9D8B030D-6E8A-4147-A177-3AD203B41FA5}">
                      <a16:colId xmlns:a16="http://schemas.microsoft.com/office/drawing/2014/main" val="2151321487"/>
                    </a:ext>
                  </a:extLst>
                </a:gridCol>
                <a:gridCol w="1884724">
                  <a:extLst>
                    <a:ext uri="{9D8B030D-6E8A-4147-A177-3AD203B41FA5}">
                      <a16:colId xmlns:a16="http://schemas.microsoft.com/office/drawing/2014/main" val="3924781162"/>
                    </a:ext>
                  </a:extLst>
                </a:gridCol>
              </a:tblGrid>
              <a:tr h="299334">
                <a:tc>
                  <a:txBody>
                    <a:bodyPr/>
                    <a:lstStyle/>
                    <a:p>
                      <a:pPr latinLnBrk="1"/>
                      <a:r>
                        <a:rPr lang="en-US" altLang="ko-KR" dirty="0"/>
                        <a:t>Select</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Item_Info</a:t>
                      </a:r>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406334443"/>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3403955909"/>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750808471"/>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871469110"/>
                  </a:ext>
                </a:extLst>
              </a:tr>
              <a:tr h="299334">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228208603"/>
                  </a:ext>
                </a:extLst>
              </a:tr>
              <a:tr h="299334">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43478164"/>
                  </a:ext>
                </a:extLst>
              </a:tr>
              <a:tr h="299334">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833713695"/>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2889211"/>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3571014817"/>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732126347"/>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1242521"/>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754364175"/>
                  </a:ext>
                </a:extLst>
              </a:tr>
            </a:tbl>
          </a:graphicData>
        </a:graphic>
      </p:graphicFrame>
      <p:sp>
        <p:nvSpPr>
          <p:cNvPr id="35" name="직사각형 34">
            <a:extLst>
              <a:ext uri="{FF2B5EF4-FFF2-40B4-BE49-F238E27FC236}">
                <a16:creationId xmlns:a16="http://schemas.microsoft.com/office/drawing/2014/main" id="{6B29182F-5A57-4DDE-9276-7AE39B24F420}"/>
              </a:ext>
            </a:extLst>
          </p:cNvPr>
          <p:cNvSpPr/>
          <p:nvPr/>
        </p:nvSpPr>
        <p:spPr>
          <a:xfrm>
            <a:off x="7752184"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10" name="직사각형 9">
            <a:extLst>
              <a:ext uri="{FF2B5EF4-FFF2-40B4-BE49-F238E27FC236}">
                <a16:creationId xmlns:a16="http://schemas.microsoft.com/office/drawing/2014/main" id="{C3D87D96-93FC-4F0C-80F1-D3F5BD3619FE}"/>
              </a:ext>
            </a:extLst>
          </p:cNvPr>
          <p:cNvSpPr/>
          <p:nvPr/>
        </p:nvSpPr>
        <p:spPr>
          <a:xfrm>
            <a:off x="4601003" y="2193784"/>
            <a:ext cx="1520058" cy="2160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dirty="0"/>
              <a:t>Position</a:t>
            </a:r>
            <a:endParaRPr lang="ko-KR" altLang="en-US" dirty="0"/>
          </a:p>
        </p:txBody>
      </p:sp>
      <p:sp>
        <p:nvSpPr>
          <p:cNvPr id="36" name="직사각형 35">
            <a:extLst>
              <a:ext uri="{FF2B5EF4-FFF2-40B4-BE49-F238E27FC236}">
                <a16:creationId xmlns:a16="http://schemas.microsoft.com/office/drawing/2014/main" id="{E8CA9450-F575-4126-9E3C-7280C9DF6D90}"/>
              </a:ext>
            </a:extLst>
          </p:cNvPr>
          <p:cNvSpPr/>
          <p:nvPr/>
        </p:nvSpPr>
        <p:spPr>
          <a:xfrm>
            <a:off x="6342114" y="1916832"/>
            <a:ext cx="1520058" cy="2160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dirty="0"/>
              <a:t>Edit</a:t>
            </a:r>
            <a:endParaRPr lang="ko-KR" altLang="en-US" dirty="0"/>
          </a:p>
        </p:txBody>
      </p:sp>
      <p:sp>
        <p:nvSpPr>
          <p:cNvPr id="6" name="직사각형 5">
            <a:extLst>
              <a:ext uri="{FF2B5EF4-FFF2-40B4-BE49-F238E27FC236}">
                <a16:creationId xmlns:a16="http://schemas.microsoft.com/office/drawing/2014/main" id="{111D7023-C795-4758-9AF8-3E45EC44D3EA}"/>
              </a:ext>
            </a:extLst>
          </p:cNvPr>
          <p:cNvSpPr/>
          <p:nvPr/>
        </p:nvSpPr>
        <p:spPr>
          <a:xfrm>
            <a:off x="943408" y="1734023"/>
            <a:ext cx="6316914" cy="4353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41" name="직사각형 40">
            <a:extLst>
              <a:ext uri="{FF2B5EF4-FFF2-40B4-BE49-F238E27FC236}">
                <a16:creationId xmlns:a16="http://schemas.microsoft.com/office/drawing/2014/main" id="{F38F60D9-C91C-4405-9A6E-5873E2FE17ED}"/>
              </a:ext>
            </a:extLst>
          </p:cNvPr>
          <p:cNvSpPr/>
          <p:nvPr/>
        </p:nvSpPr>
        <p:spPr>
          <a:xfrm>
            <a:off x="1550817" y="5521958"/>
            <a:ext cx="1168009"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err="1"/>
              <a:t>Cancle</a:t>
            </a:r>
            <a:endParaRPr lang="ko-KR" altLang="en-US" dirty="0"/>
          </a:p>
        </p:txBody>
      </p:sp>
      <p:sp>
        <p:nvSpPr>
          <p:cNvPr id="46" name="직사각형 45">
            <a:extLst>
              <a:ext uri="{FF2B5EF4-FFF2-40B4-BE49-F238E27FC236}">
                <a16:creationId xmlns:a16="http://schemas.microsoft.com/office/drawing/2014/main" id="{CBEAD05F-CFDF-42B4-BBDE-5A06D850316E}"/>
              </a:ext>
            </a:extLst>
          </p:cNvPr>
          <p:cNvSpPr/>
          <p:nvPr/>
        </p:nvSpPr>
        <p:spPr>
          <a:xfrm>
            <a:off x="3461742" y="1817184"/>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AF59FE3E-6D73-49E0-AFC5-B6CBC8CAE5E4}"/>
              </a:ext>
            </a:extLst>
          </p:cNvPr>
          <p:cNvSpPr/>
          <p:nvPr/>
        </p:nvSpPr>
        <p:spPr>
          <a:xfrm>
            <a:off x="3468810" y="2350269"/>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50" name="TextBox 49">
            <a:extLst>
              <a:ext uri="{FF2B5EF4-FFF2-40B4-BE49-F238E27FC236}">
                <a16:creationId xmlns:a16="http://schemas.microsoft.com/office/drawing/2014/main" id="{75E1A403-491E-4D90-956A-03A5BEB79362}"/>
              </a:ext>
            </a:extLst>
          </p:cNvPr>
          <p:cNvSpPr txBox="1"/>
          <p:nvPr/>
        </p:nvSpPr>
        <p:spPr>
          <a:xfrm>
            <a:off x="1049460" y="1860955"/>
            <a:ext cx="1639454" cy="369332"/>
          </a:xfrm>
          <a:prstGeom prst="rect">
            <a:avLst/>
          </a:prstGeom>
          <a:noFill/>
        </p:spPr>
        <p:txBody>
          <a:bodyPr wrap="square" rtlCol="0">
            <a:spAutoFit/>
          </a:bodyPr>
          <a:lstStyle/>
          <a:p>
            <a:pPr algn="ctr"/>
            <a:r>
              <a:rPr lang="en-US" altLang="ko-KR" dirty="0"/>
              <a:t>Delivery Code</a:t>
            </a:r>
            <a:endParaRPr lang="ko-KR" altLang="en-US" dirty="0"/>
          </a:p>
        </p:txBody>
      </p:sp>
      <p:sp>
        <p:nvSpPr>
          <p:cNvPr id="51" name="TextBox 50">
            <a:extLst>
              <a:ext uri="{FF2B5EF4-FFF2-40B4-BE49-F238E27FC236}">
                <a16:creationId xmlns:a16="http://schemas.microsoft.com/office/drawing/2014/main" id="{B51DF551-DA0B-4FED-BBF8-56C7ADD8ACDB}"/>
              </a:ext>
            </a:extLst>
          </p:cNvPr>
          <p:cNvSpPr txBox="1"/>
          <p:nvPr/>
        </p:nvSpPr>
        <p:spPr>
          <a:xfrm>
            <a:off x="1159646" y="2330667"/>
            <a:ext cx="1639453" cy="369332"/>
          </a:xfrm>
          <a:prstGeom prst="rect">
            <a:avLst/>
          </a:prstGeom>
          <a:noFill/>
        </p:spPr>
        <p:txBody>
          <a:bodyPr wrap="square" rtlCol="0">
            <a:spAutoFit/>
          </a:bodyPr>
          <a:lstStyle/>
          <a:p>
            <a:pPr algn="ctr"/>
            <a:r>
              <a:rPr lang="en-US" altLang="ko-KR" dirty="0"/>
              <a:t>Delivery Date</a:t>
            </a:r>
            <a:endParaRPr lang="ko-KR" altLang="en-US" dirty="0"/>
          </a:p>
        </p:txBody>
      </p:sp>
      <p:sp>
        <p:nvSpPr>
          <p:cNvPr id="57" name="TextBox 56">
            <a:extLst>
              <a:ext uri="{FF2B5EF4-FFF2-40B4-BE49-F238E27FC236}">
                <a16:creationId xmlns:a16="http://schemas.microsoft.com/office/drawing/2014/main" id="{204F6EBA-E487-4344-988B-3D968C6166F4}"/>
              </a:ext>
            </a:extLst>
          </p:cNvPr>
          <p:cNvSpPr txBox="1"/>
          <p:nvPr/>
        </p:nvSpPr>
        <p:spPr>
          <a:xfrm>
            <a:off x="1236695" y="2797759"/>
            <a:ext cx="1258003" cy="369332"/>
          </a:xfrm>
          <a:prstGeom prst="rect">
            <a:avLst/>
          </a:prstGeom>
          <a:noFill/>
        </p:spPr>
        <p:txBody>
          <a:bodyPr wrap="square" rtlCol="0">
            <a:spAutoFit/>
          </a:bodyPr>
          <a:lstStyle/>
          <a:p>
            <a:pPr algn="ctr"/>
            <a:r>
              <a:rPr lang="en-US" altLang="ko-KR" dirty="0"/>
              <a:t>Company</a:t>
            </a:r>
            <a:endParaRPr lang="ko-KR" altLang="en-US" dirty="0"/>
          </a:p>
        </p:txBody>
      </p:sp>
      <p:sp>
        <p:nvSpPr>
          <p:cNvPr id="58" name="직사각형 57">
            <a:extLst>
              <a:ext uri="{FF2B5EF4-FFF2-40B4-BE49-F238E27FC236}">
                <a16:creationId xmlns:a16="http://schemas.microsoft.com/office/drawing/2014/main" id="{8ABF7A97-94BB-45F5-900D-7DB0833D8C02}"/>
              </a:ext>
            </a:extLst>
          </p:cNvPr>
          <p:cNvSpPr/>
          <p:nvPr/>
        </p:nvSpPr>
        <p:spPr>
          <a:xfrm>
            <a:off x="4808853" y="5500352"/>
            <a:ext cx="130382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delete</a:t>
            </a:r>
            <a:endParaRPr lang="ko-KR" altLang="en-US" dirty="0"/>
          </a:p>
        </p:txBody>
      </p:sp>
      <p:sp>
        <p:nvSpPr>
          <p:cNvPr id="59" name="직사각형 58">
            <a:extLst>
              <a:ext uri="{FF2B5EF4-FFF2-40B4-BE49-F238E27FC236}">
                <a16:creationId xmlns:a16="http://schemas.microsoft.com/office/drawing/2014/main" id="{46D1C328-DFA7-4BBD-825C-21EB677D430D}"/>
              </a:ext>
            </a:extLst>
          </p:cNvPr>
          <p:cNvSpPr/>
          <p:nvPr/>
        </p:nvSpPr>
        <p:spPr>
          <a:xfrm>
            <a:off x="7363540" y="1194851"/>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60" name="직사각형 59">
            <a:extLst>
              <a:ext uri="{FF2B5EF4-FFF2-40B4-BE49-F238E27FC236}">
                <a16:creationId xmlns:a16="http://schemas.microsoft.com/office/drawing/2014/main" id="{A3BA8C78-7DFB-4342-91A9-2C692B7EA616}"/>
              </a:ext>
            </a:extLst>
          </p:cNvPr>
          <p:cNvSpPr/>
          <p:nvPr/>
        </p:nvSpPr>
        <p:spPr>
          <a:xfrm>
            <a:off x="676739" y="1878798"/>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V</a:t>
            </a:r>
            <a:endParaRPr lang="ko-KR" altLang="en-US" dirty="0"/>
          </a:p>
        </p:txBody>
      </p:sp>
      <p:sp>
        <p:nvSpPr>
          <p:cNvPr id="38" name="직사각형 37">
            <a:extLst>
              <a:ext uri="{FF2B5EF4-FFF2-40B4-BE49-F238E27FC236}">
                <a16:creationId xmlns:a16="http://schemas.microsoft.com/office/drawing/2014/main" id="{8DC9E733-7D4D-4893-B741-9260FE7D1953}"/>
              </a:ext>
            </a:extLst>
          </p:cNvPr>
          <p:cNvSpPr/>
          <p:nvPr/>
        </p:nvSpPr>
        <p:spPr>
          <a:xfrm>
            <a:off x="6946213"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P</a:t>
            </a:r>
            <a:endParaRPr lang="ko-KR" altLang="en-US" dirty="0"/>
          </a:p>
        </p:txBody>
      </p:sp>
      <p:graphicFrame>
        <p:nvGraphicFramePr>
          <p:cNvPr id="39" name="표 76">
            <a:extLst>
              <a:ext uri="{FF2B5EF4-FFF2-40B4-BE49-F238E27FC236}">
                <a16:creationId xmlns:a16="http://schemas.microsoft.com/office/drawing/2014/main" id="{DD5E3E41-FEA4-4DB5-AB7A-FFE90221B50F}"/>
              </a:ext>
            </a:extLst>
          </p:cNvPr>
          <p:cNvGraphicFramePr>
            <a:graphicFrameLocks noGrp="1"/>
          </p:cNvGraphicFramePr>
          <p:nvPr/>
        </p:nvGraphicFramePr>
        <p:xfrm>
          <a:off x="1500811" y="4075005"/>
          <a:ext cx="4579504" cy="1316460"/>
        </p:xfrm>
        <a:graphic>
          <a:graphicData uri="http://schemas.openxmlformats.org/drawingml/2006/table">
            <a:tbl>
              <a:tblPr firstRow="1" bandRow="1">
                <a:tableStyleId>{5C22544A-7EE6-4342-B048-85BDC9FD1C3A}</a:tableStyleId>
              </a:tblPr>
              <a:tblGrid>
                <a:gridCol w="1144876">
                  <a:extLst>
                    <a:ext uri="{9D8B030D-6E8A-4147-A177-3AD203B41FA5}">
                      <a16:colId xmlns:a16="http://schemas.microsoft.com/office/drawing/2014/main" val="2552430885"/>
                    </a:ext>
                  </a:extLst>
                </a:gridCol>
                <a:gridCol w="1144876">
                  <a:extLst>
                    <a:ext uri="{9D8B030D-6E8A-4147-A177-3AD203B41FA5}">
                      <a16:colId xmlns:a16="http://schemas.microsoft.com/office/drawing/2014/main" val="1617792909"/>
                    </a:ext>
                  </a:extLst>
                </a:gridCol>
                <a:gridCol w="1144876">
                  <a:extLst>
                    <a:ext uri="{9D8B030D-6E8A-4147-A177-3AD203B41FA5}">
                      <a16:colId xmlns:a16="http://schemas.microsoft.com/office/drawing/2014/main" val="2151321487"/>
                    </a:ext>
                  </a:extLst>
                </a:gridCol>
                <a:gridCol w="1144876">
                  <a:extLst>
                    <a:ext uri="{9D8B030D-6E8A-4147-A177-3AD203B41FA5}">
                      <a16:colId xmlns:a16="http://schemas.microsoft.com/office/drawing/2014/main" val="3924781162"/>
                    </a:ext>
                  </a:extLst>
                </a:gridCol>
              </a:tblGrid>
              <a:tr h="260692">
                <a:tc>
                  <a:txBody>
                    <a:bodyPr/>
                    <a:lstStyle/>
                    <a:p>
                      <a:pPr latinLnBrk="1"/>
                      <a:r>
                        <a:rPr lang="en-US" altLang="ko-KR" sz="1300" dirty="0"/>
                        <a:t>Select</a:t>
                      </a:r>
                      <a:endParaRPr lang="ko-KR" altLang="en-US" sz="1300" dirty="0"/>
                    </a:p>
                  </a:txBody>
                  <a:tcPr marL="65173" marR="65173" marT="32586" marB="32586"/>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300" dirty="0" err="1"/>
                        <a:t>Item_Info</a:t>
                      </a:r>
                      <a:endParaRPr lang="ko-KR" altLang="en-US" sz="1300" dirty="0"/>
                    </a:p>
                  </a:txBody>
                  <a:tcPr marL="65173" marR="65173" marT="32586" marB="32586"/>
                </a:tc>
                <a:tc>
                  <a:txBody>
                    <a:bodyPr/>
                    <a:lstStyle/>
                    <a:p>
                      <a:pPr latinLnBrk="1"/>
                      <a:endParaRPr lang="ko-KR" altLang="en-US" sz="1300" dirty="0"/>
                    </a:p>
                  </a:txBody>
                  <a:tcPr marL="65173" marR="65173" marT="32586" marB="32586"/>
                </a:tc>
                <a:tc>
                  <a:txBody>
                    <a:bodyPr/>
                    <a:lstStyle/>
                    <a:p>
                      <a:pPr latinLnBrk="1"/>
                      <a:endParaRPr lang="ko-KR" altLang="en-US" sz="1300"/>
                    </a:p>
                  </a:txBody>
                  <a:tcPr marL="65173" marR="65173" marT="32586" marB="32586"/>
                </a:tc>
                <a:extLst>
                  <a:ext uri="{0D108BD9-81ED-4DB2-BD59-A6C34878D82A}">
                    <a16:rowId xmlns:a16="http://schemas.microsoft.com/office/drawing/2014/main" val="2406334443"/>
                  </a:ext>
                </a:extLst>
              </a:tr>
              <a:tr h="260692">
                <a:tc>
                  <a:txBody>
                    <a:bodyPr/>
                    <a:lstStyle/>
                    <a:p>
                      <a:pPr latinLnBrk="1"/>
                      <a:endParaRPr lang="ko-KR" altLang="en-US" sz="1300" dirty="0"/>
                    </a:p>
                  </a:txBody>
                  <a:tcPr marL="65173" marR="65173" marT="32586" marB="32586"/>
                </a:tc>
                <a:tc>
                  <a:txBody>
                    <a:bodyPr/>
                    <a:lstStyle/>
                    <a:p>
                      <a:pPr latinLnBrk="1"/>
                      <a:endParaRPr lang="ko-KR" altLang="en-US" sz="1300" dirty="0"/>
                    </a:p>
                  </a:txBody>
                  <a:tcPr marL="65173" marR="65173" marT="32586" marB="32586"/>
                </a:tc>
                <a:tc>
                  <a:txBody>
                    <a:bodyPr/>
                    <a:lstStyle/>
                    <a:p>
                      <a:pPr latinLnBrk="1"/>
                      <a:endParaRPr lang="ko-KR" altLang="en-US" sz="1300" dirty="0"/>
                    </a:p>
                  </a:txBody>
                  <a:tcPr marL="65173" marR="65173" marT="32586" marB="32586"/>
                </a:tc>
                <a:tc>
                  <a:txBody>
                    <a:bodyPr/>
                    <a:lstStyle/>
                    <a:p>
                      <a:pPr latinLnBrk="1"/>
                      <a:endParaRPr lang="ko-KR" altLang="en-US" sz="1300"/>
                    </a:p>
                  </a:txBody>
                  <a:tcPr marL="65173" marR="65173" marT="32586" marB="32586"/>
                </a:tc>
                <a:extLst>
                  <a:ext uri="{0D108BD9-81ED-4DB2-BD59-A6C34878D82A}">
                    <a16:rowId xmlns:a16="http://schemas.microsoft.com/office/drawing/2014/main" val="3403955909"/>
                  </a:ext>
                </a:extLst>
              </a:tr>
              <a:tr h="260692">
                <a:tc>
                  <a:txBody>
                    <a:bodyPr/>
                    <a:lstStyle/>
                    <a:p>
                      <a:pPr latinLnBrk="1"/>
                      <a:endParaRPr lang="ko-KR" altLang="en-US" sz="1300" dirty="0"/>
                    </a:p>
                  </a:txBody>
                  <a:tcPr marL="65173" marR="65173" marT="32586" marB="32586"/>
                </a:tc>
                <a:tc>
                  <a:txBody>
                    <a:bodyPr/>
                    <a:lstStyle/>
                    <a:p>
                      <a:pPr latinLnBrk="1"/>
                      <a:endParaRPr lang="ko-KR" altLang="en-US" sz="1300" dirty="0"/>
                    </a:p>
                  </a:txBody>
                  <a:tcPr marL="65173" marR="65173" marT="32586" marB="32586"/>
                </a:tc>
                <a:tc>
                  <a:txBody>
                    <a:bodyPr/>
                    <a:lstStyle/>
                    <a:p>
                      <a:pPr latinLnBrk="1"/>
                      <a:endParaRPr lang="ko-KR" altLang="en-US" sz="1300" dirty="0"/>
                    </a:p>
                  </a:txBody>
                  <a:tcPr marL="65173" marR="65173" marT="32586" marB="32586"/>
                </a:tc>
                <a:tc>
                  <a:txBody>
                    <a:bodyPr/>
                    <a:lstStyle/>
                    <a:p>
                      <a:pPr latinLnBrk="1"/>
                      <a:endParaRPr lang="ko-KR" altLang="en-US" sz="1300"/>
                    </a:p>
                  </a:txBody>
                  <a:tcPr marL="65173" marR="65173" marT="32586" marB="32586"/>
                </a:tc>
                <a:extLst>
                  <a:ext uri="{0D108BD9-81ED-4DB2-BD59-A6C34878D82A}">
                    <a16:rowId xmlns:a16="http://schemas.microsoft.com/office/drawing/2014/main" val="1750808471"/>
                  </a:ext>
                </a:extLst>
              </a:tr>
              <a:tr h="260692">
                <a:tc>
                  <a:txBody>
                    <a:bodyPr/>
                    <a:lstStyle/>
                    <a:p>
                      <a:pPr latinLnBrk="1"/>
                      <a:endParaRPr lang="ko-KR" altLang="en-US" sz="1300" dirty="0"/>
                    </a:p>
                  </a:txBody>
                  <a:tcPr marL="65173" marR="65173" marT="32586" marB="32586"/>
                </a:tc>
                <a:tc>
                  <a:txBody>
                    <a:bodyPr/>
                    <a:lstStyle/>
                    <a:p>
                      <a:pPr latinLnBrk="1"/>
                      <a:endParaRPr lang="ko-KR" altLang="en-US" sz="1300"/>
                    </a:p>
                  </a:txBody>
                  <a:tcPr marL="65173" marR="65173" marT="32586" marB="32586"/>
                </a:tc>
                <a:tc>
                  <a:txBody>
                    <a:bodyPr/>
                    <a:lstStyle/>
                    <a:p>
                      <a:pPr latinLnBrk="1"/>
                      <a:endParaRPr lang="ko-KR" altLang="en-US" sz="1300" dirty="0"/>
                    </a:p>
                  </a:txBody>
                  <a:tcPr marL="65173" marR="65173" marT="32586" marB="32586"/>
                </a:tc>
                <a:tc>
                  <a:txBody>
                    <a:bodyPr/>
                    <a:lstStyle/>
                    <a:p>
                      <a:pPr latinLnBrk="1"/>
                      <a:endParaRPr lang="ko-KR" altLang="en-US" sz="1300" dirty="0"/>
                    </a:p>
                  </a:txBody>
                  <a:tcPr marL="65173" marR="65173" marT="32586" marB="32586"/>
                </a:tc>
                <a:extLst>
                  <a:ext uri="{0D108BD9-81ED-4DB2-BD59-A6C34878D82A}">
                    <a16:rowId xmlns:a16="http://schemas.microsoft.com/office/drawing/2014/main" val="1871469110"/>
                  </a:ext>
                </a:extLst>
              </a:tr>
              <a:tr h="260692">
                <a:tc>
                  <a:txBody>
                    <a:bodyPr/>
                    <a:lstStyle/>
                    <a:p>
                      <a:pPr latinLnBrk="1"/>
                      <a:endParaRPr lang="ko-KR" altLang="en-US" sz="1300"/>
                    </a:p>
                  </a:txBody>
                  <a:tcPr marL="65173" marR="65173" marT="32586" marB="32586"/>
                </a:tc>
                <a:tc>
                  <a:txBody>
                    <a:bodyPr/>
                    <a:lstStyle/>
                    <a:p>
                      <a:pPr latinLnBrk="1"/>
                      <a:endParaRPr lang="ko-KR" altLang="en-US" sz="1300" dirty="0"/>
                    </a:p>
                  </a:txBody>
                  <a:tcPr marL="65173" marR="65173" marT="32586" marB="32586"/>
                </a:tc>
                <a:tc>
                  <a:txBody>
                    <a:bodyPr/>
                    <a:lstStyle/>
                    <a:p>
                      <a:pPr latinLnBrk="1"/>
                      <a:endParaRPr lang="ko-KR" altLang="en-US" sz="1300" dirty="0"/>
                    </a:p>
                  </a:txBody>
                  <a:tcPr marL="65173" marR="65173" marT="32586" marB="32586"/>
                </a:tc>
                <a:tc>
                  <a:txBody>
                    <a:bodyPr/>
                    <a:lstStyle/>
                    <a:p>
                      <a:pPr latinLnBrk="1"/>
                      <a:endParaRPr lang="ko-KR" altLang="en-US" sz="1300" dirty="0"/>
                    </a:p>
                  </a:txBody>
                  <a:tcPr marL="65173" marR="65173" marT="32586" marB="32586"/>
                </a:tc>
                <a:extLst>
                  <a:ext uri="{0D108BD9-81ED-4DB2-BD59-A6C34878D82A}">
                    <a16:rowId xmlns:a16="http://schemas.microsoft.com/office/drawing/2014/main" val="2228208603"/>
                  </a:ext>
                </a:extLst>
              </a:tr>
            </a:tbl>
          </a:graphicData>
        </a:graphic>
      </p:graphicFrame>
      <p:sp>
        <p:nvSpPr>
          <p:cNvPr id="61" name="직사각형 60">
            <a:extLst>
              <a:ext uri="{FF2B5EF4-FFF2-40B4-BE49-F238E27FC236}">
                <a16:creationId xmlns:a16="http://schemas.microsoft.com/office/drawing/2014/main" id="{F6681381-7735-4709-ACAE-074F8FA0F87C}"/>
              </a:ext>
            </a:extLst>
          </p:cNvPr>
          <p:cNvSpPr/>
          <p:nvPr/>
        </p:nvSpPr>
        <p:spPr>
          <a:xfrm>
            <a:off x="3468810" y="2843930"/>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62" name="TextBox 61">
            <a:extLst>
              <a:ext uri="{FF2B5EF4-FFF2-40B4-BE49-F238E27FC236}">
                <a16:creationId xmlns:a16="http://schemas.microsoft.com/office/drawing/2014/main" id="{DB5C40AB-770A-417C-922F-F105C9CD1296}"/>
              </a:ext>
            </a:extLst>
          </p:cNvPr>
          <p:cNvSpPr txBox="1"/>
          <p:nvPr/>
        </p:nvSpPr>
        <p:spPr>
          <a:xfrm>
            <a:off x="1236695" y="3341264"/>
            <a:ext cx="1258003" cy="369332"/>
          </a:xfrm>
          <a:prstGeom prst="rect">
            <a:avLst/>
          </a:prstGeom>
          <a:noFill/>
        </p:spPr>
        <p:txBody>
          <a:bodyPr wrap="square" rtlCol="0">
            <a:spAutoFit/>
          </a:bodyPr>
          <a:lstStyle/>
          <a:p>
            <a:pPr algn="ctr"/>
            <a:r>
              <a:rPr lang="en-US" altLang="ko-KR" dirty="0"/>
              <a:t>Manager</a:t>
            </a:r>
            <a:endParaRPr lang="ko-KR" altLang="en-US" dirty="0"/>
          </a:p>
        </p:txBody>
      </p:sp>
      <p:sp>
        <p:nvSpPr>
          <p:cNvPr id="63" name="직사각형 62">
            <a:extLst>
              <a:ext uri="{FF2B5EF4-FFF2-40B4-BE49-F238E27FC236}">
                <a16:creationId xmlns:a16="http://schemas.microsoft.com/office/drawing/2014/main" id="{4183F4C9-B257-4F60-9498-1E1DC252B480}"/>
              </a:ext>
            </a:extLst>
          </p:cNvPr>
          <p:cNvSpPr/>
          <p:nvPr/>
        </p:nvSpPr>
        <p:spPr>
          <a:xfrm>
            <a:off x="3468810" y="3387435"/>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1700882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5">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24</a:t>
            </a:fld>
            <a:endParaRPr lang="ko-KR" altLang="en-US" sz="900" dirty="0"/>
          </a:p>
        </p:txBody>
      </p:sp>
      <p:sp>
        <p:nvSpPr>
          <p:cNvPr id="2" name="직사각형 1">
            <a:extLst>
              <a:ext uri="{FF2B5EF4-FFF2-40B4-BE49-F238E27FC236}">
                <a16:creationId xmlns:a16="http://schemas.microsoft.com/office/drawing/2014/main" id="{70345BB8-3445-40D6-A52C-36D4573ACA41}"/>
              </a:ext>
            </a:extLst>
          </p:cNvPr>
          <p:cNvSpPr/>
          <p:nvPr/>
        </p:nvSpPr>
        <p:spPr>
          <a:xfrm>
            <a:off x="335360" y="548680"/>
            <a:ext cx="7848872" cy="5904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24" name="직사각형 23">
            <a:extLst>
              <a:ext uri="{FF2B5EF4-FFF2-40B4-BE49-F238E27FC236}">
                <a16:creationId xmlns:a16="http://schemas.microsoft.com/office/drawing/2014/main" id="{6F1445D3-C0C0-48DE-B75E-21E07AA58990}"/>
              </a:ext>
            </a:extLst>
          </p:cNvPr>
          <p:cNvSpPr/>
          <p:nvPr/>
        </p:nvSpPr>
        <p:spPr>
          <a:xfrm>
            <a:off x="7145990" y="692695"/>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Logout</a:t>
            </a:r>
            <a:endParaRPr lang="ko-KR" altLang="en-US" sz="1050" dirty="0"/>
          </a:p>
        </p:txBody>
      </p:sp>
      <p:sp>
        <p:nvSpPr>
          <p:cNvPr id="25" name="TextBox 24">
            <a:extLst>
              <a:ext uri="{FF2B5EF4-FFF2-40B4-BE49-F238E27FC236}">
                <a16:creationId xmlns:a16="http://schemas.microsoft.com/office/drawing/2014/main" id="{53DA2748-0501-4D5F-95CB-381145707C8C}"/>
              </a:ext>
            </a:extLst>
          </p:cNvPr>
          <p:cNvSpPr txBox="1"/>
          <p:nvPr/>
        </p:nvSpPr>
        <p:spPr>
          <a:xfrm>
            <a:off x="6498480" y="618883"/>
            <a:ext cx="648072" cy="369332"/>
          </a:xfrm>
          <a:prstGeom prst="rect">
            <a:avLst/>
          </a:prstGeom>
          <a:noFill/>
        </p:spPr>
        <p:txBody>
          <a:bodyPr wrap="square" rtlCol="0">
            <a:spAutoFit/>
          </a:bodyPr>
          <a:lstStyle/>
          <a:p>
            <a:pPr algn="ctr"/>
            <a:r>
              <a:rPr lang="en-US" altLang="ko-KR" dirty="0"/>
              <a:t>ID </a:t>
            </a:r>
            <a:endParaRPr lang="ko-KR" altLang="en-US" dirty="0"/>
          </a:p>
        </p:txBody>
      </p:sp>
      <p:sp>
        <p:nvSpPr>
          <p:cNvPr id="40" name="직사각형 39">
            <a:extLst>
              <a:ext uri="{FF2B5EF4-FFF2-40B4-BE49-F238E27FC236}">
                <a16:creationId xmlns:a16="http://schemas.microsoft.com/office/drawing/2014/main" id="{1474C828-2606-449E-BD06-87DCBC0938C5}"/>
              </a:ext>
            </a:extLst>
          </p:cNvPr>
          <p:cNvSpPr/>
          <p:nvPr/>
        </p:nvSpPr>
        <p:spPr>
          <a:xfrm>
            <a:off x="513722" y="68701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Dashboard</a:t>
            </a:r>
            <a:endParaRPr lang="ko-KR" altLang="en-US" sz="1050" dirty="0"/>
          </a:p>
        </p:txBody>
      </p:sp>
      <p:sp>
        <p:nvSpPr>
          <p:cNvPr id="42" name="직사각형 41">
            <a:extLst>
              <a:ext uri="{FF2B5EF4-FFF2-40B4-BE49-F238E27FC236}">
                <a16:creationId xmlns:a16="http://schemas.microsoft.com/office/drawing/2014/main" id="{6DF917CC-F87C-4F73-B29F-F50ACDB1EC81}"/>
              </a:ext>
            </a:extLst>
          </p:cNvPr>
          <p:cNvSpPr/>
          <p:nvPr/>
        </p:nvSpPr>
        <p:spPr>
          <a:xfrm>
            <a:off x="1540239"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Inventory</a:t>
            </a:r>
            <a:endParaRPr lang="ko-KR" altLang="en-US" sz="1050" dirty="0"/>
          </a:p>
        </p:txBody>
      </p:sp>
      <p:sp>
        <p:nvSpPr>
          <p:cNvPr id="44" name="직사각형 43">
            <a:extLst>
              <a:ext uri="{FF2B5EF4-FFF2-40B4-BE49-F238E27FC236}">
                <a16:creationId xmlns:a16="http://schemas.microsoft.com/office/drawing/2014/main" id="{447996E7-DB3D-4523-95F4-D6E7389FFC57}"/>
              </a:ext>
            </a:extLst>
          </p:cNvPr>
          <p:cNvSpPr/>
          <p:nvPr/>
        </p:nvSpPr>
        <p:spPr>
          <a:xfrm>
            <a:off x="2571747" y="685463"/>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Order</a:t>
            </a:r>
            <a:endParaRPr lang="ko-KR" altLang="en-US" sz="1050" dirty="0"/>
          </a:p>
        </p:txBody>
      </p:sp>
      <p:sp>
        <p:nvSpPr>
          <p:cNvPr id="45" name="직사각형 44">
            <a:extLst>
              <a:ext uri="{FF2B5EF4-FFF2-40B4-BE49-F238E27FC236}">
                <a16:creationId xmlns:a16="http://schemas.microsoft.com/office/drawing/2014/main" id="{3751E8AF-A3BD-46B5-981F-3BB8AB71EE7D}"/>
              </a:ext>
            </a:extLst>
          </p:cNvPr>
          <p:cNvSpPr/>
          <p:nvPr/>
        </p:nvSpPr>
        <p:spPr>
          <a:xfrm>
            <a:off x="4542133" y="68030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Return</a:t>
            </a:r>
            <a:endParaRPr lang="ko-KR" altLang="en-US" sz="1050" dirty="0"/>
          </a:p>
        </p:txBody>
      </p:sp>
      <p:sp>
        <p:nvSpPr>
          <p:cNvPr id="47" name="직사각형 46">
            <a:extLst>
              <a:ext uri="{FF2B5EF4-FFF2-40B4-BE49-F238E27FC236}">
                <a16:creationId xmlns:a16="http://schemas.microsoft.com/office/drawing/2014/main" id="{9D8741FF-F2ED-4DAF-A989-BA5AD56D2295}"/>
              </a:ext>
            </a:extLst>
          </p:cNvPr>
          <p:cNvSpPr/>
          <p:nvPr/>
        </p:nvSpPr>
        <p:spPr>
          <a:xfrm>
            <a:off x="5546567"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Setting</a:t>
            </a:r>
            <a:endParaRPr lang="ko-KR" altLang="en-US" sz="1050" dirty="0"/>
          </a:p>
        </p:txBody>
      </p:sp>
      <p:sp>
        <p:nvSpPr>
          <p:cNvPr id="49" name="직사각형 48">
            <a:extLst>
              <a:ext uri="{FF2B5EF4-FFF2-40B4-BE49-F238E27FC236}">
                <a16:creationId xmlns:a16="http://schemas.microsoft.com/office/drawing/2014/main" id="{CF4BEDCC-5161-4141-857B-2242B0115277}"/>
              </a:ext>
            </a:extLst>
          </p:cNvPr>
          <p:cNvSpPr/>
          <p:nvPr/>
        </p:nvSpPr>
        <p:spPr>
          <a:xfrm>
            <a:off x="3537700" y="685462"/>
            <a:ext cx="894226" cy="2217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050" dirty="0"/>
              <a:t>Delivery</a:t>
            </a:r>
            <a:endParaRPr lang="ko-KR" altLang="en-US" sz="1050" dirty="0"/>
          </a:p>
        </p:txBody>
      </p:sp>
      <p:sp>
        <p:nvSpPr>
          <p:cNvPr id="3" name="직사각형 2">
            <a:extLst>
              <a:ext uri="{FF2B5EF4-FFF2-40B4-BE49-F238E27FC236}">
                <a16:creationId xmlns:a16="http://schemas.microsoft.com/office/drawing/2014/main" id="{DCB79C2B-0F6A-4157-8567-DAA528063DF0}"/>
              </a:ext>
            </a:extLst>
          </p:cNvPr>
          <p:cNvSpPr/>
          <p:nvPr/>
        </p:nvSpPr>
        <p:spPr>
          <a:xfrm>
            <a:off x="501320" y="1047049"/>
            <a:ext cx="191633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Search</a:t>
            </a:r>
            <a:endParaRPr lang="ko-KR" altLang="en-US" dirty="0"/>
          </a:p>
        </p:txBody>
      </p:sp>
      <p:graphicFrame>
        <p:nvGraphicFramePr>
          <p:cNvPr id="32" name="표 76">
            <a:extLst>
              <a:ext uri="{FF2B5EF4-FFF2-40B4-BE49-F238E27FC236}">
                <a16:creationId xmlns:a16="http://schemas.microsoft.com/office/drawing/2014/main" id="{E1FBDB03-74B3-46C0-AAE5-698801015445}"/>
              </a:ext>
            </a:extLst>
          </p:cNvPr>
          <p:cNvGraphicFramePr>
            <a:graphicFrameLocks noGrp="1"/>
          </p:cNvGraphicFramePr>
          <p:nvPr/>
        </p:nvGraphicFramePr>
        <p:xfrm>
          <a:off x="501320" y="1481876"/>
          <a:ext cx="7538896" cy="4389120"/>
        </p:xfrm>
        <a:graphic>
          <a:graphicData uri="http://schemas.openxmlformats.org/drawingml/2006/table">
            <a:tbl>
              <a:tblPr firstRow="1" bandRow="1">
                <a:tableStyleId>{5C22544A-7EE6-4342-B048-85BDC9FD1C3A}</a:tableStyleId>
              </a:tblPr>
              <a:tblGrid>
                <a:gridCol w="1884724">
                  <a:extLst>
                    <a:ext uri="{9D8B030D-6E8A-4147-A177-3AD203B41FA5}">
                      <a16:colId xmlns:a16="http://schemas.microsoft.com/office/drawing/2014/main" val="2552430885"/>
                    </a:ext>
                  </a:extLst>
                </a:gridCol>
                <a:gridCol w="1884724">
                  <a:extLst>
                    <a:ext uri="{9D8B030D-6E8A-4147-A177-3AD203B41FA5}">
                      <a16:colId xmlns:a16="http://schemas.microsoft.com/office/drawing/2014/main" val="1617792909"/>
                    </a:ext>
                  </a:extLst>
                </a:gridCol>
                <a:gridCol w="1884724">
                  <a:extLst>
                    <a:ext uri="{9D8B030D-6E8A-4147-A177-3AD203B41FA5}">
                      <a16:colId xmlns:a16="http://schemas.microsoft.com/office/drawing/2014/main" val="2151321487"/>
                    </a:ext>
                  </a:extLst>
                </a:gridCol>
                <a:gridCol w="1884724">
                  <a:extLst>
                    <a:ext uri="{9D8B030D-6E8A-4147-A177-3AD203B41FA5}">
                      <a16:colId xmlns:a16="http://schemas.microsoft.com/office/drawing/2014/main" val="3924781162"/>
                    </a:ext>
                  </a:extLst>
                </a:gridCol>
              </a:tblGrid>
              <a:tr h="299334">
                <a:tc>
                  <a:txBody>
                    <a:bodyPr/>
                    <a:lstStyle/>
                    <a:p>
                      <a:pPr latinLnBrk="1"/>
                      <a:r>
                        <a:rPr lang="en-US" altLang="ko-KR" dirty="0"/>
                        <a:t>Select</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Item_Info</a:t>
                      </a:r>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406334443"/>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3403955909"/>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750808471"/>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871469110"/>
                  </a:ext>
                </a:extLst>
              </a:tr>
              <a:tr h="299334">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228208603"/>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43478164"/>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833713695"/>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2889211"/>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3571014817"/>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732126347"/>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1242521"/>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754364175"/>
                  </a:ext>
                </a:extLst>
              </a:tr>
            </a:tbl>
          </a:graphicData>
        </a:graphic>
      </p:graphicFrame>
      <p:sp>
        <p:nvSpPr>
          <p:cNvPr id="35" name="직사각형 34">
            <a:extLst>
              <a:ext uri="{FF2B5EF4-FFF2-40B4-BE49-F238E27FC236}">
                <a16:creationId xmlns:a16="http://schemas.microsoft.com/office/drawing/2014/main" id="{6B29182F-5A57-4DDE-9276-7AE39B24F420}"/>
              </a:ext>
            </a:extLst>
          </p:cNvPr>
          <p:cNvSpPr/>
          <p:nvPr/>
        </p:nvSpPr>
        <p:spPr>
          <a:xfrm>
            <a:off x="7752184"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10" name="직사각형 9">
            <a:extLst>
              <a:ext uri="{FF2B5EF4-FFF2-40B4-BE49-F238E27FC236}">
                <a16:creationId xmlns:a16="http://schemas.microsoft.com/office/drawing/2014/main" id="{C3D87D96-93FC-4F0C-80F1-D3F5BD3619FE}"/>
              </a:ext>
            </a:extLst>
          </p:cNvPr>
          <p:cNvSpPr/>
          <p:nvPr/>
        </p:nvSpPr>
        <p:spPr>
          <a:xfrm>
            <a:off x="4601003" y="2193784"/>
            <a:ext cx="1520058" cy="2160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700" dirty="0"/>
              <a:t>Position</a:t>
            </a:r>
            <a:endParaRPr lang="ko-KR" altLang="en-US" sz="700" dirty="0"/>
          </a:p>
        </p:txBody>
      </p:sp>
      <p:sp>
        <p:nvSpPr>
          <p:cNvPr id="36" name="직사각형 35">
            <a:extLst>
              <a:ext uri="{FF2B5EF4-FFF2-40B4-BE49-F238E27FC236}">
                <a16:creationId xmlns:a16="http://schemas.microsoft.com/office/drawing/2014/main" id="{E8CA9450-F575-4126-9E3C-7280C9DF6D90}"/>
              </a:ext>
            </a:extLst>
          </p:cNvPr>
          <p:cNvSpPr/>
          <p:nvPr/>
        </p:nvSpPr>
        <p:spPr>
          <a:xfrm>
            <a:off x="6342114" y="1916832"/>
            <a:ext cx="1520058" cy="2160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dirty="0"/>
              <a:t>Edit</a:t>
            </a:r>
            <a:endParaRPr lang="ko-KR" altLang="en-US" dirty="0"/>
          </a:p>
        </p:txBody>
      </p:sp>
      <p:sp>
        <p:nvSpPr>
          <p:cNvPr id="6" name="직사각형 5">
            <a:extLst>
              <a:ext uri="{FF2B5EF4-FFF2-40B4-BE49-F238E27FC236}">
                <a16:creationId xmlns:a16="http://schemas.microsoft.com/office/drawing/2014/main" id="{111D7023-C795-4758-9AF8-3E45EC44D3EA}"/>
              </a:ext>
            </a:extLst>
          </p:cNvPr>
          <p:cNvSpPr/>
          <p:nvPr/>
        </p:nvSpPr>
        <p:spPr>
          <a:xfrm>
            <a:off x="943408" y="1734023"/>
            <a:ext cx="6316914" cy="4353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41" name="직사각형 40">
            <a:extLst>
              <a:ext uri="{FF2B5EF4-FFF2-40B4-BE49-F238E27FC236}">
                <a16:creationId xmlns:a16="http://schemas.microsoft.com/office/drawing/2014/main" id="{F38F60D9-C91C-4405-9A6E-5873E2FE17ED}"/>
              </a:ext>
            </a:extLst>
          </p:cNvPr>
          <p:cNvSpPr/>
          <p:nvPr/>
        </p:nvSpPr>
        <p:spPr>
          <a:xfrm>
            <a:off x="1550817" y="5521958"/>
            <a:ext cx="1168009"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err="1"/>
              <a:t>Cancle</a:t>
            </a:r>
            <a:endParaRPr lang="ko-KR" altLang="en-US" dirty="0"/>
          </a:p>
        </p:txBody>
      </p:sp>
      <p:sp>
        <p:nvSpPr>
          <p:cNvPr id="46" name="직사각형 45">
            <a:extLst>
              <a:ext uri="{FF2B5EF4-FFF2-40B4-BE49-F238E27FC236}">
                <a16:creationId xmlns:a16="http://schemas.microsoft.com/office/drawing/2014/main" id="{CBEAD05F-CFDF-42B4-BBDE-5A06D850316E}"/>
              </a:ext>
            </a:extLst>
          </p:cNvPr>
          <p:cNvSpPr/>
          <p:nvPr/>
        </p:nvSpPr>
        <p:spPr>
          <a:xfrm>
            <a:off x="2108660" y="1844398"/>
            <a:ext cx="1763094" cy="2000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700"/>
          </a:p>
        </p:txBody>
      </p:sp>
      <p:sp>
        <p:nvSpPr>
          <p:cNvPr id="48" name="직사각형 47">
            <a:extLst>
              <a:ext uri="{FF2B5EF4-FFF2-40B4-BE49-F238E27FC236}">
                <a16:creationId xmlns:a16="http://schemas.microsoft.com/office/drawing/2014/main" id="{AF59FE3E-6D73-49E0-AFC5-B6CBC8CAE5E4}"/>
              </a:ext>
            </a:extLst>
          </p:cNvPr>
          <p:cNvSpPr/>
          <p:nvPr/>
        </p:nvSpPr>
        <p:spPr>
          <a:xfrm>
            <a:off x="2115728" y="2135567"/>
            <a:ext cx="1763094" cy="2000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700"/>
          </a:p>
        </p:txBody>
      </p:sp>
      <p:sp>
        <p:nvSpPr>
          <p:cNvPr id="50" name="TextBox 49">
            <a:extLst>
              <a:ext uri="{FF2B5EF4-FFF2-40B4-BE49-F238E27FC236}">
                <a16:creationId xmlns:a16="http://schemas.microsoft.com/office/drawing/2014/main" id="{75E1A403-491E-4D90-956A-03A5BEB79362}"/>
              </a:ext>
            </a:extLst>
          </p:cNvPr>
          <p:cNvSpPr txBox="1"/>
          <p:nvPr/>
        </p:nvSpPr>
        <p:spPr>
          <a:xfrm>
            <a:off x="634837" y="1832017"/>
            <a:ext cx="1639454" cy="200055"/>
          </a:xfrm>
          <a:prstGeom prst="rect">
            <a:avLst/>
          </a:prstGeom>
          <a:noFill/>
        </p:spPr>
        <p:txBody>
          <a:bodyPr wrap="square" rtlCol="0">
            <a:spAutoFit/>
          </a:bodyPr>
          <a:lstStyle/>
          <a:p>
            <a:pPr algn="ctr"/>
            <a:r>
              <a:rPr lang="en-US" altLang="ko-KR" sz="700" dirty="0"/>
              <a:t>Delivery Code</a:t>
            </a:r>
            <a:endParaRPr lang="ko-KR" altLang="en-US" sz="700" dirty="0"/>
          </a:p>
        </p:txBody>
      </p:sp>
      <p:sp>
        <p:nvSpPr>
          <p:cNvPr id="51" name="TextBox 50">
            <a:extLst>
              <a:ext uri="{FF2B5EF4-FFF2-40B4-BE49-F238E27FC236}">
                <a16:creationId xmlns:a16="http://schemas.microsoft.com/office/drawing/2014/main" id="{B51DF551-DA0B-4FED-BBF8-56C7ADD8ACDB}"/>
              </a:ext>
            </a:extLst>
          </p:cNvPr>
          <p:cNvSpPr txBox="1"/>
          <p:nvPr/>
        </p:nvSpPr>
        <p:spPr>
          <a:xfrm>
            <a:off x="707925" y="2119924"/>
            <a:ext cx="1412100" cy="200055"/>
          </a:xfrm>
          <a:prstGeom prst="rect">
            <a:avLst/>
          </a:prstGeom>
          <a:noFill/>
        </p:spPr>
        <p:txBody>
          <a:bodyPr wrap="square" rtlCol="0">
            <a:spAutoFit/>
          </a:bodyPr>
          <a:lstStyle/>
          <a:p>
            <a:pPr algn="ctr"/>
            <a:r>
              <a:rPr lang="en-US" altLang="ko-KR" sz="700" dirty="0"/>
              <a:t>Delivery Date</a:t>
            </a:r>
            <a:endParaRPr lang="ko-KR" altLang="en-US" sz="700" dirty="0"/>
          </a:p>
        </p:txBody>
      </p:sp>
      <p:sp>
        <p:nvSpPr>
          <p:cNvPr id="57" name="TextBox 56">
            <a:extLst>
              <a:ext uri="{FF2B5EF4-FFF2-40B4-BE49-F238E27FC236}">
                <a16:creationId xmlns:a16="http://schemas.microsoft.com/office/drawing/2014/main" id="{204F6EBA-E487-4344-988B-3D968C6166F4}"/>
              </a:ext>
            </a:extLst>
          </p:cNvPr>
          <p:cNvSpPr txBox="1"/>
          <p:nvPr/>
        </p:nvSpPr>
        <p:spPr>
          <a:xfrm>
            <a:off x="788389" y="2394245"/>
            <a:ext cx="1258003" cy="200055"/>
          </a:xfrm>
          <a:prstGeom prst="rect">
            <a:avLst/>
          </a:prstGeom>
          <a:noFill/>
        </p:spPr>
        <p:txBody>
          <a:bodyPr wrap="square" rtlCol="0">
            <a:spAutoFit/>
          </a:bodyPr>
          <a:lstStyle/>
          <a:p>
            <a:pPr algn="ctr"/>
            <a:r>
              <a:rPr lang="en-US" altLang="ko-KR" sz="700" dirty="0"/>
              <a:t>Company</a:t>
            </a:r>
            <a:endParaRPr lang="ko-KR" altLang="en-US" sz="700" dirty="0"/>
          </a:p>
        </p:txBody>
      </p:sp>
      <p:sp>
        <p:nvSpPr>
          <p:cNvPr id="58" name="직사각형 57">
            <a:extLst>
              <a:ext uri="{FF2B5EF4-FFF2-40B4-BE49-F238E27FC236}">
                <a16:creationId xmlns:a16="http://schemas.microsoft.com/office/drawing/2014/main" id="{8ABF7A97-94BB-45F5-900D-7DB0833D8C02}"/>
              </a:ext>
            </a:extLst>
          </p:cNvPr>
          <p:cNvSpPr/>
          <p:nvPr/>
        </p:nvSpPr>
        <p:spPr>
          <a:xfrm>
            <a:off x="4808853" y="5500352"/>
            <a:ext cx="130382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Create</a:t>
            </a:r>
            <a:endParaRPr lang="ko-KR" altLang="en-US" dirty="0"/>
          </a:p>
        </p:txBody>
      </p:sp>
      <p:sp>
        <p:nvSpPr>
          <p:cNvPr id="59" name="직사각형 58">
            <a:extLst>
              <a:ext uri="{FF2B5EF4-FFF2-40B4-BE49-F238E27FC236}">
                <a16:creationId xmlns:a16="http://schemas.microsoft.com/office/drawing/2014/main" id="{46D1C328-DFA7-4BBD-825C-21EB677D430D}"/>
              </a:ext>
            </a:extLst>
          </p:cNvPr>
          <p:cNvSpPr/>
          <p:nvPr/>
        </p:nvSpPr>
        <p:spPr>
          <a:xfrm>
            <a:off x="7363540" y="1194851"/>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60" name="직사각형 59">
            <a:extLst>
              <a:ext uri="{FF2B5EF4-FFF2-40B4-BE49-F238E27FC236}">
                <a16:creationId xmlns:a16="http://schemas.microsoft.com/office/drawing/2014/main" id="{A3BA8C78-7DFB-4342-91A9-2C692B7EA616}"/>
              </a:ext>
            </a:extLst>
          </p:cNvPr>
          <p:cNvSpPr/>
          <p:nvPr/>
        </p:nvSpPr>
        <p:spPr>
          <a:xfrm>
            <a:off x="676739" y="1878798"/>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V</a:t>
            </a:r>
            <a:endParaRPr lang="ko-KR" altLang="en-US" dirty="0"/>
          </a:p>
        </p:txBody>
      </p:sp>
      <p:sp>
        <p:nvSpPr>
          <p:cNvPr id="38" name="직사각형 37">
            <a:extLst>
              <a:ext uri="{FF2B5EF4-FFF2-40B4-BE49-F238E27FC236}">
                <a16:creationId xmlns:a16="http://schemas.microsoft.com/office/drawing/2014/main" id="{8DC9E733-7D4D-4893-B741-9260FE7D1953}"/>
              </a:ext>
            </a:extLst>
          </p:cNvPr>
          <p:cNvSpPr/>
          <p:nvPr/>
        </p:nvSpPr>
        <p:spPr>
          <a:xfrm>
            <a:off x="6946213"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P</a:t>
            </a:r>
            <a:endParaRPr lang="ko-KR" altLang="en-US" dirty="0"/>
          </a:p>
        </p:txBody>
      </p:sp>
      <p:graphicFrame>
        <p:nvGraphicFramePr>
          <p:cNvPr id="39" name="표 76">
            <a:extLst>
              <a:ext uri="{FF2B5EF4-FFF2-40B4-BE49-F238E27FC236}">
                <a16:creationId xmlns:a16="http://schemas.microsoft.com/office/drawing/2014/main" id="{DD5E3E41-FEA4-4DB5-AB7A-FFE90221B50F}"/>
              </a:ext>
            </a:extLst>
          </p:cNvPr>
          <p:cNvGraphicFramePr>
            <a:graphicFrameLocks noGrp="1"/>
          </p:cNvGraphicFramePr>
          <p:nvPr>
            <p:extLst>
              <p:ext uri="{D42A27DB-BD31-4B8C-83A1-F6EECF244321}">
                <p14:modId xmlns:p14="http://schemas.microsoft.com/office/powerpoint/2010/main" val="4030597161"/>
              </p:ext>
            </p:extLst>
          </p:nvPr>
        </p:nvGraphicFramePr>
        <p:xfrm>
          <a:off x="1199456" y="4323801"/>
          <a:ext cx="5904656" cy="1013665"/>
        </p:xfrm>
        <a:graphic>
          <a:graphicData uri="http://schemas.openxmlformats.org/drawingml/2006/table">
            <a:tbl>
              <a:tblPr firstRow="1" bandRow="1">
                <a:tableStyleId>{5C22544A-7EE6-4342-B048-85BDC9FD1C3A}</a:tableStyleId>
              </a:tblPr>
              <a:tblGrid>
                <a:gridCol w="738082">
                  <a:extLst>
                    <a:ext uri="{9D8B030D-6E8A-4147-A177-3AD203B41FA5}">
                      <a16:colId xmlns:a16="http://schemas.microsoft.com/office/drawing/2014/main" val="2552430885"/>
                    </a:ext>
                  </a:extLst>
                </a:gridCol>
                <a:gridCol w="990110">
                  <a:extLst>
                    <a:ext uri="{9D8B030D-6E8A-4147-A177-3AD203B41FA5}">
                      <a16:colId xmlns:a16="http://schemas.microsoft.com/office/drawing/2014/main" val="2421897136"/>
                    </a:ext>
                  </a:extLst>
                </a:gridCol>
                <a:gridCol w="486054">
                  <a:extLst>
                    <a:ext uri="{9D8B030D-6E8A-4147-A177-3AD203B41FA5}">
                      <a16:colId xmlns:a16="http://schemas.microsoft.com/office/drawing/2014/main" val="1617792909"/>
                    </a:ext>
                  </a:extLst>
                </a:gridCol>
                <a:gridCol w="738082">
                  <a:extLst>
                    <a:ext uri="{9D8B030D-6E8A-4147-A177-3AD203B41FA5}">
                      <a16:colId xmlns:a16="http://schemas.microsoft.com/office/drawing/2014/main" val="2219110553"/>
                    </a:ext>
                  </a:extLst>
                </a:gridCol>
                <a:gridCol w="1476164">
                  <a:extLst>
                    <a:ext uri="{9D8B030D-6E8A-4147-A177-3AD203B41FA5}">
                      <a16:colId xmlns:a16="http://schemas.microsoft.com/office/drawing/2014/main" val="2151321487"/>
                    </a:ext>
                  </a:extLst>
                </a:gridCol>
                <a:gridCol w="1476164">
                  <a:extLst>
                    <a:ext uri="{9D8B030D-6E8A-4147-A177-3AD203B41FA5}">
                      <a16:colId xmlns:a16="http://schemas.microsoft.com/office/drawing/2014/main" val="3924781162"/>
                    </a:ext>
                  </a:extLst>
                </a:gridCol>
              </a:tblGrid>
              <a:tr h="202733">
                <a:tc>
                  <a:txBody>
                    <a:bodyPr/>
                    <a:lstStyle/>
                    <a:p>
                      <a:pPr latinLnBrk="1"/>
                      <a:r>
                        <a:rPr lang="en-US" altLang="ko-KR" sz="700" dirty="0"/>
                        <a:t>Select</a:t>
                      </a:r>
                      <a:endParaRPr lang="ko-KR" altLang="en-US" sz="700" dirty="0"/>
                    </a:p>
                  </a:txBody>
                  <a:tcPr marL="65173" marR="65173" marT="32586" marB="32586"/>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700" dirty="0" err="1"/>
                        <a:t>Inventory_Info</a:t>
                      </a:r>
                      <a:endParaRPr lang="ko-KR" altLang="en-US" sz="700" dirty="0"/>
                    </a:p>
                  </a:txBody>
                  <a:tcPr marL="65173" marR="65173" marT="32586" marB="32586"/>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700" dirty="0"/>
                        <a:t>Qty</a:t>
                      </a:r>
                      <a:endParaRPr lang="ko-KR" altLang="en-US" sz="700" dirty="0"/>
                    </a:p>
                  </a:txBody>
                  <a:tcPr marL="65173" marR="65173" marT="32586" marB="32586"/>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700" dirty="0"/>
                        <a:t>Price</a:t>
                      </a:r>
                      <a:endParaRPr lang="ko-KR" altLang="en-US" sz="700" dirty="0"/>
                    </a:p>
                  </a:txBody>
                  <a:tcPr marL="65173" marR="65173" marT="32586" marB="32586"/>
                </a:tc>
                <a:tc>
                  <a:txBody>
                    <a:bodyPr/>
                    <a:lstStyle/>
                    <a:p>
                      <a:pPr latinLnBrk="1"/>
                      <a:r>
                        <a:rPr lang="en-US" altLang="ko-KR" sz="700" dirty="0"/>
                        <a:t>Total Price</a:t>
                      </a:r>
                      <a:endParaRPr lang="ko-KR" altLang="en-US" sz="700" dirty="0"/>
                    </a:p>
                  </a:txBody>
                  <a:tcPr marL="65173" marR="65173" marT="32586" marB="32586"/>
                </a:tc>
                <a:tc>
                  <a:txBody>
                    <a:bodyPr/>
                    <a:lstStyle/>
                    <a:p>
                      <a:pPr latinLnBrk="1"/>
                      <a:endParaRPr lang="ko-KR" altLang="en-US" sz="700" dirty="0"/>
                    </a:p>
                  </a:txBody>
                  <a:tcPr marL="65173" marR="65173" marT="32586" marB="32586"/>
                </a:tc>
                <a:extLst>
                  <a:ext uri="{0D108BD9-81ED-4DB2-BD59-A6C34878D82A}">
                    <a16:rowId xmlns:a16="http://schemas.microsoft.com/office/drawing/2014/main" val="2406334443"/>
                  </a:ext>
                </a:extLst>
              </a:tr>
              <a:tr h="202733">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a:p>
                  </a:txBody>
                  <a:tcPr marL="65173" marR="65173" marT="32586" marB="32586"/>
                </a:tc>
                <a:extLst>
                  <a:ext uri="{0D108BD9-81ED-4DB2-BD59-A6C34878D82A}">
                    <a16:rowId xmlns:a16="http://schemas.microsoft.com/office/drawing/2014/main" val="3403955909"/>
                  </a:ext>
                </a:extLst>
              </a:tr>
              <a:tr h="202733">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a:p>
                  </a:txBody>
                  <a:tcPr marL="65173" marR="65173" marT="32586" marB="32586"/>
                </a:tc>
                <a:extLst>
                  <a:ext uri="{0D108BD9-81ED-4DB2-BD59-A6C34878D82A}">
                    <a16:rowId xmlns:a16="http://schemas.microsoft.com/office/drawing/2014/main" val="1750808471"/>
                  </a:ext>
                </a:extLst>
              </a:tr>
              <a:tr h="202733">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extLst>
                  <a:ext uri="{0D108BD9-81ED-4DB2-BD59-A6C34878D82A}">
                    <a16:rowId xmlns:a16="http://schemas.microsoft.com/office/drawing/2014/main" val="1871469110"/>
                  </a:ext>
                </a:extLst>
              </a:tr>
              <a:tr h="202733">
                <a:tc>
                  <a:txBody>
                    <a:bodyPr/>
                    <a:lstStyle/>
                    <a:p>
                      <a:pPr latinLnBrk="1"/>
                      <a:endParaRPr lang="ko-KR" altLang="en-US" sz="700"/>
                    </a:p>
                  </a:txBody>
                  <a:tcPr marL="65173" marR="65173" marT="32586" marB="32586"/>
                </a:tc>
                <a:tc>
                  <a:txBody>
                    <a:bodyPr/>
                    <a:lstStyle/>
                    <a:p>
                      <a:pPr latinLnBrk="1"/>
                      <a:endParaRPr lang="ko-KR" altLang="en-US" sz="70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extLst>
                  <a:ext uri="{0D108BD9-81ED-4DB2-BD59-A6C34878D82A}">
                    <a16:rowId xmlns:a16="http://schemas.microsoft.com/office/drawing/2014/main" val="2228208603"/>
                  </a:ext>
                </a:extLst>
              </a:tr>
            </a:tbl>
          </a:graphicData>
        </a:graphic>
      </p:graphicFrame>
      <p:sp>
        <p:nvSpPr>
          <p:cNvPr id="61" name="직사각형 60">
            <a:extLst>
              <a:ext uri="{FF2B5EF4-FFF2-40B4-BE49-F238E27FC236}">
                <a16:creationId xmlns:a16="http://schemas.microsoft.com/office/drawing/2014/main" id="{F6681381-7735-4709-ACAE-074F8FA0F87C}"/>
              </a:ext>
            </a:extLst>
          </p:cNvPr>
          <p:cNvSpPr/>
          <p:nvPr/>
        </p:nvSpPr>
        <p:spPr>
          <a:xfrm>
            <a:off x="2115728" y="2409808"/>
            <a:ext cx="1763094" cy="2000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700"/>
          </a:p>
        </p:txBody>
      </p:sp>
      <p:graphicFrame>
        <p:nvGraphicFramePr>
          <p:cNvPr id="54" name="표 76">
            <a:extLst>
              <a:ext uri="{FF2B5EF4-FFF2-40B4-BE49-F238E27FC236}">
                <a16:creationId xmlns:a16="http://schemas.microsoft.com/office/drawing/2014/main" id="{C8E8AD67-5DBF-4DD1-9037-C7A35E4E79CD}"/>
              </a:ext>
            </a:extLst>
          </p:cNvPr>
          <p:cNvGraphicFramePr>
            <a:graphicFrameLocks noGrp="1"/>
          </p:cNvGraphicFramePr>
          <p:nvPr>
            <p:extLst>
              <p:ext uri="{D42A27DB-BD31-4B8C-83A1-F6EECF244321}">
                <p14:modId xmlns:p14="http://schemas.microsoft.com/office/powerpoint/2010/main" val="2975099919"/>
              </p:ext>
            </p:extLst>
          </p:nvPr>
        </p:nvGraphicFramePr>
        <p:xfrm>
          <a:off x="1197487" y="2961641"/>
          <a:ext cx="5904656" cy="859260"/>
        </p:xfrm>
        <a:graphic>
          <a:graphicData uri="http://schemas.openxmlformats.org/drawingml/2006/table">
            <a:tbl>
              <a:tblPr firstRow="1" bandRow="1">
                <a:tableStyleId>{5C22544A-7EE6-4342-B048-85BDC9FD1C3A}</a:tableStyleId>
              </a:tblPr>
              <a:tblGrid>
                <a:gridCol w="1476164">
                  <a:extLst>
                    <a:ext uri="{9D8B030D-6E8A-4147-A177-3AD203B41FA5}">
                      <a16:colId xmlns:a16="http://schemas.microsoft.com/office/drawing/2014/main" val="2552430885"/>
                    </a:ext>
                  </a:extLst>
                </a:gridCol>
                <a:gridCol w="1476164">
                  <a:extLst>
                    <a:ext uri="{9D8B030D-6E8A-4147-A177-3AD203B41FA5}">
                      <a16:colId xmlns:a16="http://schemas.microsoft.com/office/drawing/2014/main" val="1617792909"/>
                    </a:ext>
                  </a:extLst>
                </a:gridCol>
                <a:gridCol w="1476164">
                  <a:extLst>
                    <a:ext uri="{9D8B030D-6E8A-4147-A177-3AD203B41FA5}">
                      <a16:colId xmlns:a16="http://schemas.microsoft.com/office/drawing/2014/main" val="2151321487"/>
                    </a:ext>
                  </a:extLst>
                </a:gridCol>
                <a:gridCol w="1476164">
                  <a:extLst>
                    <a:ext uri="{9D8B030D-6E8A-4147-A177-3AD203B41FA5}">
                      <a16:colId xmlns:a16="http://schemas.microsoft.com/office/drawing/2014/main" val="3924781162"/>
                    </a:ext>
                  </a:extLst>
                </a:gridCol>
              </a:tblGrid>
              <a:tr h="128713">
                <a:tc>
                  <a:txBody>
                    <a:bodyPr/>
                    <a:lstStyle/>
                    <a:p>
                      <a:pPr latinLnBrk="1"/>
                      <a:r>
                        <a:rPr lang="en-US" altLang="ko-KR" sz="700" dirty="0"/>
                        <a:t>Select</a:t>
                      </a:r>
                      <a:endParaRPr lang="ko-KR" altLang="en-US" sz="700" dirty="0"/>
                    </a:p>
                  </a:txBody>
                  <a:tcPr marL="65173" marR="65173" marT="32586" marB="32586"/>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700" dirty="0" err="1"/>
                        <a:t>inventory_Info</a:t>
                      </a:r>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a:p>
                  </a:txBody>
                  <a:tcPr marL="65173" marR="65173" marT="32586" marB="32586"/>
                </a:tc>
                <a:extLst>
                  <a:ext uri="{0D108BD9-81ED-4DB2-BD59-A6C34878D82A}">
                    <a16:rowId xmlns:a16="http://schemas.microsoft.com/office/drawing/2014/main" val="2406334443"/>
                  </a:ext>
                </a:extLst>
              </a:tr>
              <a:tr h="128713">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a:p>
                  </a:txBody>
                  <a:tcPr marL="65173" marR="65173" marT="32586" marB="32586"/>
                </a:tc>
                <a:extLst>
                  <a:ext uri="{0D108BD9-81ED-4DB2-BD59-A6C34878D82A}">
                    <a16:rowId xmlns:a16="http://schemas.microsoft.com/office/drawing/2014/main" val="3403955909"/>
                  </a:ext>
                </a:extLst>
              </a:tr>
              <a:tr h="128713">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a:p>
                  </a:txBody>
                  <a:tcPr marL="65173" marR="65173" marT="32586" marB="32586"/>
                </a:tc>
                <a:extLst>
                  <a:ext uri="{0D108BD9-81ED-4DB2-BD59-A6C34878D82A}">
                    <a16:rowId xmlns:a16="http://schemas.microsoft.com/office/drawing/2014/main" val="1750808471"/>
                  </a:ext>
                </a:extLst>
              </a:tr>
              <a:tr h="128713">
                <a:tc>
                  <a:txBody>
                    <a:bodyPr/>
                    <a:lstStyle/>
                    <a:p>
                      <a:pPr latinLnBrk="1"/>
                      <a:endParaRPr lang="ko-KR" altLang="en-US" sz="700" dirty="0"/>
                    </a:p>
                  </a:txBody>
                  <a:tcPr marL="65173" marR="65173" marT="32586" marB="32586"/>
                </a:tc>
                <a:tc>
                  <a:txBody>
                    <a:bodyPr/>
                    <a:lstStyle/>
                    <a:p>
                      <a:pPr latinLnBrk="1"/>
                      <a:endParaRPr lang="ko-KR" altLang="en-US" sz="70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extLst>
                  <a:ext uri="{0D108BD9-81ED-4DB2-BD59-A6C34878D82A}">
                    <a16:rowId xmlns:a16="http://schemas.microsoft.com/office/drawing/2014/main" val="1871469110"/>
                  </a:ext>
                </a:extLst>
              </a:tr>
              <a:tr h="128713">
                <a:tc>
                  <a:txBody>
                    <a:bodyPr/>
                    <a:lstStyle/>
                    <a:p>
                      <a:pPr latinLnBrk="1"/>
                      <a:endParaRPr lang="ko-KR" altLang="en-US" sz="70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extLst>
                  <a:ext uri="{0D108BD9-81ED-4DB2-BD59-A6C34878D82A}">
                    <a16:rowId xmlns:a16="http://schemas.microsoft.com/office/drawing/2014/main" val="2228208603"/>
                  </a:ext>
                </a:extLst>
              </a:tr>
            </a:tbl>
          </a:graphicData>
        </a:graphic>
      </p:graphicFrame>
      <p:sp>
        <p:nvSpPr>
          <p:cNvPr id="9" name="화살표: 아래쪽 8">
            <a:extLst>
              <a:ext uri="{FF2B5EF4-FFF2-40B4-BE49-F238E27FC236}">
                <a16:creationId xmlns:a16="http://schemas.microsoft.com/office/drawing/2014/main" id="{AEEBC475-28BD-4B98-9105-AFC5FFB8F7E4}"/>
              </a:ext>
            </a:extLst>
          </p:cNvPr>
          <p:cNvSpPr/>
          <p:nvPr/>
        </p:nvSpPr>
        <p:spPr>
          <a:xfrm>
            <a:off x="3871754" y="3893698"/>
            <a:ext cx="484632" cy="3040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직사각형 54">
            <a:extLst>
              <a:ext uri="{FF2B5EF4-FFF2-40B4-BE49-F238E27FC236}">
                <a16:creationId xmlns:a16="http://schemas.microsoft.com/office/drawing/2014/main" id="{EE7BA356-9773-4669-96E9-75DD1CE08A05}"/>
              </a:ext>
            </a:extLst>
          </p:cNvPr>
          <p:cNvSpPr/>
          <p:nvPr/>
        </p:nvSpPr>
        <p:spPr>
          <a:xfrm>
            <a:off x="1197486" y="2710270"/>
            <a:ext cx="5904655" cy="200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Inventory Search</a:t>
            </a:r>
            <a:endParaRPr lang="ko-KR" altLang="en-US" dirty="0"/>
          </a:p>
        </p:txBody>
      </p:sp>
      <p:sp>
        <p:nvSpPr>
          <p:cNvPr id="56" name="직사각형 55">
            <a:extLst>
              <a:ext uri="{FF2B5EF4-FFF2-40B4-BE49-F238E27FC236}">
                <a16:creationId xmlns:a16="http://schemas.microsoft.com/office/drawing/2014/main" id="{1FC68F96-7020-452F-A1DA-8D61F05CC90B}"/>
              </a:ext>
            </a:extLst>
          </p:cNvPr>
          <p:cNvSpPr/>
          <p:nvPr/>
        </p:nvSpPr>
        <p:spPr>
          <a:xfrm>
            <a:off x="5339047" y="1859834"/>
            <a:ext cx="1763094" cy="2000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700"/>
          </a:p>
        </p:txBody>
      </p:sp>
      <p:sp>
        <p:nvSpPr>
          <p:cNvPr id="62" name="TextBox 61">
            <a:extLst>
              <a:ext uri="{FF2B5EF4-FFF2-40B4-BE49-F238E27FC236}">
                <a16:creationId xmlns:a16="http://schemas.microsoft.com/office/drawing/2014/main" id="{D1086527-87CA-40B5-B2D2-08C4C565AE90}"/>
              </a:ext>
            </a:extLst>
          </p:cNvPr>
          <p:cNvSpPr txBox="1"/>
          <p:nvPr/>
        </p:nvSpPr>
        <p:spPr>
          <a:xfrm>
            <a:off x="3931244" y="1844191"/>
            <a:ext cx="1412100" cy="200055"/>
          </a:xfrm>
          <a:prstGeom prst="rect">
            <a:avLst/>
          </a:prstGeom>
          <a:noFill/>
        </p:spPr>
        <p:txBody>
          <a:bodyPr wrap="square" rtlCol="0">
            <a:spAutoFit/>
          </a:bodyPr>
          <a:lstStyle/>
          <a:p>
            <a:pPr algn="ctr"/>
            <a:r>
              <a:rPr lang="en-US" altLang="ko-KR" sz="700" dirty="0"/>
              <a:t>Manager</a:t>
            </a:r>
            <a:endParaRPr lang="ko-KR" altLang="en-US" sz="700" dirty="0"/>
          </a:p>
        </p:txBody>
      </p:sp>
      <p:sp>
        <p:nvSpPr>
          <p:cNvPr id="63" name="TextBox 62">
            <a:extLst>
              <a:ext uri="{FF2B5EF4-FFF2-40B4-BE49-F238E27FC236}">
                <a16:creationId xmlns:a16="http://schemas.microsoft.com/office/drawing/2014/main" id="{EFCD7E06-14BF-4738-85A9-D91DAE443DDB}"/>
              </a:ext>
            </a:extLst>
          </p:cNvPr>
          <p:cNvSpPr txBox="1"/>
          <p:nvPr/>
        </p:nvSpPr>
        <p:spPr>
          <a:xfrm>
            <a:off x="3948932" y="2106656"/>
            <a:ext cx="1412100" cy="200055"/>
          </a:xfrm>
          <a:prstGeom prst="rect">
            <a:avLst/>
          </a:prstGeom>
          <a:noFill/>
        </p:spPr>
        <p:txBody>
          <a:bodyPr wrap="square" rtlCol="0">
            <a:spAutoFit/>
          </a:bodyPr>
          <a:lstStyle/>
          <a:p>
            <a:pPr algn="ctr"/>
            <a:r>
              <a:rPr lang="en-US" altLang="ko-KR" sz="700" dirty="0"/>
              <a:t>Memo</a:t>
            </a:r>
            <a:endParaRPr lang="ko-KR" altLang="en-US" sz="700" dirty="0"/>
          </a:p>
        </p:txBody>
      </p:sp>
      <p:sp>
        <p:nvSpPr>
          <p:cNvPr id="64" name="직사각형 63">
            <a:extLst>
              <a:ext uri="{FF2B5EF4-FFF2-40B4-BE49-F238E27FC236}">
                <a16:creationId xmlns:a16="http://schemas.microsoft.com/office/drawing/2014/main" id="{53140C95-BBB8-4A45-962D-BA433EEA508B}"/>
              </a:ext>
            </a:extLst>
          </p:cNvPr>
          <p:cNvSpPr/>
          <p:nvPr/>
        </p:nvSpPr>
        <p:spPr>
          <a:xfrm>
            <a:off x="5339046" y="2166830"/>
            <a:ext cx="1806943" cy="4820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700"/>
          </a:p>
        </p:txBody>
      </p:sp>
    </p:spTree>
    <p:extLst>
      <p:ext uri="{BB962C8B-B14F-4D97-AF65-F5344CB8AC3E}">
        <p14:creationId xmlns:p14="http://schemas.microsoft.com/office/powerpoint/2010/main" val="834622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en-US" altLang="ko-KR" dirty="0"/>
              <a:t>Return</a:t>
            </a:r>
            <a:endParaRPr lang="ko-KR" altLang="en-US" dirty="0"/>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로그인과 회원가입 화면 </a:t>
            </a:r>
          </a:p>
        </p:txBody>
      </p:sp>
    </p:spTree>
    <p:extLst>
      <p:ext uri="{BB962C8B-B14F-4D97-AF65-F5344CB8AC3E}">
        <p14:creationId xmlns:p14="http://schemas.microsoft.com/office/powerpoint/2010/main" val="3430432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5">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26</a:t>
            </a:fld>
            <a:endParaRPr lang="ko-KR" altLang="en-US" sz="900" dirty="0"/>
          </a:p>
        </p:txBody>
      </p:sp>
      <p:sp>
        <p:nvSpPr>
          <p:cNvPr id="2" name="직사각형 1">
            <a:extLst>
              <a:ext uri="{FF2B5EF4-FFF2-40B4-BE49-F238E27FC236}">
                <a16:creationId xmlns:a16="http://schemas.microsoft.com/office/drawing/2014/main" id="{70345BB8-3445-40D6-A52C-36D4573ACA41}"/>
              </a:ext>
            </a:extLst>
          </p:cNvPr>
          <p:cNvSpPr/>
          <p:nvPr/>
        </p:nvSpPr>
        <p:spPr>
          <a:xfrm>
            <a:off x="335360" y="548680"/>
            <a:ext cx="7848872" cy="5904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24" name="직사각형 23">
            <a:extLst>
              <a:ext uri="{FF2B5EF4-FFF2-40B4-BE49-F238E27FC236}">
                <a16:creationId xmlns:a16="http://schemas.microsoft.com/office/drawing/2014/main" id="{6F1445D3-C0C0-48DE-B75E-21E07AA58990}"/>
              </a:ext>
            </a:extLst>
          </p:cNvPr>
          <p:cNvSpPr/>
          <p:nvPr/>
        </p:nvSpPr>
        <p:spPr>
          <a:xfrm>
            <a:off x="7145990" y="692695"/>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Logout</a:t>
            </a:r>
            <a:endParaRPr lang="ko-KR" altLang="en-US" sz="1050" dirty="0"/>
          </a:p>
        </p:txBody>
      </p:sp>
      <p:sp>
        <p:nvSpPr>
          <p:cNvPr id="25" name="TextBox 24">
            <a:extLst>
              <a:ext uri="{FF2B5EF4-FFF2-40B4-BE49-F238E27FC236}">
                <a16:creationId xmlns:a16="http://schemas.microsoft.com/office/drawing/2014/main" id="{53DA2748-0501-4D5F-95CB-381145707C8C}"/>
              </a:ext>
            </a:extLst>
          </p:cNvPr>
          <p:cNvSpPr txBox="1"/>
          <p:nvPr/>
        </p:nvSpPr>
        <p:spPr>
          <a:xfrm>
            <a:off x="6498480" y="618883"/>
            <a:ext cx="648072" cy="369332"/>
          </a:xfrm>
          <a:prstGeom prst="rect">
            <a:avLst/>
          </a:prstGeom>
          <a:noFill/>
        </p:spPr>
        <p:txBody>
          <a:bodyPr wrap="square" rtlCol="0">
            <a:spAutoFit/>
          </a:bodyPr>
          <a:lstStyle/>
          <a:p>
            <a:pPr algn="ctr"/>
            <a:r>
              <a:rPr lang="en-US" altLang="ko-KR" dirty="0"/>
              <a:t>ID </a:t>
            </a:r>
            <a:endParaRPr lang="ko-KR" altLang="en-US" dirty="0"/>
          </a:p>
        </p:txBody>
      </p:sp>
      <p:sp>
        <p:nvSpPr>
          <p:cNvPr id="40" name="직사각형 39">
            <a:extLst>
              <a:ext uri="{FF2B5EF4-FFF2-40B4-BE49-F238E27FC236}">
                <a16:creationId xmlns:a16="http://schemas.microsoft.com/office/drawing/2014/main" id="{1474C828-2606-449E-BD06-87DCBC0938C5}"/>
              </a:ext>
            </a:extLst>
          </p:cNvPr>
          <p:cNvSpPr/>
          <p:nvPr/>
        </p:nvSpPr>
        <p:spPr>
          <a:xfrm>
            <a:off x="513722" y="68701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Dashboard</a:t>
            </a:r>
            <a:endParaRPr lang="ko-KR" altLang="en-US" sz="1050" dirty="0"/>
          </a:p>
        </p:txBody>
      </p:sp>
      <p:sp>
        <p:nvSpPr>
          <p:cNvPr id="42" name="직사각형 41">
            <a:extLst>
              <a:ext uri="{FF2B5EF4-FFF2-40B4-BE49-F238E27FC236}">
                <a16:creationId xmlns:a16="http://schemas.microsoft.com/office/drawing/2014/main" id="{6DF917CC-F87C-4F73-B29F-F50ACDB1EC81}"/>
              </a:ext>
            </a:extLst>
          </p:cNvPr>
          <p:cNvSpPr/>
          <p:nvPr/>
        </p:nvSpPr>
        <p:spPr>
          <a:xfrm>
            <a:off x="1540239"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Inventory</a:t>
            </a:r>
            <a:endParaRPr lang="ko-KR" altLang="en-US" sz="1050" dirty="0"/>
          </a:p>
        </p:txBody>
      </p:sp>
      <p:sp>
        <p:nvSpPr>
          <p:cNvPr id="44" name="직사각형 43">
            <a:extLst>
              <a:ext uri="{FF2B5EF4-FFF2-40B4-BE49-F238E27FC236}">
                <a16:creationId xmlns:a16="http://schemas.microsoft.com/office/drawing/2014/main" id="{447996E7-DB3D-4523-95F4-D6E7389FFC57}"/>
              </a:ext>
            </a:extLst>
          </p:cNvPr>
          <p:cNvSpPr/>
          <p:nvPr/>
        </p:nvSpPr>
        <p:spPr>
          <a:xfrm>
            <a:off x="2571747" y="685463"/>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Order</a:t>
            </a:r>
            <a:endParaRPr lang="ko-KR" altLang="en-US" sz="1050" dirty="0"/>
          </a:p>
        </p:txBody>
      </p:sp>
      <p:sp>
        <p:nvSpPr>
          <p:cNvPr id="45" name="직사각형 44">
            <a:extLst>
              <a:ext uri="{FF2B5EF4-FFF2-40B4-BE49-F238E27FC236}">
                <a16:creationId xmlns:a16="http://schemas.microsoft.com/office/drawing/2014/main" id="{3751E8AF-A3BD-46B5-981F-3BB8AB71EE7D}"/>
              </a:ext>
            </a:extLst>
          </p:cNvPr>
          <p:cNvSpPr/>
          <p:nvPr/>
        </p:nvSpPr>
        <p:spPr>
          <a:xfrm>
            <a:off x="4542133" y="680301"/>
            <a:ext cx="894226" cy="2217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050" dirty="0"/>
              <a:t>Return</a:t>
            </a:r>
            <a:endParaRPr lang="ko-KR" altLang="en-US" sz="1050" dirty="0"/>
          </a:p>
        </p:txBody>
      </p:sp>
      <p:sp>
        <p:nvSpPr>
          <p:cNvPr id="47" name="직사각형 46">
            <a:extLst>
              <a:ext uri="{FF2B5EF4-FFF2-40B4-BE49-F238E27FC236}">
                <a16:creationId xmlns:a16="http://schemas.microsoft.com/office/drawing/2014/main" id="{9D8741FF-F2ED-4DAF-A989-BA5AD56D2295}"/>
              </a:ext>
            </a:extLst>
          </p:cNvPr>
          <p:cNvSpPr/>
          <p:nvPr/>
        </p:nvSpPr>
        <p:spPr>
          <a:xfrm>
            <a:off x="5546567"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Setting</a:t>
            </a:r>
            <a:endParaRPr lang="ko-KR" altLang="en-US" sz="1050" dirty="0"/>
          </a:p>
        </p:txBody>
      </p:sp>
      <p:sp>
        <p:nvSpPr>
          <p:cNvPr id="49" name="직사각형 48">
            <a:extLst>
              <a:ext uri="{FF2B5EF4-FFF2-40B4-BE49-F238E27FC236}">
                <a16:creationId xmlns:a16="http://schemas.microsoft.com/office/drawing/2014/main" id="{CF4BEDCC-5161-4141-857B-2242B0115277}"/>
              </a:ext>
            </a:extLst>
          </p:cNvPr>
          <p:cNvSpPr/>
          <p:nvPr/>
        </p:nvSpPr>
        <p:spPr>
          <a:xfrm>
            <a:off x="3537700" y="685462"/>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Delivery</a:t>
            </a:r>
            <a:endParaRPr lang="ko-KR" altLang="en-US" sz="1050" dirty="0"/>
          </a:p>
        </p:txBody>
      </p:sp>
      <p:sp>
        <p:nvSpPr>
          <p:cNvPr id="3" name="직사각형 2">
            <a:extLst>
              <a:ext uri="{FF2B5EF4-FFF2-40B4-BE49-F238E27FC236}">
                <a16:creationId xmlns:a16="http://schemas.microsoft.com/office/drawing/2014/main" id="{DCB79C2B-0F6A-4157-8567-DAA528063DF0}"/>
              </a:ext>
            </a:extLst>
          </p:cNvPr>
          <p:cNvSpPr/>
          <p:nvPr/>
        </p:nvSpPr>
        <p:spPr>
          <a:xfrm>
            <a:off x="501320" y="1047049"/>
            <a:ext cx="191633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Search</a:t>
            </a:r>
            <a:endParaRPr lang="ko-KR" altLang="en-US" dirty="0"/>
          </a:p>
        </p:txBody>
      </p:sp>
      <p:graphicFrame>
        <p:nvGraphicFramePr>
          <p:cNvPr id="32" name="표 76">
            <a:extLst>
              <a:ext uri="{FF2B5EF4-FFF2-40B4-BE49-F238E27FC236}">
                <a16:creationId xmlns:a16="http://schemas.microsoft.com/office/drawing/2014/main" id="{E1FBDB03-74B3-46C0-AAE5-698801015445}"/>
              </a:ext>
            </a:extLst>
          </p:cNvPr>
          <p:cNvGraphicFramePr>
            <a:graphicFrameLocks noGrp="1"/>
          </p:cNvGraphicFramePr>
          <p:nvPr>
            <p:extLst>
              <p:ext uri="{D42A27DB-BD31-4B8C-83A1-F6EECF244321}">
                <p14:modId xmlns:p14="http://schemas.microsoft.com/office/powerpoint/2010/main" val="3240485213"/>
              </p:ext>
            </p:extLst>
          </p:nvPr>
        </p:nvGraphicFramePr>
        <p:xfrm>
          <a:off x="501320" y="1481876"/>
          <a:ext cx="7538896" cy="4389120"/>
        </p:xfrm>
        <a:graphic>
          <a:graphicData uri="http://schemas.openxmlformats.org/drawingml/2006/table">
            <a:tbl>
              <a:tblPr firstRow="1" bandRow="1">
                <a:tableStyleId>{5C22544A-7EE6-4342-B048-85BDC9FD1C3A}</a:tableStyleId>
              </a:tblPr>
              <a:tblGrid>
                <a:gridCol w="1884724">
                  <a:extLst>
                    <a:ext uri="{9D8B030D-6E8A-4147-A177-3AD203B41FA5}">
                      <a16:colId xmlns:a16="http://schemas.microsoft.com/office/drawing/2014/main" val="2552430885"/>
                    </a:ext>
                  </a:extLst>
                </a:gridCol>
                <a:gridCol w="1884724">
                  <a:extLst>
                    <a:ext uri="{9D8B030D-6E8A-4147-A177-3AD203B41FA5}">
                      <a16:colId xmlns:a16="http://schemas.microsoft.com/office/drawing/2014/main" val="1617792909"/>
                    </a:ext>
                  </a:extLst>
                </a:gridCol>
                <a:gridCol w="1884724">
                  <a:extLst>
                    <a:ext uri="{9D8B030D-6E8A-4147-A177-3AD203B41FA5}">
                      <a16:colId xmlns:a16="http://schemas.microsoft.com/office/drawing/2014/main" val="2151321487"/>
                    </a:ext>
                  </a:extLst>
                </a:gridCol>
                <a:gridCol w="1884724">
                  <a:extLst>
                    <a:ext uri="{9D8B030D-6E8A-4147-A177-3AD203B41FA5}">
                      <a16:colId xmlns:a16="http://schemas.microsoft.com/office/drawing/2014/main" val="3924781162"/>
                    </a:ext>
                  </a:extLst>
                </a:gridCol>
              </a:tblGrid>
              <a:tr h="299334">
                <a:tc>
                  <a:txBody>
                    <a:bodyPr/>
                    <a:lstStyle/>
                    <a:p>
                      <a:pPr latinLnBrk="1"/>
                      <a:r>
                        <a:rPr lang="en-US" altLang="ko-KR" dirty="0"/>
                        <a:t>No</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Return_Info</a:t>
                      </a:r>
                      <a:endParaRPr lang="ko-KR" altLang="en-US" dirty="0"/>
                    </a:p>
                  </a:txBody>
                  <a:tcPr/>
                </a:tc>
                <a:tc>
                  <a:txBody>
                    <a:bodyPr/>
                    <a:lstStyle/>
                    <a:p>
                      <a:pPr latinLnBrk="1"/>
                      <a:r>
                        <a:rPr lang="en-US" altLang="ko-KR" dirty="0" err="1"/>
                        <a:t>ItemInfo</a:t>
                      </a:r>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406334443"/>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3403955909"/>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750808471"/>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871469110"/>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228208603"/>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43478164"/>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833713695"/>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2889211"/>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3571014817"/>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732126347"/>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1242521"/>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754364175"/>
                  </a:ext>
                </a:extLst>
              </a:tr>
            </a:tbl>
          </a:graphicData>
        </a:graphic>
      </p:graphicFrame>
      <p:sp>
        <p:nvSpPr>
          <p:cNvPr id="35" name="직사각형 34">
            <a:extLst>
              <a:ext uri="{FF2B5EF4-FFF2-40B4-BE49-F238E27FC236}">
                <a16:creationId xmlns:a16="http://schemas.microsoft.com/office/drawing/2014/main" id="{6B29182F-5A57-4DDE-9276-7AE39B24F420}"/>
              </a:ext>
            </a:extLst>
          </p:cNvPr>
          <p:cNvSpPr/>
          <p:nvPr/>
        </p:nvSpPr>
        <p:spPr>
          <a:xfrm>
            <a:off x="7752184"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39" name="직사각형 38">
            <a:extLst>
              <a:ext uri="{FF2B5EF4-FFF2-40B4-BE49-F238E27FC236}">
                <a16:creationId xmlns:a16="http://schemas.microsoft.com/office/drawing/2014/main" id="{2E3AA58D-86DF-4D8E-B396-ED0B2555AB3E}"/>
              </a:ext>
            </a:extLst>
          </p:cNvPr>
          <p:cNvSpPr/>
          <p:nvPr/>
        </p:nvSpPr>
        <p:spPr>
          <a:xfrm>
            <a:off x="7363540" y="1194851"/>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23" name="직사각형 22">
            <a:extLst>
              <a:ext uri="{FF2B5EF4-FFF2-40B4-BE49-F238E27FC236}">
                <a16:creationId xmlns:a16="http://schemas.microsoft.com/office/drawing/2014/main" id="{6767058C-0246-4BDB-B47E-85446993E506}"/>
              </a:ext>
            </a:extLst>
          </p:cNvPr>
          <p:cNvSpPr/>
          <p:nvPr/>
        </p:nvSpPr>
        <p:spPr>
          <a:xfrm>
            <a:off x="6342114" y="1916832"/>
            <a:ext cx="1520058" cy="2160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dirty="0"/>
              <a:t>Edit</a:t>
            </a:r>
            <a:endParaRPr lang="ko-KR" altLang="en-US" dirty="0"/>
          </a:p>
        </p:txBody>
      </p:sp>
      <p:sp>
        <p:nvSpPr>
          <p:cNvPr id="27" name="직사각형 26">
            <a:extLst>
              <a:ext uri="{FF2B5EF4-FFF2-40B4-BE49-F238E27FC236}">
                <a16:creationId xmlns:a16="http://schemas.microsoft.com/office/drawing/2014/main" id="{2C314D78-B71F-4DCA-87B9-1AB2A6E620F4}"/>
              </a:ext>
            </a:extLst>
          </p:cNvPr>
          <p:cNvSpPr/>
          <p:nvPr/>
        </p:nvSpPr>
        <p:spPr>
          <a:xfrm>
            <a:off x="6946213"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P</a:t>
            </a:r>
            <a:endParaRPr lang="ko-KR" altLang="en-US" dirty="0"/>
          </a:p>
        </p:txBody>
      </p:sp>
    </p:spTree>
    <p:extLst>
      <p:ext uri="{BB962C8B-B14F-4D97-AF65-F5344CB8AC3E}">
        <p14:creationId xmlns:p14="http://schemas.microsoft.com/office/powerpoint/2010/main" val="4021450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5">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27</a:t>
            </a:fld>
            <a:endParaRPr lang="ko-KR" altLang="en-US" sz="900" dirty="0"/>
          </a:p>
        </p:txBody>
      </p:sp>
      <p:sp>
        <p:nvSpPr>
          <p:cNvPr id="2" name="직사각형 1">
            <a:extLst>
              <a:ext uri="{FF2B5EF4-FFF2-40B4-BE49-F238E27FC236}">
                <a16:creationId xmlns:a16="http://schemas.microsoft.com/office/drawing/2014/main" id="{70345BB8-3445-40D6-A52C-36D4573ACA41}"/>
              </a:ext>
            </a:extLst>
          </p:cNvPr>
          <p:cNvSpPr/>
          <p:nvPr/>
        </p:nvSpPr>
        <p:spPr>
          <a:xfrm>
            <a:off x="335360" y="548680"/>
            <a:ext cx="7848872" cy="5904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24" name="직사각형 23">
            <a:extLst>
              <a:ext uri="{FF2B5EF4-FFF2-40B4-BE49-F238E27FC236}">
                <a16:creationId xmlns:a16="http://schemas.microsoft.com/office/drawing/2014/main" id="{6F1445D3-C0C0-48DE-B75E-21E07AA58990}"/>
              </a:ext>
            </a:extLst>
          </p:cNvPr>
          <p:cNvSpPr/>
          <p:nvPr/>
        </p:nvSpPr>
        <p:spPr>
          <a:xfrm>
            <a:off x="7145990" y="692695"/>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Logout</a:t>
            </a:r>
            <a:endParaRPr lang="ko-KR" altLang="en-US" sz="1050" dirty="0"/>
          </a:p>
        </p:txBody>
      </p:sp>
      <p:sp>
        <p:nvSpPr>
          <p:cNvPr id="25" name="TextBox 24">
            <a:extLst>
              <a:ext uri="{FF2B5EF4-FFF2-40B4-BE49-F238E27FC236}">
                <a16:creationId xmlns:a16="http://schemas.microsoft.com/office/drawing/2014/main" id="{53DA2748-0501-4D5F-95CB-381145707C8C}"/>
              </a:ext>
            </a:extLst>
          </p:cNvPr>
          <p:cNvSpPr txBox="1"/>
          <p:nvPr/>
        </p:nvSpPr>
        <p:spPr>
          <a:xfrm>
            <a:off x="6498480" y="618883"/>
            <a:ext cx="648072" cy="369332"/>
          </a:xfrm>
          <a:prstGeom prst="rect">
            <a:avLst/>
          </a:prstGeom>
          <a:noFill/>
        </p:spPr>
        <p:txBody>
          <a:bodyPr wrap="square" rtlCol="0">
            <a:spAutoFit/>
          </a:bodyPr>
          <a:lstStyle/>
          <a:p>
            <a:pPr algn="ctr"/>
            <a:r>
              <a:rPr lang="en-US" altLang="ko-KR" dirty="0"/>
              <a:t>ID </a:t>
            </a:r>
            <a:endParaRPr lang="ko-KR" altLang="en-US" dirty="0"/>
          </a:p>
        </p:txBody>
      </p:sp>
      <p:sp>
        <p:nvSpPr>
          <p:cNvPr id="40" name="직사각형 39">
            <a:extLst>
              <a:ext uri="{FF2B5EF4-FFF2-40B4-BE49-F238E27FC236}">
                <a16:creationId xmlns:a16="http://schemas.microsoft.com/office/drawing/2014/main" id="{1474C828-2606-449E-BD06-87DCBC0938C5}"/>
              </a:ext>
            </a:extLst>
          </p:cNvPr>
          <p:cNvSpPr/>
          <p:nvPr/>
        </p:nvSpPr>
        <p:spPr>
          <a:xfrm>
            <a:off x="513722" y="68701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Dashboard</a:t>
            </a:r>
            <a:endParaRPr lang="ko-KR" altLang="en-US" sz="1050" dirty="0"/>
          </a:p>
        </p:txBody>
      </p:sp>
      <p:sp>
        <p:nvSpPr>
          <p:cNvPr id="42" name="직사각형 41">
            <a:extLst>
              <a:ext uri="{FF2B5EF4-FFF2-40B4-BE49-F238E27FC236}">
                <a16:creationId xmlns:a16="http://schemas.microsoft.com/office/drawing/2014/main" id="{6DF917CC-F87C-4F73-B29F-F50ACDB1EC81}"/>
              </a:ext>
            </a:extLst>
          </p:cNvPr>
          <p:cNvSpPr/>
          <p:nvPr/>
        </p:nvSpPr>
        <p:spPr>
          <a:xfrm>
            <a:off x="1540239"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Inventory</a:t>
            </a:r>
            <a:endParaRPr lang="ko-KR" altLang="en-US" sz="1050" dirty="0"/>
          </a:p>
        </p:txBody>
      </p:sp>
      <p:sp>
        <p:nvSpPr>
          <p:cNvPr id="44" name="직사각형 43">
            <a:extLst>
              <a:ext uri="{FF2B5EF4-FFF2-40B4-BE49-F238E27FC236}">
                <a16:creationId xmlns:a16="http://schemas.microsoft.com/office/drawing/2014/main" id="{447996E7-DB3D-4523-95F4-D6E7389FFC57}"/>
              </a:ext>
            </a:extLst>
          </p:cNvPr>
          <p:cNvSpPr/>
          <p:nvPr/>
        </p:nvSpPr>
        <p:spPr>
          <a:xfrm>
            <a:off x="2571747" y="685463"/>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Order</a:t>
            </a:r>
            <a:endParaRPr lang="ko-KR" altLang="en-US" sz="1050" dirty="0"/>
          </a:p>
        </p:txBody>
      </p:sp>
      <p:sp>
        <p:nvSpPr>
          <p:cNvPr id="45" name="직사각형 44">
            <a:extLst>
              <a:ext uri="{FF2B5EF4-FFF2-40B4-BE49-F238E27FC236}">
                <a16:creationId xmlns:a16="http://schemas.microsoft.com/office/drawing/2014/main" id="{3751E8AF-A3BD-46B5-981F-3BB8AB71EE7D}"/>
              </a:ext>
            </a:extLst>
          </p:cNvPr>
          <p:cNvSpPr/>
          <p:nvPr/>
        </p:nvSpPr>
        <p:spPr>
          <a:xfrm>
            <a:off x="4542133" y="680301"/>
            <a:ext cx="894226" cy="2217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050" dirty="0"/>
              <a:t>Return</a:t>
            </a:r>
            <a:endParaRPr lang="ko-KR" altLang="en-US" sz="1050" dirty="0"/>
          </a:p>
        </p:txBody>
      </p:sp>
      <p:sp>
        <p:nvSpPr>
          <p:cNvPr id="47" name="직사각형 46">
            <a:extLst>
              <a:ext uri="{FF2B5EF4-FFF2-40B4-BE49-F238E27FC236}">
                <a16:creationId xmlns:a16="http://schemas.microsoft.com/office/drawing/2014/main" id="{9D8741FF-F2ED-4DAF-A989-BA5AD56D2295}"/>
              </a:ext>
            </a:extLst>
          </p:cNvPr>
          <p:cNvSpPr/>
          <p:nvPr/>
        </p:nvSpPr>
        <p:spPr>
          <a:xfrm>
            <a:off x="5546567"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Setting</a:t>
            </a:r>
            <a:endParaRPr lang="ko-KR" altLang="en-US" sz="1050" dirty="0"/>
          </a:p>
        </p:txBody>
      </p:sp>
      <p:sp>
        <p:nvSpPr>
          <p:cNvPr id="49" name="직사각형 48">
            <a:extLst>
              <a:ext uri="{FF2B5EF4-FFF2-40B4-BE49-F238E27FC236}">
                <a16:creationId xmlns:a16="http://schemas.microsoft.com/office/drawing/2014/main" id="{CF4BEDCC-5161-4141-857B-2242B0115277}"/>
              </a:ext>
            </a:extLst>
          </p:cNvPr>
          <p:cNvSpPr/>
          <p:nvPr/>
        </p:nvSpPr>
        <p:spPr>
          <a:xfrm>
            <a:off x="3537700" y="685462"/>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Delivery</a:t>
            </a:r>
            <a:endParaRPr lang="ko-KR" altLang="en-US" sz="1050" dirty="0"/>
          </a:p>
        </p:txBody>
      </p:sp>
      <p:sp>
        <p:nvSpPr>
          <p:cNvPr id="3" name="직사각형 2">
            <a:extLst>
              <a:ext uri="{FF2B5EF4-FFF2-40B4-BE49-F238E27FC236}">
                <a16:creationId xmlns:a16="http://schemas.microsoft.com/office/drawing/2014/main" id="{DCB79C2B-0F6A-4157-8567-DAA528063DF0}"/>
              </a:ext>
            </a:extLst>
          </p:cNvPr>
          <p:cNvSpPr/>
          <p:nvPr/>
        </p:nvSpPr>
        <p:spPr>
          <a:xfrm>
            <a:off x="501320" y="1047049"/>
            <a:ext cx="191633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Search</a:t>
            </a:r>
            <a:endParaRPr lang="ko-KR" altLang="en-US" dirty="0"/>
          </a:p>
        </p:txBody>
      </p:sp>
      <p:graphicFrame>
        <p:nvGraphicFramePr>
          <p:cNvPr id="32" name="표 76">
            <a:extLst>
              <a:ext uri="{FF2B5EF4-FFF2-40B4-BE49-F238E27FC236}">
                <a16:creationId xmlns:a16="http://schemas.microsoft.com/office/drawing/2014/main" id="{E1FBDB03-74B3-46C0-AAE5-698801015445}"/>
              </a:ext>
            </a:extLst>
          </p:cNvPr>
          <p:cNvGraphicFramePr>
            <a:graphicFrameLocks noGrp="1"/>
          </p:cNvGraphicFramePr>
          <p:nvPr/>
        </p:nvGraphicFramePr>
        <p:xfrm>
          <a:off x="501320" y="1481876"/>
          <a:ext cx="7538896" cy="4389120"/>
        </p:xfrm>
        <a:graphic>
          <a:graphicData uri="http://schemas.openxmlformats.org/drawingml/2006/table">
            <a:tbl>
              <a:tblPr firstRow="1" bandRow="1">
                <a:tableStyleId>{5C22544A-7EE6-4342-B048-85BDC9FD1C3A}</a:tableStyleId>
              </a:tblPr>
              <a:tblGrid>
                <a:gridCol w="1884724">
                  <a:extLst>
                    <a:ext uri="{9D8B030D-6E8A-4147-A177-3AD203B41FA5}">
                      <a16:colId xmlns:a16="http://schemas.microsoft.com/office/drawing/2014/main" val="2552430885"/>
                    </a:ext>
                  </a:extLst>
                </a:gridCol>
                <a:gridCol w="1884724">
                  <a:extLst>
                    <a:ext uri="{9D8B030D-6E8A-4147-A177-3AD203B41FA5}">
                      <a16:colId xmlns:a16="http://schemas.microsoft.com/office/drawing/2014/main" val="1617792909"/>
                    </a:ext>
                  </a:extLst>
                </a:gridCol>
                <a:gridCol w="1884724">
                  <a:extLst>
                    <a:ext uri="{9D8B030D-6E8A-4147-A177-3AD203B41FA5}">
                      <a16:colId xmlns:a16="http://schemas.microsoft.com/office/drawing/2014/main" val="2151321487"/>
                    </a:ext>
                  </a:extLst>
                </a:gridCol>
                <a:gridCol w="1884724">
                  <a:extLst>
                    <a:ext uri="{9D8B030D-6E8A-4147-A177-3AD203B41FA5}">
                      <a16:colId xmlns:a16="http://schemas.microsoft.com/office/drawing/2014/main" val="3924781162"/>
                    </a:ext>
                  </a:extLst>
                </a:gridCol>
              </a:tblGrid>
              <a:tr h="299334">
                <a:tc>
                  <a:txBody>
                    <a:bodyPr/>
                    <a:lstStyle/>
                    <a:p>
                      <a:pPr latinLnBrk="1"/>
                      <a:r>
                        <a:rPr lang="en-US" altLang="ko-KR" dirty="0"/>
                        <a:t>Select</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Item_Info</a:t>
                      </a:r>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406334443"/>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3403955909"/>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750808471"/>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871469110"/>
                  </a:ext>
                </a:extLst>
              </a:tr>
              <a:tr h="299334">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228208603"/>
                  </a:ext>
                </a:extLst>
              </a:tr>
              <a:tr h="299334">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43478164"/>
                  </a:ext>
                </a:extLst>
              </a:tr>
              <a:tr h="299334">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833713695"/>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2889211"/>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3571014817"/>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732126347"/>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1242521"/>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754364175"/>
                  </a:ext>
                </a:extLst>
              </a:tr>
            </a:tbl>
          </a:graphicData>
        </a:graphic>
      </p:graphicFrame>
      <p:sp>
        <p:nvSpPr>
          <p:cNvPr id="35" name="직사각형 34">
            <a:extLst>
              <a:ext uri="{FF2B5EF4-FFF2-40B4-BE49-F238E27FC236}">
                <a16:creationId xmlns:a16="http://schemas.microsoft.com/office/drawing/2014/main" id="{6B29182F-5A57-4DDE-9276-7AE39B24F420}"/>
              </a:ext>
            </a:extLst>
          </p:cNvPr>
          <p:cNvSpPr/>
          <p:nvPr/>
        </p:nvSpPr>
        <p:spPr>
          <a:xfrm>
            <a:off x="7752184"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10" name="직사각형 9">
            <a:extLst>
              <a:ext uri="{FF2B5EF4-FFF2-40B4-BE49-F238E27FC236}">
                <a16:creationId xmlns:a16="http://schemas.microsoft.com/office/drawing/2014/main" id="{C3D87D96-93FC-4F0C-80F1-D3F5BD3619FE}"/>
              </a:ext>
            </a:extLst>
          </p:cNvPr>
          <p:cNvSpPr/>
          <p:nvPr/>
        </p:nvSpPr>
        <p:spPr>
          <a:xfrm>
            <a:off x="4601003" y="2193784"/>
            <a:ext cx="1520058" cy="2160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dirty="0"/>
              <a:t>Position</a:t>
            </a:r>
            <a:endParaRPr lang="ko-KR" altLang="en-US" dirty="0"/>
          </a:p>
        </p:txBody>
      </p:sp>
      <p:sp>
        <p:nvSpPr>
          <p:cNvPr id="36" name="직사각형 35">
            <a:extLst>
              <a:ext uri="{FF2B5EF4-FFF2-40B4-BE49-F238E27FC236}">
                <a16:creationId xmlns:a16="http://schemas.microsoft.com/office/drawing/2014/main" id="{E8CA9450-F575-4126-9E3C-7280C9DF6D90}"/>
              </a:ext>
            </a:extLst>
          </p:cNvPr>
          <p:cNvSpPr/>
          <p:nvPr/>
        </p:nvSpPr>
        <p:spPr>
          <a:xfrm>
            <a:off x="6342114" y="1916832"/>
            <a:ext cx="1520058" cy="2160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dirty="0"/>
              <a:t>Edit</a:t>
            </a:r>
            <a:endParaRPr lang="ko-KR" altLang="en-US" dirty="0"/>
          </a:p>
        </p:txBody>
      </p:sp>
      <p:sp>
        <p:nvSpPr>
          <p:cNvPr id="6" name="직사각형 5">
            <a:extLst>
              <a:ext uri="{FF2B5EF4-FFF2-40B4-BE49-F238E27FC236}">
                <a16:creationId xmlns:a16="http://schemas.microsoft.com/office/drawing/2014/main" id="{111D7023-C795-4758-9AF8-3E45EC44D3EA}"/>
              </a:ext>
            </a:extLst>
          </p:cNvPr>
          <p:cNvSpPr/>
          <p:nvPr/>
        </p:nvSpPr>
        <p:spPr>
          <a:xfrm>
            <a:off x="943408" y="1734023"/>
            <a:ext cx="6316914" cy="4353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41" name="직사각형 40">
            <a:extLst>
              <a:ext uri="{FF2B5EF4-FFF2-40B4-BE49-F238E27FC236}">
                <a16:creationId xmlns:a16="http://schemas.microsoft.com/office/drawing/2014/main" id="{F38F60D9-C91C-4405-9A6E-5873E2FE17ED}"/>
              </a:ext>
            </a:extLst>
          </p:cNvPr>
          <p:cNvSpPr/>
          <p:nvPr/>
        </p:nvSpPr>
        <p:spPr>
          <a:xfrm>
            <a:off x="1550817" y="5521958"/>
            <a:ext cx="1168009"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err="1"/>
              <a:t>Cancle</a:t>
            </a:r>
            <a:endParaRPr lang="ko-KR" altLang="en-US" dirty="0"/>
          </a:p>
        </p:txBody>
      </p:sp>
      <p:sp>
        <p:nvSpPr>
          <p:cNvPr id="46" name="직사각형 45">
            <a:extLst>
              <a:ext uri="{FF2B5EF4-FFF2-40B4-BE49-F238E27FC236}">
                <a16:creationId xmlns:a16="http://schemas.microsoft.com/office/drawing/2014/main" id="{CBEAD05F-CFDF-42B4-BBDE-5A06D850316E}"/>
              </a:ext>
            </a:extLst>
          </p:cNvPr>
          <p:cNvSpPr/>
          <p:nvPr/>
        </p:nvSpPr>
        <p:spPr>
          <a:xfrm>
            <a:off x="3461742" y="1817184"/>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AF59FE3E-6D73-49E0-AFC5-B6CBC8CAE5E4}"/>
              </a:ext>
            </a:extLst>
          </p:cNvPr>
          <p:cNvSpPr/>
          <p:nvPr/>
        </p:nvSpPr>
        <p:spPr>
          <a:xfrm>
            <a:off x="3468810" y="2350269"/>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50" name="TextBox 49">
            <a:extLst>
              <a:ext uri="{FF2B5EF4-FFF2-40B4-BE49-F238E27FC236}">
                <a16:creationId xmlns:a16="http://schemas.microsoft.com/office/drawing/2014/main" id="{75E1A403-491E-4D90-956A-03A5BEB79362}"/>
              </a:ext>
            </a:extLst>
          </p:cNvPr>
          <p:cNvSpPr txBox="1"/>
          <p:nvPr/>
        </p:nvSpPr>
        <p:spPr>
          <a:xfrm>
            <a:off x="1049460" y="1860955"/>
            <a:ext cx="1639454" cy="369332"/>
          </a:xfrm>
          <a:prstGeom prst="rect">
            <a:avLst/>
          </a:prstGeom>
          <a:noFill/>
        </p:spPr>
        <p:txBody>
          <a:bodyPr wrap="square" rtlCol="0">
            <a:spAutoFit/>
          </a:bodyPr>
          <a:lstStyle/>
          <a:p>
            <a:pPr algn="ctr"/>
            <a:r>
              <a:rPr lang="en-US" altLang="ko-KR" dirty="0"/>
              <a:t>Return Code</a:t>
            </a:r>
            <a:endParaRPr lang="ko-KR" altLang="en-US" dirty="0"/>
          </a:p>
        </p:txBody>
      </p:sp>
      <p:sp>
        <p:nvSpPr>
          <p:cNvPr id="51" name="TextBox 50">
            <a:extLst>
              <a:ext uri="{FF2B5EF4-FFF2-40B4-BE49-F238E27FC236}">
                <a16:creationId xmlns:a16="http://schemas.microsoft.com/office/drawing/2014/main" id="{B51DF551-DA0B-4FED-BBF8-56C7ADD8ACDB}"/>
              </a:ext>
            </a:extLst>
          </p:cNvPr>
          <p:cNvSpPr txBox="1"/>
          <p:nvPr/>
        </p:nvSpPr>
        <p:spPr>
          <a:xfrm>
            <a:off x="1159646" y="2330667"/>
            <a:ext cx="1639453" cy="369332"/>
          </a:xfrm>
          <a:prstGeom prst="rect">
            <a:avLst/>
          </a:prstGeom>
          <a:noFill/>
        </p:spPr>
        <p:txBody>
          <a:bodyPr wrap="square" rtlCol="0">
            <a:spAutoFit/>
          </a:bodyPr>
          <a:lstStyle/>
          <a:p>
            <a:pPr algn="ctr"/>
            <a:r>
              <a:rPr lang="en-US" altLang="ko-KR" dirty="0"/>
              <a:t>Return Date</a:t>
            </a:r>
            <a:endParaRPr lang="ko-KR" altLang="en-US" dirty="0"/>
          </a:p>
        </p:txBody>
      </p:sp>
      <p:sp>
        <p:nvSpPr>
          <p:cNvPr id="57" name="TextBox 56">
            <a:extLst>
              <a:ext uri="{FF2B5EF4-FFF2-40B4-BE49-F238E27FC236}">
                <a16:creationId xmlns:a16="http://schemas.microsoft.com/office/drawing/2014/main" id="{204F6EBA-E487-4344-988B-3D968C6166F4}"/>
              </a:ext>
            </a:extLst>
          </p:cNvPr>
          <p:cNvSpPr txBox="1"/>
          <p:nvPr/>
        </p:nvSpPr>
        <p:spPr>
          <a:xfrm>
            <a:off x="1236695" y="2797759"/>
            <a:ext cx="1258003" cy="369332"/>
          </a:xfrm>
          <a:prstGeom prst="rect">
            <a:avLst/>
          </a:prstGeom>
          <a:noFill/>
        </p:spPr>
        <p:txBody>
          <a:bodyPr wrap="square" rtlCol="0">
            <a:spAutoFit/>
          </a:bodyPr>
          <a:lstStyle/>
          <a:p>
            <a:pPr algn="ctr"/>
            <a:r>
              <a:rPr lang="en-US" altLang="ko-KR" dirty="0" err="1"/>
              <a:t>ItemCode</a:t>
            </a:r>
            <a:endParaRPr lang="ko-KR" altLang="en-US" dirty="0"/>
          </a:p>
        </p:txBody>
      </p:sp>
      <p:sp>
        <p:nvSpPr>
          <p:cNvPr id="58" name="직사각형 57">
            <a:extLst>
              <a:ext uri="{FF2B5EF4-FFF2-40B4-BE49-F238E27FC236}">
                <a16:creationId xmlns:a16="http://schemas.microsoft.com/office/drawing/2014/main" id="{8ABF7A97-94BB-45F5-900D-7DB0833D8C02}"/>
              </a:ext>
            </a:extLst>
          </p:cNvPr>
          <p:cNvSpPr/>
          <p:nvPr/>
        </p:nvSpPr>
        <p:spPr>
          <a:xfrm>
            <a:off x="4808853" y="5500352"/>
            <a:ext cx="130382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delete</a:t>
            </a:r>
            <a:endParaRPr lang="ko-KR" altLang="en-US" dirty="0"/>
          </a:p>
        </p:txBody>
      </p:sp>
      <p:sp>
        <p:nvSpPr>
          <p:cNvPr id="59" name="직사각형 58">
            <a:extLst>
              <a:ext uri="{FF2B5EF4-FFF2-40B4-BE49-F238E27FC236}">
                <a16:creationId xmlns:a16="http://schemas.microsoft.com/office/drawing/2014/main" id="{46D1C328-DFA7-4BBD-825C-21EB677D430D}"/>
              </a:ext>
            </a:extLst>
          </p:cNvPr>
          <p:cNvSpPr/>
          <p:nvPr/>
        </p:nvSpPr>
        <p:spPr>
          <a:xfrm>
            <a:off x="7363540" y="1194851"/>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60" name="직사각형 59">
            <a:extLst>
              <a:ext uri="{FF2B5EF4-FFF2-40B4-BE49-F238E27FC236}">
                <a16:creationId xmlns:a16="http://schemas.microsoft.com/office/drawing/2014/main" id="{A3BA8C78-7DFB-4342-91A9-2C692B7EA616}"/>
              </a:ext>
            </a:extLst>
          </p:cNvPr>
          <p:cNvSpPr/>
          <p:nvPr/>
        </p:nvSpPr>
        <p:spPr>
          <a:xfrm>
            <a:off x="676739" y="1878798"/>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V</a:t>
            </a:r>
            <a:endParaRPr lang="ko-KR" altLang="en-US" dirty="0"/>
          </a:p>
        </p:txBody>
      </p:sp>
      <p:sp>
        <p:nvSpPr>
          <p:cNvPr id="38" name="직사각형 37">
            <a:extLst>
              <a:ext uri="{FF2B5EF4-FFF2-40B4-BE49-F238E27FC236}">
                <a16:creationId xmlns:a16="http://schemas.microsoft.com/office/drawing/2014/main" id="{8DC9E733-7D4D-4893-B741-9260FE7D1953}"/>
              </a:ext>
            </a:extLst>
          </p:cNvPr>
          <p:cNvSpPr/>
          <p:nvPr/>
        </p:nvSpPr>
        <p:spPr>
          <a:xfrm>
            <a:off x="6946213"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P</a:t>
            </a:r>
            <a:endParaRPr lang="ko-KR" altLang="en-US" dirty="0"/>
          </a:p>
        </p:txBody>
      </p:sp>
      <p:sp>
        <p:nvSpPr>
          <p:cNvPr id="61" name="직사각형 60">
            <a:extLst>
              <a:ext uri="{FF2B5EF4-FFF2-40B4-BE49-F238E27FC236}">
                <a16:creationId xmlns:a16="http://schemas.microsoft.com/office/drawing/2014/main" id="{F6681381-7735-4709-ACAE-074F8FA0F87C}"/>
              </a:ext>
            </a:extLst>
          </p:cNvPr>
          <p:cNvSpPr/>
          <p:nvPr/>
        </p:nvSpPr>
        <p:spPr>
          <a:xfrm>
            <a:off x="3468810" y="2843930"/>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62" name="TextBox 61">
            <a:extLst>
              <a:ext uri="{FF2B5EF4-FFF2-40B4-BE49-F238E27FC236}">
                <a16:creationId xmlns:a16="http://schemas.microsoft.com/office/drawing/2014/main" id="{DB5C40AB-770A-417C-922F-F105C9CD1296}"/>
              </a:ext>
            </a:extLst>
          </p:cNvPr>
          <p:cNvSpPr txBox="1"/>
          <p:nvPr/>
        </p:nvSpPr>
        <p:spPr>
          <a:xfrm>
            <a:off x="1236695" y="3341264"/>
            <a:ext cx="1258003" cy="369332"/>
          </a:xfrm>
          <a:prstGeom prst="rect">
            <a:avLst/>
          </a:prstGeom>
          <a:noFill/>
        </p:spPr>
        <p:txBody>
          <a:bodyPr wrap="square" rtlCol="0">
            <a:spAutoFit/>
          </a:bodyPr>
          <a:lstStyle/>
          <a:p>
            <a:pPr algn="ctr"/>
            <a:r>
              <a:rPr lang="en-US" altLang="ko-KR" dirty="0"/>
              <a:t>Manager</a:t>
            </a:r>
            <a:endParaRPr lang="ko-KR" altLang="en-US" dirty="0"/>
          </a:p>
        </p:txBody>
      </p:sp>
      <p:sp>
        <p:nvSpPr>
          <p:cNvPr id="63" name="직사각형 62">
            <a:extLst>
              <a:ext uri="{FF2B5EF4-FFF2-40B4-BE49-F238E27FC236}">
                <a16:creationId xmlns:a16="http://schemas.microsoft.com/office/drawing/2014/main" id="{4183F4C9-B257-4F60-9498-1E1DC252B480}"/>
              </a:ext>
            </a:extLst>
          </p:cNvPr>
          <p:cNvSpPr/>
          <p:nvPr/>
        </p:nvSpPr>
        <p:spPr>
          <a:xfrm>
            <a:off x="3468810" y="3387435"/>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37" name="TextBox 36">
            <a:extLst>
              <a:ext uri="{FF2B5EF4-FFF2-40B4-BE49-F238E27FC236}">
                <a16:creationId xmlns:a16="http://schemas.microsoft.com/office/drawing/2014/main" id="{4E6B29DD-9551-4263-8C3A-133F5948E717}"/>
              </a:ext>
            </a:extLst>
          </p:cNvPr>
          <p:cNvSpPr txBox="1"/>
          <p:nvPr/>
        </p:nvSpPr>
        <p:spPr>
          <a:xfrm>
            <a:off x="1251271" y="3929971"/>
            <a:ext cx="1639453" cy="369332"/>
          </a:xfrm>
          <a:prstGeom prst="rect">
            <a:avLst/>
          </a:prstGeom>
          <a:noFill/>
        </p:spPr>
        <p:txBody>
          <a:bodyPr wrap="square" rtlCol="0">
            <a:spAutoFit/>
          </a:bodyPr>
          <a:lstStyle/>
          <a:p>
            <a:pPr algn="ctr"/>
            <a:r>
              <a:rPr lang="en-US" altLang="ko-KR" dirty="0" err="1"/>
              <a:t>DeliveryCode</a:t>
            </a:r>
            <a:endParaRPr lang="ko-KR" altLang="en-US" dirty="0"/>
          </a:p>
        </p:txBody>
      </p:sp>
      <p:sp>
        <p:nvSpPr>
          <p:cNvPr id="43" name="직사각형 42">
            <a:extLst>
              <a:ext uri="{FF2B5EF4-FFF2-40B4-BE49-F238E27FC236}">
                <a16:creationId xmlns:a16="http://schemas.microsoft.com/office/drawing/2014/main" id="{A1DD437E-2230-4DDA-8D5E-BC091D6D1272}"/>
              </a:ext>
            </a:extLst>
          </p:cNvPr>
          <p:cNvSpPr/>
          <p:nvPr/>
        </p:nvSpPr>
        <p:spPr>
          <a:xfrm>
            <a:off x="3483386" y="3976142"/>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52" name="TextBox 51">
            <a:extLst>
              <a:ext uri="{FF2B5EF4-FFF2-40B4-BE49-F238E27FC236}">
                <a16:creationId xmlns:a16="http://schemas.microsoft.com/office/drawing/2014/main" id="{8EF195BD-602E-4E08-8A6B-42BBBEA150A4}"/>
              </a:ext>
            </a:extLst>
          </p:cNvPr>
          <p:cNvSpPr txBox="1"/>
          <p:nvPr/>
        </p:nvSpPr>
        <p:spPr>
          <a:xfrm>
            <a:off x="1222950" y="4546217"/>
            <a:ext cx="1639453" cy="369332"/>
          </a:xfrm>
          <a:prstGeom prst="rect">
            <a:avLst/>
          </a:prstGeom>
          <a:noFill/>
        </p:spPr>
        <p:txBody>
          <a:bodyPr wrap="square" rtlCol="0">
            <a:spAutoFit/>
          </a:bodyPr>
          <a:lstStyle/>
          <a:p>
            <a:pPr algn="ctr"/>
            <a:r>
              <a:rPr lang="en-US" altLang="ko-KR" dirty="0"/>
              <a:t>Memo</a:t>
            </a:r>
            <a:endParaRPr lang="ko-KR" altLang="en-US" dirty="0"/>
          </a:p>
        </p:txBody>
      </p:sp>
      <p:sp>
        <p:nvSpPr>
          <p:cNvPr id="53" name="직사각형 52">
            <a:extLst>
              <a:ext uri="{FF2B5EF4-FFF2-40B4-BE49-F238E27FC236}">
                <a16:creationId xmlns:a16="http://schemas.microsoft.com/office/drawing/2014/main" id="{8CCC61DA-6FBA-4E2B-90BF-8DC5623AE3F6}"/>
              </a:ext>
            </a:extLst>
          </p:cNvPr>
          <p:cNvSpPr/>
          <p:nvPr/>
        </p:nvSpPr>
        <p:spPr>
          <a:xfrm>
            <a:off x="3455065" y="4592388"/>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1782292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5">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28</a:t>
            </a:fld>
            <a:endParaRPr lang="ko-KR" altLang="en-US" sz="900" dirty="0"/>
          </a:p>
        </p:txBody>
      </p:sp>
      <p:sp>
        <p:nvSpPr>
          <p:cNvPr id="2" name="직사각형 1">
            <a:extLst>
              <a:ext uri="{FF2B5EF4-FFF2-40B4-BE49-F238E27FC236}">
                <a16:creationId xmlns:a16="http://schemas.microsoft.com/office/drawing/2014/main" id="{70345BB8-3445-40D6-A52C-36D4573ACA41}"/>
              </a:ext>
            </a:extLst>
          </p:cNvPr>
          <p:cNvSpPr/>
          <p:nvPr/>
        </p:nvSpPr>
        <p:spPr>
          <a:xfrm>
            <a:off x="335360" y="548680"/>
            <a:ext cx="7848872" cy="5904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24" name="직사각형 23">
            <a:extLst>
              <a:ext uri="{FF2B5EF4-FFF2-40B4-BE49-F238E27FC236}">
                <a16:creationId xmlns:a16="http://schemas.microsoft.com/office/drawing/2014/main" id="{6F1445D3-C0C0-48DE-B75E-21E07AA58990}"/>
              </a:ext>
            </a:extLst>
          </p:cNvPr>
          <p:cNvSpPr/>
          <p:nvPr/>
        </p:nvSpPr>
        <p:spPr>
          <a:xfrm>
            <a:off x="7145990" y="692695"/>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Logout</a:t>
            </a:r>
            <a:endParaRPr lang="ko-KR" altLang="en-US" sz="1050" dirty="0"/>
          </a:p>
        </p:txBody>
      </p:sp>
      <p:sp>
        <p:nvSpPr>
          <p:cNvPr id="25" name="TextBox 24">
            <a:extLst>
              <a:ext uri="{FF2B5EF4-FFF2-40B4-BE49-F238E27FC236}">
                <a16:creationId xmlns:a16="http://schemas.microsoft.com/office/drawing/2014/main" id="{53DA2748-0501-4D5F-95CB-381145707C8C}"/>
              </a:ext>
            </a:extLst>
          </p:cNvPr>
          <p:cNvSpPr txBox="1"/>
          <p:nvPr/>
        </p:nvSpPr>
        <p:spPr>
          <a:xfrm>
            <a:off x="6498480" y="618883"/>
            <a:ext cx="648072" cy="369332"/>
          </a:xfrm>
          <a:prstGeom prst="rect">
            <a:avLst/>
          </a:prstGeom>
          <a:noFill/>
        </p:spPr>
        <p:txBody>
          <a:bodyPr wrap="square" rtlCol="0">
            <a:spAutoFit/>
          </a:bodyPr>
          <a:lstStyle/>
          <a:p>
            <a:pPr algn="ctr"/>
            <a:r>
              <a:rPr lang="en-US" altLang="ko-KR" dirty="0"/>
              <a:t>ID </a:t>
            </a:r>
            <a:endParaRPr lang="ko-KR" altLang="en-US" dirty="0"/>
          </a:p>
        </p:txBody>
      </p:sp>
      <p:sp>
        <p:nvSpPr>
          <p:cNvPr id="40" name="직사각형 39">
            <a:extLst>
              <a:ext uri="{FF2B5EF4-FFF2-40B4-BE49-F238E27FC236}">
                <a16:creationId xmlns:a16="http://schemas.microsoft.com/office/drawing/2014/main" id="{1474C828-2606-449E-BD06-87DCBC0938C5}"/>
              </a:ext>
            </a:extLst>
          </p:cNvPr>
          <p:cNvSpPr/>
          <p:nvPr/>
        </p:nvSpPr>
        <p:spPr>
          <a:xfrm>
            <a:off x="513722" y="68701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Dashboard</a:t>
            </a:r>
            <a:endParaRPr lang="ko-KR" altLang="en-US" sz="1050" dirty="0"/>
          </a:p>
        </p:txBody>
      </p:sp>
      <p:sp>
        <p:nvSpPr>
          <p:cNvPr id="42" name="직사각형 41">
            <a:extLst>
              <a:ext uri="{FF2B5EF4-FFF2-40B4-BE49-F238E27FC236}">
                <a16:creationId xmlns:a16="http://schemas.microsoft.com/office/drawing/2014/main" id="{6DF917CC-F87C-4F73-B29F-F50ACDB1EC81}"/>
              </a:ext>
            </a:extLst>
          </p:cNvPr>
          <p:cNvSpPr/>
          <p:nvPr/>
        </p:nvSpPr>
        <p:spPr>
          <a:xfrm>
            <a:off x="1540239"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Inventory</a:t>
            </a:r>
            <a:endParaRPr lang="ko-KR" altLang="en-US" sz="1050" dirty="0"/>
          </a:p>
        </p:txBody>
      </p:sp>
      <p:sp>
        <p:nvSpPr>
          <p:cNvPr id="44" name="직사각형 43">
            <a:extLst>
              <a:ext uri="{FF2B5EF4-FFF2-40B4-BE49-F238E27FC236}">
                <a16:creationId xmlns:a16="http://schemas.microsoft.com/office/drawing/2014/main" id="{447996E7-DB3D-4523-95F4-D6E7389FFC57}"/>
              </a:ext>
            </a:extLst>
          </p:cNvPr>
          <p:cNvSpPr/>
          <p:nvPr/>
        </p:nvSpPr>
        <p:spPr>
          <a:xfrm>
            <a:off x="2571747" y="685463"/>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Order</a:t>
            </a:r>
            <a:endParaRPr lang="ko-KR" altLang="en-US" sz="1050" dirty="0"/>
          </a:p>
        </p:txBody>
      </p:sp>
      <p:sp>
        <p:nvSpPr>
          <p:cNvPr id="45" name="직사각형 44">
            <a:extLst>
              <a:ext uri="{FF2B5EF4-FFF2-40B4-BE49-F238E27FC236}">
                <a16:creationId xmlns:a16="http://schemas.microsoft.com/office/drawing/2014/main" id="{3751E8AF-A3BD-46B5-981F-3BB8AB71EE7D}"/>
              </a:ext>
            </a:extLst>
          </p:cNvPr>
          <p:cNvSpPr/>
          <p:nvPr/>
        </p:nvSpPr>
        <p:spPr>
          <a:xfrm>
            <a:off x="4542133" y="680301"/>
            <a:ext cx="894226" cy="2217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050" dirty="0"/>
              <a:t>Return</a:t>
            </a:r>
            <a:endParaRPr lang="ko-KR" altLang="en-US" sz="1050" dirty="0"/>
          </a:p>
        </p:txBody>
      </p:sp>
      <p:sp>
        <p:nvSpPr>
          <p:cNvPr id="47" name="직사각형 46">
            <a:extLst>
              <a:ext uri="{FF2B5EF4-FFF2-40B4-BE49-F238E27FC236}">
                <a16:creationId xmlns:a16="http://schemas.microsoft.com/office/drawing/2014/main" id="{9D8741FF-F2ED-4DAF-A989-BA5AD56D2295}"/>
              </a:ext>
            </a:extLst>
          </p:cNvPr>
          <p:cNvSpPr/>
          <p:nvPr/>
        </p:nvSpPr>
        <p:spPr>
          <a:xfrm>
            <a:off x="5546567"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Setting</a:t>
            </a:r>
            <a:endParaRPr lang="ko-KR" altLang="en-US" sz="1050" dirty="0"/>
          </a:p>
        </p:txBody>
      </p:sp>
      <p:sp>
        <p:nvSpPr>
          <p:cNvPr id="49" name="직사각형 48">
            <a:extLst>
              <a:ext uri="{FF2B5EF4-FFF2-40B4-BE49-F238E27FC236}">
                <a16:creationId xmlns:a16="http://schemas.microsoft.com/office/drawing/2014/main" id="{CF4BEDCC-5161-4141-857B-2242B0115277}"/>
              </a:ext>
            </a:extLst>
          </p:cNvPr>
          <p:cNvSpPr/>
          <p:nvPr/>
        </p:nvSpPr>
        <p:spPr>
          <a:xfrm>
            <a:off x="3537700" y="685462"/>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Delivery</a:t>
            </a:r>
            <a:endParaRPr lang="ko-KR" altLang="en-US" sz="1050" dirty="0"/>
          </a:p>
        </p:txBody>
      </p:sp>
      <p:sp>
        <p:nvSpPr>
          <p:cNvPr id="3" name="직사각형 2">
            <a:extLst>
              <a:ext uri="{FF2B5EF4-FFF2-40B4-BE49-F238E27FC236}">
                <a16:creationId xmlns:a16="http://schemas.microsoft.com/office/drawing/2014/main" id="{DCB79C2B-0F6A-4157-8567-DAA528063DF0}"/>
              </a:ext>
            </a:extLst>
          </p:cNvPr>
          <p:cNvSpPr/>
          <p:nvPr/>
        </p:nvSpPr>
        <p:spPr>
          <a:xfrm>
            <a:off x="501320" y="1047049"/>
            <a:ext cx="191633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Search</a:t>
            </a:r>
            <a:endParaRPr lang="ko-KR" altLang="en-US" dirty="0"/>
          </a:p>
        </p:txBody>
      </p:sp>
      <p:graphicFrame>
        <p:nvGraphicFramePr>
          <p:cNvPr id="32" name="표 76">
            <a:extLst>
              <a:ext uri="{FF2B5EF4-FFF2-40B4-BE49-F238E27FC236}">
                <a16:creationId xmlns:a16="http://schemas.microsoft.com/office/drawing/2014/main" id="{E1FBDB03-74B3-46C0-AAE5-698801015445}"/>
              </a:ext>
            </a:extLst>
          </p:cNvPr>
          <p:cNvGraphicFramePr>
            <a:graphicFrameLocks noGrp="1"/>
          </p:cNvGraphicFramePr>
          <p:nvPr/>
        </p:nvGraphicFramePr>
        <p:xfrm>
          <a:off x="501320" y="1481876"/>
          <a:ext cx="7538896" cy="4389120"/>
        </p:xfrm>
        <a:graphic>
          <a:graphicData uri="http://schemas.openxmlformats.org/drawingml/2006/table">
            <a:tbl>
              <a:tblPr firstRow="1" bandRow="1">
                <a:tableStyleId>{5C22544A-7EE6-4342-B048-85BDC9FD1C3A}</a:tableStyleId>
              </a:tblPr>
              <a:tblGrid>
                <a:gridCol w="1884724">
                  <a:extLst>
                    <a:ext uri="{9D8B030D-6E8A-4147-A177-3AD203B41FA5}">
                      <a16:colId xmlns:a16="http://schemas.microsoft.com/office/drawing/2014/main" val="2552430885"/>
                    </a:ext>
                  </a:extLst>
                </a:gridCol>
                <a:gridCol w="1884724">
                  <a:extLst>
                    <a:ext uri="{9D8B030D-6E8A-4147-A177-3AD203B41FA5}">
                      <a16:colId xmlns:a16="http://schemas.microsoft.com/office/drawing/2014/main" val="1617792909"/>
                    </a:ext>
                  </a:extLst>
                </a:gridCol>
                <a:gridCol w="1884724">
                  <a:extLst>
                    <a:ext uri="{9D8B030D-6E8A-4147-A177-3AD203B41FA5}">
                      <a16:colId xmlns:a16="http://schemas.microsoft.com/office/drawing/2014/main" val="2151321487"/>
                    </a:ext>
                  </a:extLst>
                </a:gridCol>
                <a:gridCol w="1884724">
                  <a:extLst>
                    <a:ext uri="{9D8B030D-6E8A-4147-A177-3AD203B41FA5}">
                      <a16:colId xmlns:a16="http://schemas.microsoft.com/office/drawing/2014/main" val="3924781162"/>
                    </a:ext>
                  </a:extLst>
                </a:gridCol>
              </a:tblGrid>
              <a:tr h="299334">
                <a:tc>
                  <a:txBody>
                    <a:bodyPr/>
                    <a:lstStyle/>
                    <a:p>
                      <a:pPr latinLnBrk="1"/>
                      <a:r>
                        <a:rPr lang="en-US" altLang="ko-KR" dirty="0"/>
                        <a:t>Select</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Item_Info</a:t>
                      </a:r>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406334443"/>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3403955909"/>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750808471"/>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871469110"/>
                  </a:ext>
                </a:extLst>
              </a:tr>
              <a:tr h="299334">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228208603"/>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43478164"/>
                  </a:ext>
                </a:extLst>
              </a:tr>
              <a:tr h="299334">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833713695"/>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2889211"/>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3571014817"/>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732126347"/>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1242521"/>
                  </a:ext>
                </a:extLst>
              </a:tr>
              <a:tr h="299334">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754364175"/>
                  </a:ext>
                </a:extLst>
              </a:tr>
            </a:tbl>
          </a:graphicData>
        </a:graphic>
      </p:graphicFrame>
      <p:sp>
        <p:nvSpPr>
          <p:cNvPr id="35" name="직사각형 34">
            <a:extLst>
              <a:ext uri="{FF2B5EF4-FFF2-40B4-BE49-F238E27FC236}">
                <a16:creationId xmlns:a16="http://schemas.microsoft.com/office/drawing/2014/main" id="{6B29182F-5A57-4DDE-9276-7AE39B24F420}"/>
              </a:ext>
            </a:extLst>
          </p:cNvPr>
          <p:cNvSpPr/>
          <p:nvPr/>
        </p:nvSpPr>
        <p:spPr>
          <a:xfrm>
            <a:off x="7752184"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10" name="직사각형 9">
            <a:extLst>
              <a:ext uri="{FF2B5EF4-FFF2-40B4-BE49-F238E27FC236}">
                <a16:creationId xmlns:a16="http://schemas.microsoft.com/office/drawing/2014/main" id="{C3D87D96-93FC-4F0C-80F1-D3F5BD3619FE}"/>
              </a:ext>
            </a:extLst>
          </p:cNvPr>
          <p:cNvSpPr/>
          <p:nvPr/>
        </p:nvSpPr>
        <p:spPr>
          <a:xfrm>
            <a:off x="4601003" y="2193784"/>
            <a:ext cx="1520058" cy="2160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700" dirty="0"/>
              <a:t>Position</a:t>
            </a:r>
            <a:endParaRPr lang="ko-KR" altLang="en-US" sz="700" dirty="0"/>
          </a:p>
        </p:txBody>
      </p:sp>
      <p:sp>
        <p:nvSpPr>
          <p:cNvPr id="36" name="직사각형 35">
            <a:extLst>
              <a:ext uri="{FF2B5EF4-FFF2-40B4-BE49-F238E27FC236}">
                <a16:creationId xmlns:a16="http://schemas.microsoft.com/office/drawing/2014/main" id="{E8CA9450-F575-4126-9E3C-7280C9DF6D90}"/>
              </a:ext>
            </a:extLst>
          </p:cNvPr>
          <p:cNvSpPr/>
          <p:nvPr/>
        </p:nvSpPr>
        <p:spPr>
          <a:xfrm>
            <a:off x="6342114" y="1916832"/>
            <a:ext cx="1520058" cy="2160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dirty="0"/>
              <a:t>Edit</a:t>
            </a:r>
            <a:endParaRPr lang="ko-KR" altLang="en-US" dirty="0"/>
          </a:p>
        </p:txBody>
      </p:sp>
      <p:sp>
        <p:nvSpPr>
          <p:cNvPr id="6" name="직사각형 5">
            <a:extLst>
              <a:ext uri="{FF2B5EF4-FFF2-40B4-BE49-F238E27FC236}">
                <a16:creationId xmlns:a16="http://schemas.microsoft.com/office/drawing/2014/main" id="{111D7023-C795-4758-9AF8-3E45EC44D3EA}"/>
              </a:ext>
            </a:extLst>
          </p:cNvPr>
          <p:cNvSpPr/>
          <p:nvPr/>
        </p:nvSpPr>
        <p:spPr>
          <a:xfrm>
            <a:off x="943408" y="1734023"/>
            <a:ext cx="6316914" cy="4353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41" name="직사각형 40">
            <a:extLst>
              <a:ext uri="{FF2B5EF4-FFF2-40B4-BE49-F238E27FC236}">
                <a16:creationId xmlns:a16="http://schemas.microsoft.com/office/drawing/2014/main" id="{F38F60D9-C91C-4405-9A6E-5873E2FE17ED}"/>
              </a:ext>
            </a:extLst>
          </p:cNvPr>
          <p:cNvSpPr/>
          <p:nvPr/>
        </p:nvSpPr>
        <p:spPr>
          <a:xfrm>
            <a:off x="1550817" y="5521958"/>
            <a:ext cx="1168009"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err="1"/>
              <a:t>Cancle</a:t>
            </a:r>
            <a:endParaRPr lang="ko-KR" altLang="en-US" dirty="0"/>
          </a:p>
        </p:txBody>
      </p:sp>
      <p:sp>
        <p:nvSpPr>
          <p:cNvPr id="46" name="직사각형 45">
            <a:extLst>
              <a:ext uri="{FF2B5EF4-FFF2-40B4-BE49-F238E27FC236}">
                <a16:creationId xmlns:a16="http://schemas.microsoft.com/office/drawing/2014/main" id="{CBEAD05F-CFDF-42B4-BBDE-5A06D850316E}"/>
              </a:ext>
            </a:extLst>
          </p:cNvPr>
          <p:cNvSpPr/>
          <p:nvPr/>
        </p:nvSpPr>
        <p:spPr>
          <a:xfrm>
            <a:off x="2108660" y="1844398"/>
            <a:ext cx="1763094" cy="2000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700"/>
          </a:p>
        </p:txBody>
      </p:sp>
      <p:sp>
        <p:nvSpPr>
          <p:cNvPr id="48" name="직사각형 47">
            <a:extLst>
              <a:ext uri="{FF2B5EF4-FFF2-40B4-BE49-F238E27FC236}">
                <a16:creationId xmlns:a16="http://schemas.microsoft.com/office/drawing/2014/main" id="{AF59FE3E-6D73-49E0-AFC5-B6CBC8CAE5E4}"/>
              </a:ext>
            </a:extLst>
          </p:cNvPr>
          <p:cNvSpPr/>
          <p:nvPr/>
        </p:nvSpPr>
        <p:spPr>
          <a:xfrm>
            <a:off x="2115728" y="2135567"/>
            <a:ext cx="1763094" cy="2000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700"/>
          </a:p>
        </p:txBody>
      </p:sp>
      <p:sp>
        <p:nvSpPr>
          <p:cNvPr id="50" name="TextBox 49">
            <a:extLst>
              <a:ext uri="{FF2B5EF4-FFF2-40B4-BE49-F238E27FC236}">
                <a16:creationId xmlns:a16="http://schemas.microsoft.com/office/drawing/2014/main" id="{75E1A403-491E-4D90-956A-03A5BEB79362}"/>
              </a:ext>
            </a:extLst>
          </p:cNvPr>
          <p:cNvSpPr txBox="1"/>
          <p:nvPr/>
        </p:nvSpPr>
        <p:spPr>
          <a:xfrm>
            <a:off x="634837" y="1832017"/>
            <a:ext cx="1639454" cy="200055"/>
          </a:xfrm>
          <a:prstGeom prst="rect">
            <a:avLst/>
          </a:prstGeom>
          <a:noFill/>
        </p:spPr>
        <p:txBody>
          <a:bodyPr wrap="square" rtlCol="0">
            <a:spAutoFit/>
          </a:bodyPr>
          <a:lstStyle/>
          <a:p>
            <a:pPr algn="ctr"/>
            <a:r>
              <a:rPr lang="en-US" altLang="ko-KR" sz="700" dirty="0"/>
              <a:t>Return Code</a:t>
            </a:r>
            <a:endParaRPr lang="ko-KR" altLang="en-US" sz="700" dirty="0"/>
          </a:p>
        </p:txBody>
      </p:sp>
      <p:sp>
        <p:nvSpPr>
          <p:cNvPr id="51" name="TextBox 50">
            <a:extLst>
              <a:ext uri="{FF2B5EF4-FFF2-40B4-BE49-F238E27FC236}">
                <a16:creationId xmlns:a16="http://schemas.microsoft.com/office/drawing/2014/main" id="{B51DF551-DA0B-4FED-BBF8-56C7ADD8ACDB}"/>
              </a:ext>
            </a:extLst>
          </p:cNvPr>
          <p:cNvSpPr txBox="1"/>
          <p:nvPr/>
        </p:nvSpPr>
        <p:spPr>
          <a:xfrm>
            <a:off x="707925" y="2119924"/>
            <a:ext cx="1412100" cy="200055"/>
          </a:xfrm>
          <a:prstGeom prst="rect">
            <a:avLst/>
          </a:prstGeom>
          <a:noFill/>
        </p:spPr>
        <p:txBody>
          <a:bodyPr wrap="square" rtlCol="0">
            <a:spAutoFit/>
          </a:bodyPr>
          <a:lstStyle/>
          <a:p>
            <a:pPr algn="ctr"/>
            <a:r>
              <a:rPr lang="en-US" altLang="ko-KR" sz="700" dirty="0"/>
              <a:t>Return Date</a:t>
            </a:r>
            <a:endParaRPr lang="ko-KR" altLang="en-US" sz="700" dirty="0"/>
          </a:p>
        </p:txBody>
      </p:sp>
      <p:sp>
        <p:nvSpPr>
          <p:cNvPr id="58" name="직사각형 57">
            <a:extLst>
              <a:ext uri="{FF2B5EF4-FFF2-40B4-BE49-F238E27FC236}">
                <a16:creationId xmlns:a16="http://schemas.microsoft.com/office/drawing/2014/main" id="{8ABF7A97-94BB-45F5-900D-7DB0833D8C02}"/>
              </a:ext>
            </a:extLst>
          </p:cNvPr>
          <p:cNvSpPr/>
          <p:nvPr/>
        </p:nvSpPr>
        <p:spPr>
          <a:xfrm>
            <a:off x="4808853" y="5500352"/>
            <a:ext cx="130382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Create</a:t>
            </a:r>
            <a:endParaRPr lang="ko-KR" altLang="en-US" dirty="0"/>
          </a:p>
        </p:txBody>
      </p:sp>
      <p:sp>
        <p:nvSpPr>
          <p:cNvPr id="59" name="직사각형 58">
            <a:extLst>
              <a:ext uri="{FF2B5EF4-FFF2-40B4-BE49-F238E27FC236}">
                <a16:creationId xmlns:a16="http://schemas.microsoft.com/office/drawing/2014/main" id="{46D1C328-DFA7-4BBD-825C-21EB677D430D}"/>
              </a:ext>
            </a:extLst>
          </p:cNvPr>
          <p:cNvSpPr/>
          <p:nvPr/>
        </p:nvSpPr>
        <p:spPr>
          <a:xfrm>
            <a:off x="7363540" y="1194851"/>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60" name="직사각형 59">
            <a:extLst>
              <a:ext uri="{FF2B5EF4-FFF2-40B4-BE49-F238E27FC236}">
                <a16:creationId xmlns:a16="http://schemas.microsoft.com/office/drawing/2014/main" id="{A3BA8C78-7DFB-4342-91A9-2C692B7EA616}"/>
              </a:ext>
            </a:extLst>
          </p:cNvPr>
          <p:cNvSpPr/>
          <p:nvPr/>
        </p:nvSpPr>
        <p:spPr>
          <a:xfrm>
            <a:off x="676739" y="1878798"/>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V</a:t>
            </a:r>
            <a:endParaRPr lang="ko-KR" altLang="en-US" dirty="0"/>
          </a:p>
        </p:txBody>
      </p:sp>
      <p:sp>
        <p:nvSpPr>
          <p:cNvPr id="38" name="직사각형 37">
            <a:extLst>
              <a:ext uri="{FF2B5EF4-FFF2-40B4-BE49-F238E27FC236}">
                <a16:creationId xmlns:a16="http://schemas.microsoft.com/office/drawing/2014/main" id="{8DC9E733-7D4D-4893-B741-9260FE7D1953}"/>
              </a:ext>
            </a:extLst>
          </p:cNvPr>
          <p:cNvSpPr/>
          <p:nvPr/>
        </p:nvSpPr>
        <p:spPr>
          <a:xfrm>
            <a:off x="6946213"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P</a:t>
            </a:r>
            <a:endParaRPr lang="ko-KR" altLang="en-US" dirty="0"/>
          </a:p>
        </p:txBody>
      </p:sp>
      <p:graphicFrame>
        <p:nvGraphicFramePr>
          <p:cNvPr id="54" name="표 76">
            <a:extLst>
              <a:ext uri="{FF2B5EF4-FFF2-40B4-BE49-F238E27FC236}">
                <a16:creationId xmlns:a16="http://schemas.microsoft.com/office/drawing/2014/main" id="{C8E8AD67-5DBF-4DD1-9037-C7A35E4E79CD}"/>
              </a:ext>
            </a:extLst>
          </p:cNvPr>
          <p:cNvGraphicFramePr>
            <a:graphicFrameLocks noGrp="1"/>
          </p:cNvGraphicFramePr>
          <p:nvPr>
            <p:extLst>
              <p:ext uri="{D42A27DB-BD31-4B8C-83A1-F6EECF244321}">
                <p14:modId xmlns:p14="http://schemas.microsoft.com/office/powerpoint/2010/main" val="3857910150"/>
              </p:ext>
            </p:extLst>
          </p:nvPr>
        </p:nvGraphicFramePr>
        <p:xfrm>
          <a:off x="1149484" y="2718148"/>
          <a:ext cx="5904656" cy="859260"/>
        </p:xfrm>
        <a:graphic>
          <a:graphicData uri="http://schemas.openxmlformats.org/drawingml/2006/table">
            <a:tbl>
              <a:tblPr firstRow="1" bandRow="1">
                <a:tableStyleId>{5C22544A-7EE6-4342-B048-85BDC9FD1C3A}</a:tableStyleId>
              </a:tblPr>
              <a:tblGrid>
                <a:gridCol w="1476164">
                  <a:extLst>
                    <a:ext uri="{9D8B030D-6E8A-4147-A177-3AD203B41FA5}">
                      <a16:colId xmlns:a16="http://schemas.microsoft.com/office/drawing/2014/main" val="2552430885"/>
                    </a:ext>
                  </a:extLst>
                </a:gridCol>
                <a:gridCol w="1476164">
                  <a:extLst>
                    <a:ext uri="{9D8B030D-6E8A-4147-A177-3AD203B41FA5}">
                      <a16:colId xmlns:a16="http://schemas.microsoft.com/office/drawing/2014/main" val="1617792909"/>
                    </a:ext>
                  </a:extLst>
                </a:gridCol>
                <a:gridCol w="1476164">
                  <a:extLst>
                    <a:ext uri="{9D8B030D-6E8A-4147-A177-3AD203B41FA5}">
                      <a16:colId xmlns:a16="http://schemas.microsoft.com/office/drawing/2014/main" val="2151321487"/>
                    </a:ext>
                  </a:extLst>
                </a:gridCol>
                <a:gridCol w="1476164">
                  <a:extLst>
                    <a:ext uri="{9D8B030D-6E8A-4147-A177-3AD203B41FA5}">
                      <a16:colId xmlns:a16="http://schemas.microsoft.com/office/drawing/2014/main" val="3924781162"/>
                    </a:ext>
                  </a:extLst>
                </a:gridCol>
              </a:tblGrid>
              <a:tr h="128713">
                <a:tc>
                  <a:txBody>
                    <a:bodyPr/>
                    <a:lstStyle/>
                    <a:p>
                      <a:pPr latinLnBrk="1"/>
                      <a:r>
                        <a:rPr lang="en-US" altLang="ko-KR" sz="700" dirty="0"/>
                        <a:t>Select</a:t>
                      </a:r>
                      <a:endParaRPr lang="ko-KR" altLang="en-US" sz="700" dirty="0"/>
                    </a:p>
                  </a:txBody>
                  <a:tcPr marL="65173" marR="65173" marT="32586" marB="32586"/>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700" dirty="0" err="1"/>
                        <a:t>Delivery_Info</a:t>
                      </a:r>
                      <a:endParaRPr lang="ko-KR" altLang="en-US" sz="700" dirty="0"/>
                    </a:p>
                  </a:txBody>
                  <a:tcPr marL="65173" marR="65173" marT="32586" marB="32586"/>
                </a:tc>
                <a:tc>
                  <a:txBody>
                    <a:bodyPr/>
                    <a:lstStyle/>
                    <a:p>
                      <a:pPr latinLnBrk="1"/>
                      <a:r>
                        <a:rPr lang="en-US" altLang="ko-KR" sz="700" dirty="0" err="1"/>
                        <a:t>ItemInfo</a:t>
                      </a:r>
                      <a:endParaRPr lang="ko-KR" altLang="en-US" sz="700" dirty="0"/>
                    </a:p>
                  </a:txBody>
                  <a:tcPr marL="65173" marR="65173" marT="32586" marB="32586"/>
                </a:tc>
                <a:tc>
                  <a:txBody>
                    <a:bodyPr/>
                    <a:lstStyle/>
                    <a:p>
                      <a:pPr latinLnBrk="1"/>
                      <a:endParaRPr lang="ko-KR" altLang="en-US" sz="700"/>
                    </a:p>
                  </a:txBody>
                  <a:tcPr marL="65173" marR="65173" marT="32586" marB="32586"/>
                </a:tc>
                <a:extLst>
                  <a:ext uri="{0D108BD9-81ED-4DB2-BD59-A6C34878D82A}">
                    <a16:rowId xmlns:a16="http://schemas.microsoft.com/office/drawing/2014/main" val="2406334443"/>
                  </a:ext>
                </a:extLst>
              </a:tr>
              <a:tr h="128713">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a:p>
                  </a:txBody>
                  <a:tcPr marL="65173" marR="65173" marT="32586" marB="32586"/>
                </a:tc>
                <a:extLst>
                  <a:ext uri="{0D108BD9-81ED-4DB2-BD59-A6C34878D82A}">
                    <a16:rowId xmlns:a16="http://schemas.microsoft.com/office/drawing/2014/main" val="3403955909"/>
                  </a:ext>
                </a:extLst>
              </a:tr>
              <a:tr h="128713">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a:p>
                  </a:txBody>
                  <a:tcPr marL="65173" marR="65173" marT="32586" marB="32586"/>
                </a:tc>
                <a:extLst>
                  <a:ext uri="{0D108BD9-81ED-4DB2-BD59-A6C34878D82A}">
                    <a16:rowId xmlns:a16="http://schemas.microsoft.com/office/drawing/2014/main" val="1750808471"/>
                  </a:ext>
                </a:extLst>
              </a:tr>
              <a:tr h="128713">
                <a:tc>
                  <a:txBody>
                    <a:bodyPr/>
                    <a:lstStyle/>
                    <a:p>
                      <a:pPr latinLnBrk="1"/>
                      <a:endParaRPr lang="ko-KR" altLang="en-US" sz="700" dirty="0"/>
                    </a:p>
                  </a:txBody>
                  <a:tcPr marL="65173" marR="65173" marT="32586" marB="32586"/>
                </a:tc>
                <a:tc>
                  <a:txBody>
                    <a:bodyPr/>
                    <a:lstStyle/>
                    <a:p>
                      <a:pPr latinLnBrk="1"/>
                      <a:endParaRPr lang="ko-KR" altLang="en-US" sz="70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extLst>
                  <a:ext uri="{0D108BD9-81ED-4DB2-BD59-A6C34878D82A}">
                    <a16:rowId xmlns:a16="http://schemas.microsoft.com/office/drawing/2014/main" val="1871469110"/>
                  </a:ext>
                </a:extLst>
              </a:tr>
              <a:tr h="128713">
                <a:tc>
                  <a:txBody>
                    <a:bodyPr/>
                    <a:lstStyle/>
                    <a:p>
                      <a:pPr latinLnBrk="1"/>
                      <a:endParaRPr lang="ko-KR" altLang="en-US" sz="70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tc>
                  <a:txBody>
                    <a:bodyPr/>
                    <a:lstStyle/>
                    <a:p>
                      <a:pPr latinLnBrk="1"/>
                      <a:endParaRPr lang="ko-KR" altLang="en-US" sz="700" dirty="0"/>
                    </a:p>
                  </a:txBody>
                  <a:tcPr marL="65173" marR="65173" marT="32586" marB="32586"/>
                </a:tc>
                <a:extLst>
                  <a:ext uri="{0D108BD9-81ED-4DB2-BD59-A6C34878D82A}">
                    <a16:rowId xmlns:a16="http://schemas.microsoft.com/office/drawing/2014/main" val="2228208603"/>
                  </a:ext>
                </a:extLst>
              </a:tr>
            </a:tbl>
          </a:graphicData>
        </a:graphic>
      </p:graphicFrame>
      <p:sp>
        <p:nvSpPr>
          <p:cNvPr id="55" name="직사각형 54">
            <a:extLst>
              <a:ext uri="{FF2B5EF4-FFF2-40B4-BE49-F238E27FC236}">
                <a16:creationId xmlns:a16="http://schemas.microsoft.com/office/drawing/2014/main" id="{EE7BA356-9773-4669-96E9-75DD1CE08A05}"/>
              </a:ext>
            </a:extLst>
          </p:cNvPr>
          <p:cNvSpPr/>
          <p:nvPr/>
        </p:nvSpPr>
        <p:spPr>
          <a:xfrm>
            <a:off x="1149483" y="2466777"/>
            <a:ext cx="5904655" cy="200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Delivery Search</a:t>
            </a:r>
            <a:endParaRPr lang="ko-KR" altLang="en-US" dirty="0"/>
          </a:p>
        </p:txBody>
      </p:sp>
      <p:sp>
        <p:nvSpPr>
          <p:cNvPr id="56" name="직사각형 55">
            <a:extLst>
              <a:ext uri="{FF2B5EF4-FFF2-40B4-BE49-F238E27FC236}">
                <a16:creationId xmlns:a16="http://schemas.microsoft.com/office/drawing/2014/main" id="{1FC68F96-7020-452F-A1DA-8D61F05CC90B}"/>
              </a:ext>
            </a:extLst>
          </p:cNvPr>
          <p:cNvSpPr/>
          <p:nvPr/>
        </p:nvSpPr>
        <p:spPr>
          <a:xfrm>
            <a:off x="5339047" y="1859834"/>
            <a:ext cx="1763094" cy="2000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700"/>
          </a:p>
        </p:txBody>
      </p:sp>
      <p:sp>
        <p:nvSpPr>
          <p:cNvPr id="62" name="TextBox 61">
            <a:extLst>
              <a:ext uri="{FF2B5EF4-FFF2-40B4-BE49-F238E27FC236}">
                <a16:creationId xmlns:a16="http://schemas.microsoft.com/office/drawing/2014/main" id="{D1086527-87CA-40B5-B2D2-08C4C565AE90}"/>
              </a:ext>
            </a:extLst>
          </p:cNvPr>
          <p:cNvSpPr txBox="1"/>
          <p:nvPr/>
        </p:nvSpPr>
        <p:spPr>
          <a:xfrm>
            <a:off x="3931244" y="1844191"/>
            <a:ext cx="1412100" cy="200055"/>
          </a:xfrm>
          <a:prstGeom prst="rect">
            <a:avLst/>
          </a:prstGeom>
          <a:noFill/>
        </p:spPr>
        <p:txBody>
          <a:bodyPr wrap="square" rtlCol="0">
            <a:spAutoFit/>
          </a:bodyPr>
          <a:lstStyle/>
          <a:p>
            <a:pPr algn="ctr"/>
            <a:r>
              <a:rPr lang="en-US" altLang="ko-KR" sz="700" dirty="0"/>
              <a:t>Manager</a:t>
            </a:r>
            <a:endParaRPr lang="ko-KR" altLang="en-US" sz="700" dirty="0"/>
          </a:p>
        </p:txBody>
      </p:sp>
      <p:sp>
        <p:nvSpPr>
          <p:cNvPr id="43" name="TextBox 42">
            <a:extLst>
              <a:ext uri="{FF2B5EF4-FFF2-40B4-BE49-F238E27FC236}">
                <a16:creationId xmlns:a16="http://schemas.microsoft.com/office/drawing/2014/main" id="{11BEB621-C9BA-45FE-9D8D-C16244AE840C}"/>
              </a:ext>
            </a:extLst>
          </p:cNvPr>
          <p:cNvSpPr txBox="1"/>
          <p:nvPr/>
        </p:nvSpPr>
        <p:spPr>
          <a:xfrm>
            <a:off x="1090707" y="3664378"/>
            <a:ext cx="634481" cy="200055"/>
          </a:xfrm>
          <a:prstGeom prst="rect">
            <a:avLst/>
          </a:prstGeom>
          <a:noFill/>
        </p:spPr>
        <p:txBody>
          <a:bodyPr wrap="square" rtlCol="0">
            <a:spAutoFit/>
          </a:bodyPr>
          <a:lstStyle/>
          <a:p>
            <a:pPr algn="ctr"/>
            <a:r>
              <a:rPr lang="en-US" altLang="ko-KR" sz="700" dirty="0"/>
              <a:t>Memo</a:t>
            </a:r>
            <a:endParaRPr lang="ko-KR" altLang="en-US" sz="700" dirty="0"/>
          </a:p>
        </p:txBody>
      </p:sp>
      <p:sp>
        <p:nvSpPr>
          <p:cNvPr id="52" name="직사각형 51">
            <a:extLst>
              <a:ext uri="{FF2B5EF4-FFF2-40B4-BE49-F238E27FC236}">
                <a16:creationId xmlns:a16="http://schemas.microsoft.com/office/drawing/2014/main" id="{5BE6F039-DAAF-4BF1-9651-E6C9117B3D99}"/>
              </a:ext>
            </a:extLst>
          </p:cNvPr>
          <p:cNvSpPr/>
          <p:nvPr/>
        </p:nvSpPr>
        <p:spPr>
          <a:xfrm>
            <a:off x="1151403" y="3951403"/>
            <a:ext cx="5961102" cy="1401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700"/>
          </a:p>
        </p:txBody>
      </p:sp>
    </p:spTree>
    <p:extLst>
      <p:ext uri="{BB962C8B-B14F-4D97-AF65-F5344CB8AC3E}">
        <p14:creationId xmlns:p14="http://schemas.microsoft.com/office/powerpoint/2010/main" val="1542824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en-US" altLang="ko-KR" dirty="0"/>
              <a:t>Setting</a:t>
            </a:r>
            <a:endParaRPr lang="ko-KR" altLang="en-US" dirty="0"/>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로그인과 회원가입 화면 </a:t>
            </a:r>
          </a:p>
        </p:txBody>
      </p:sp>
    </p:spTree>
    <p:extLst>
      <p:ext uri="{BB962C8B-B14F-4D97-AF65-F5344CB8AC3E}">
        <p14:creationId xmlns:p14="http://schemas.microsoft.com/office/powerpoint/2010/main" val="779659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588977544"/>
              </p:ext>
            </p:extLst>
          </p:nvPr>
        </p:nvGraphicFramePr>
        <p:xfrm>
          <a:off x="1197870" y="1268760"/>
          <a:ext cx="9796258" cy="5094152"/>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en-US" altLang="ko-KR" sz="900" dirty="0" err="1">
                          <a:solidFill>
                            <a:schemeClr val="tx1"/>
                          </a:solidFill>
                          <a:latin typeface="+mn-ea"/>
                          <a:ea typeface="+mn-ea"/>
                        </a:rPr>
                        <a:t>.Net</a:t>
                      </a:r>
                      <a:r>
                        <a:rPr lang="ko-KR" altLang="en-US" sz="900" dirty="0">
                          <a:solidFill>
                            <a:schemeClr val="tx1"/>
                          </a:solidFill>
                          <a:latin typeface="+mn-ea"/>
                          <a:ea typeface="+mn-ea"/>
                        </a:rPr>
                        <a:t> </a:t>
                      </a:r>
                      <a:r>
                        <a:rPr lang="en-US" altLang="ko-KR" sz="900" dirty="0">
                          <a:solidFill>
                            <a:schemeClr val="tx1"/>
                          </a:solidFill>
                          <a:latin typeface="+mn-ea"/>
                          <a:ea typeface="+mn-ea"/>
                        </a:rPr>
                        <a:t>6</a:t>
                      </a:r>
                      <a:r>
                        <a:rPr lang="ko-KR" altLang="en-US" sz="900" dirty="0">
                          <a:solidFill>
                            <a:schemeClr val="tx1"/>
                          </a:solidFill>
                          <a:latin typeface="+mn-ea"/>
                          <a:ea typeface="+mn-ea"/>
                        </a:rPr>
                        <a:t> 학습 및 기술 공유 필요</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발주</a:t>
                      </a:r>
                      <a:r>
                        <a:rPr lang="en-US" altLang="ko-KR" sz="900" dirty="0">
                          <a:solidFill>
                            <a:schemeClr val="tx1"/>
                          </a:solidFill>
                          <a:latin typeface="+mn-ea"/>
                          <a:ea typeface="+mn-ea"/>
                        </a:rPr>
                        <a:t>, </a:t>
                      </a:r>
                      <a:r>
                        <a:rPr lang="ko-KR" altLang="en-US" sz="900" dirty="0">
                          <a:solidFill>
                            <a:schemeClr val="tx1"/>
                          </a:solidFill>
                          <a:latin typeface="+mn-ea"/>
                          <a:ea typeface="+mn-ea"/>
                        </a:rPr>
                        <a:t>재고</a:t>
                      </a:r>
                      <a:r>
                        <a:rPr lang="en-US" altLang="ko-KR" sz="900" dirty="0">
                          <a:solidFill>
                            <a:schemeClr val="tx1"/>
                          </a:solidFill>
                          <a:latin typeface="+mn-ea"/>
                          <a:ea typeface="+mn-ea"/>
                        </a:rPr>
                        <a:t>, </a:t>
                      </a:r>
                      <a:r>
                        <a:rPr lang="ko-KR" altLang="en-US" sz="900" dirty="0">
                          <a:solidFill>
                            <a:schemeClr val="tx1"/>
                          </a:solidFill>
                          <a:latin typeface="+mn-ea"/>
                          <a:ea typeface="+mn-ea"/>
                        </a:rPr>
                        <a:t>납품 관리를 위한 관리방안 학습 필요  </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발주</a:t>
                      </a:r>
                      <a:r>
                        <a:rPr lang="en-US" altLang="ko-KR" sz="900" dirty="0">
                          <a:solidFill>
                            <a:schemeClr val="tx1"/>
                          </a:solidFill>
                          <a:latin typeface="+mn-ea"/>
                          <a:ea typeface="+mn-ea"/>
                        </a:rPr>
                        <a:t>, </a:t>
                      </a:r>
                      <a:r>
                        <a:rPr lang="ko-KR" altLang="en-US" sz="900" dirty="0">
                          <a:solidFill>
                            <a:schemeClr val="tx1"/>
                          </a:solidFill>
                          <a:latin typeface="+mn-ea"/>
                          <a:ea typeface="+mn-ea"/>
                        </a:rPr>
                        <a:t>재고</a:t>
                      </a:r>
                      <a:r>
                        <a:rPr lang="en-US" altLang="ko-KR" sz="900" dirty="0">
                          <a:solidFill>
                            <a:schemeClr val="tx1"/>
                          </a:solidFill>
                          <a:latin typeface="+mn-ea"/>
                          <a:ea typeface="+mn-ea"/>
                        </a:rPr>
                        <a:t>, </a:t>
                      </a:r>
                      <a:r>
                        <a:rPr lang="ko-KR" altLang="en-US" sz="900" dirty="0">
                          <a:solidFill>
                            <a:schemeClr val="tx1"/>
                          </a:solidFill>
                          <a:latin typeface="+mn-ea"/>
                          <a:ea typeface="+mn-ea"/>
                        </a:rPr>
                        <a:t>납품 관리를 위한 </a:t>
                      </a:r>
                      <a:r>
                        <a:rPr lang="en-US" altLang="ko-KR" sz="900" dirty="0">
                          <a:solidFill>
                            <a:schemeClr val="tx1"/>
                          </a:solidFill>
                          <a:latin typeface="+mn-ea"/>
                          <a:ea typeface="+mn-ea"/>
                        </a:rPr>
                        <a:t>Tool </a:t>
                      </a:r>
                      <a:r>
                        <a:rPr lang="ko-KR" altLang="en-US" sz="900" dirty="0">
                          <a:solidFill>
                            <a:schemeClr val="tx1"/>
                          </a:solidFill>
                          <a:latin typeface="+mn-ea"/>
                          <a:ea typeface="+mn-ea"/>
                        </a:rPr>
                        <a:t>제작 </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정보 관리용 프로그램을 통한 기본적인 </a:t>
                      </a:r>
                      <a:r>
                        <a:rPr lang="en-US" altLang="ko-KR" sz="900" dirty="0">
                          <a:solidFill>
                            <a:schemeClr val="tx1"/>
                          </a:solidFill>
                          <a:latin typeface="+mn-ea"/>
                          <a:ea typeface="+mn-ea"/>
                        </a:rPr>
                        <a:t>Base</a:t>
                      </a:r>
                      <a:r>
                        <a:rPr lang="ko-KR" altLang="en-US" sz="900" dirty="0">
                          <a:solidFill>
                            <a:schemeClr val="tx1"/>
                          </a:solidFill>
                          <a:latin typeface="+mn-ea"/>
                          <a:ea typeface="+mn-ea"/>
                        </a:rPr>
                        <a:t> 구축</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간단한 재고 관리 용 물류관리 시스템 구축</a:t>
                      </a:r>
                      <a:r>
                        <a:rPr lang="en-US" altLang="ko-KR" sz="900" dirty="0">
                          <a:solidFill>
                            <a:schemeClr val="tx1"/>
                          </a:solidFill>
                          <a:latin typeface="+mn-ea"/>
                          <a:ea typeface="+mn-ea"/>
                        </a:rPr>
                        <a:t>(</a:t>
                      </a:r>
                      <a:r>
                        <a:rPr lang="ko-KR" altLang="en-US" sz="900" dirty="0">
                          <a:solidFill>
                            <a:schemeClr val="tx1"/>
                          </a:solidFill>
                          <a:latin typeface="+mn-ea"/>
                          <a:ea typeface="+mn-ea"/>
                        </a:rPr>
                        <a:t>소규모</a:t>
                      </a:r>
                      <a:r>
                        <a:rPr lang="en-US" altLang="ko-KR" sz="900" dirty="0">
                          <a:solidFill>
                            <a:schemeClr val="tx1"/>
                          </a:solidFill>
                          <a:latin typeface="+mn-ea"/>
                          <a:ea typeface="+mn-ea"/>
                        </a:rPr>
                        <a:t>) .</a:t>
                      </a:r>
                    </a:p>
                    <a:p>
                      <a:pPr marL="171450" indent="-171450" algn="just" latinLnBrk="1">
                        <a:lnSpc>
                          <a:spcPct val="130000"/>
                        </a:lnSpc>
                        <a:buFont typeface="Arial" panose="020B0604020202020204" pitchFamily="34" charset="0"/>
                        <a:buChar char="•"/>
                      </a:pPr>
                      <a:r>
                        <a:rPr lang="en-US" altLang="ko-KR" sz="900" dirty="0" err="1">
                          <a:solidFill>
                            <a:schemeClr val="tx1"/>
                          </a:solidFill>
                          <a:latin typeface="+mn-ea"/>
                          <a:ea typeface="+mn-ea"/>
                        </a:rPr>
                        <a:t>Oauth</a:t>
                      </a:r>
                      <a:r>
                        <a:rPr lang="en-US" altLang="ko-KR" sz="900" dirty="0">
                          <a:solidFill>
                            <a:schemeClr val="tx1"/>
                          </a:solidFill>
                          <a:latin typeface="+mn-ea"/>
                          <a:ea typeface="+mn-ea"/>
                        </a:rPr>
                        <a:t>, </a:t>
                      </a:r>
                      <a:r>
                        <a:rPr lang="en-US" altLang="ko-KR" sz="900" dirty="0" err="1">
                          <a:solidFill>
                            <a:schemeClr val="tx1"/>
                          </a:solidFill>
                          <a:latin typeface="+mn-ea"/>
                          <a:ea typeface="+mn-ea"/>
                        </a:rPr>
                        <a:t>EFCore</a:t>
                      </a:r>
                      <a:r>
                        <a:rPr lang="en-US" altLang="ko-KR" sz="900" dirty="0">
                          <a:solidFill>
                            <a:schemeClr val="tx1"/>
                          </a:solidFill>
                          <a:latin typeface="+mn-ea"/>
                          <a:ea typeface="+mn-ea"/>
                        </a:rPr>
                        <a:t>, API </a:t>
                      </a:r>
                      <a:r>
                        <a:rPr lang="ko-KR" altLang="en-US" sz="900" dirty="0">
                          <a:solidFill>
                            <a:schemeClr val="tx1"/>
                          </a:solidFill>
                          <a:latin typeface="+mn-ea"/>
                          <a:ea typeface="+mn-ea"/>
                        </a:rPr>
                        <a:t>서버 등의 기술 공유</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관계사 정보 관리하여 연관된 회사들의 납품</a:t>
                      </a:r>
                      <a:r>
                        <a:rPr lang="en-US" altLang="ko-KR" sz="900" dirty="0">
                          <a:solidFill>
                            <a:schemeClr val="tx1"/>
                          </a:solidFill>
                          <a:latin typeface="+mn-ea"/>
                          <a:ea typeface="+mn-ea"/>
                        </a:rPr>
                        <a:t>/</a:t>
                      </a:r>
                      <a:r>
                        <a:rPr lang="ko-KR" altLang="en-US" sz="900" dirty="0">
                          <a:solidFill>
                            <a:schemeClr val="tx1"/>
                          </a:solidFill>
                          <a:latin typeface="+mn-ea"/>
                          <a:ea typeface="+mn-ea"/>
                        </a:rPr>
                        <a:t>발주</a:t>
                      </a:r>
                      <a:r>
                        <a:rPr lang="en-US" altLang="ko-KR" sz="900" dirty="0">
                          <a:solidFill>
                            <a:schemeClr val="tx1"/>
                          </a:solidFill>
                          <a:latin typeface="+mn-ea"/>
                          <a:ea typeface="+mn-ea"/>
                        </a:rPr>
                        <a:t> </a:t>
                      </a:r>
                      <a:r>
                        <a:rPr lang="ko-KR" altLang="en-US" sz="900" dirty="0">
                          <a:solidFill>
                            <a:schemeClr val="tx1"/>
                          </a:solidFill>
                          <a:latin typeface="+mn-ea"/>
                          <a:ea typeface="+mn-ea"/>
                        </a:rPr>
                        <a:t>기록 </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재고 정보를 통하여 발주부터 후 재고화 이후 납품 및 반품 까지 제품의 히스토리 관리 </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err="1">
                          <a:solidFill>
                            <a:schemeClr val="tx1"/>
                          </a:solidFill>
                          <a:latin typeface="+mn-ea"/>
                          <a:ea typeface="+mn-ea"/>
                        </a:rPr>
                        <a:t>로그인인</a:t>
                      </a:r>
                      <a:r>
                        <a:rPr lang="ko-KR" altLang="en-US" sz="900" dirty="0">
                          <a:solidFill>
                            <a:schemeClr val="tx1"/>
                          </a:solidFill>
                          <a:latin typeface="+mn-ea"/>
                          <a:ea typeface="+mn-ea"/>
                        </a:rPr>
                        <a:t> </a:t>
                      </a:r>
                      <a:r>
                        <a:rPr lang="en-US" altLang="ko-KR" sz="900" dirty="0" err="1">
                          <a:solidFill>
                            <a:schemeClr val="tx1"/>
                          </a:solidFill>
                          <a:latin typeface="+mn-ea"/>
                          <a:ea typeface="+mn-ea"/>
                        </a:rPr>
                        <a:t>Oauth</a:t>
                      </a:r>
                      <a:r>
                        <a:rPr lang="en-US" altLang="ko-KR" sz="900" dirty="0">
                          <a:solidFill>
                            <a:schemeClr val="tx1"/>
                          </a:solidFill>
                          <a:latin typeface="+mn-ea"/>
                          <a:ea typeface="+mn-ea"/>
                        </a:rPr>
                        <a:t> </a:t>
                      </a:r>
                      <a:r>
                        <a:rPr lang="ko-KR" altLang="en-US" sz="900" dirty="0">
                          <a:solidFill>
                            <a:schemeClr val="tx1"/>
                          </a:solidFill>
                          <a:latin typeface="+mn-ea"/>
                          <a:ea typeface="+mn-ea"/>
                        </a:rPr>
                        <a:t>이용 </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en-US" altLang="ko-KR" sz="900" dirty="0">
                          <a:solidFill>
                            <a:schemeClr val="tx1"/>
                          </a:solidFill>
                          <a:latin typeface="+mn-ea"/>
                          <a:ea typeface="+mn-ea"/>
                        </a:rPr>
                        <a:t>Email </a:t>
                      </a:r>
                      <a:r>
                        <a:rPr lang="ko-KR" altLang="en-US" sz="900" dirty="0">
                          <a:solidFill>
                            <a:schemeClr val="tx1"/>
                          </a:solidFill>
                          <a:latin typeface="+mn-ea"/>
                          <a:ea typeface="+mn-ea"/>
                        </a:rPr>
                        <a:t>인증을 통한 방법 함께 사용 </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암호화는 </a:t>
                      </a:r>
                      <a:r>
                        <a:rPr lang="en-US" altLang="ko-KR" sz="900" dirty="0">
                          <a:solidFill>
                            <a:schemeClr val="tx1"/>
                          </a:solidFill>
                          <a:latin typeface="+mn-ea"/>
                          <a:ea typeface="+mn-ea"/>
                        </a:rPr>
                        <a:t>PDKDF2 </a:t>
                      </a:r>
                      <a:r>
                        <a:rPr lang="ko-KR" altLang="en-US" sz="900" dirty="0">
                          <a:solidFill>
                            <a:schemeClr val="tx1"/>
                          </a:solidFill>
                          <a:latin typeface="+mn-ea"/>
                          <a:ea typeface="+mn-ea"/>
                        </a:rPr>
                        <a:t>사용 </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gridSpan="30">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 </a:t>
                      </a:r>
                      <a:r>
                        <a:rPr lang="ko-KR" altLang="en-US" sz="700" dirty="0">
                          <a:solidFill>
                            <a:schemeClr val="tx1"/>
                          </a:solidFill>
                          <a:latin typeface="+mn-ea"/>
                          <a:ea typeface="+mn-ea"/>
                        </a:rPr>
                        <a:t>개인 프로젝트로 특정 기간산정 불가 </a:t>
                      </a: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rowSpan="6" h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hMerge="1" vMerge="1">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5">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30</a:t>
            </a:fld>
            <a:endParaRPr lang="ko-KR" altLang="en-US" sz="900" dirty="0"/>
          </a:p>
        </p:txBody>
      </p:sp>
      <p:sp>
        <p:nvSpPr>
          <p:cNvPr id="40" name="직사각형 39">
            <a:extLst>
              <a:ext uri="{FF2B5EF4-FFF2-40B4-BE49-F238E27FC236}">
                <a16:creationId xmlns:a16="http://schemas.microsoft.com/office/drawing/2014/main" id="{E7CAAEA7-CFDD-4133-9E2D-2B69280D1138}"/>
              </a:ext>
            </a:extLst>
          </p:cNvPr>
          <p:cNvSpPr/>
          <p:nvPr/>
        </p:nvSpPr>
        <p:spPr>
          <a:xfrm>
            <a:off x="335360" y="548680"/>
            <a:ext cx="7848872" cy="5904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42" name="직사각형 41">
            <a:extLst>
              <a:ext uri="{FF2B5EF4-FFF2-40B4-BE49-F238E27FC236}">
                <a16:creationId xmlns:a16="http://schemas.microsoft.com/office/drawing/2014/main" id="{F2EFBB7F-BBC5-40D8-A5D4-E66BD5B24419}"/>
              </a:ext>
            </a:extLst>
          </p:cNvPr>
          <p:cNvSpPr/>
          <p:nvPr/>
        </p:nvSpPr>
        <p:spPr>
          <a:xfrm>
            <a:off x="7145990" y="692695"/>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Logout</a:t>
            </a:r>
            <a:endParaRPr lang="ko-KR" altLang="en-US" sz="1050" dirty="0"/>
          </a:p>
        </p:txBody>
      </p:sp>
      <p:sp>
        <p:nvSpPr>
          <p:cNvPr id="44" name="TextBox 43">
            <a:extLst>
              <a:ext uri="{FF2B5EF4-FFF2-40B4-BE49-F238E27FC236}">
                <a16:creationId xmlns:a16="http://schemas.microsoft.com/office/drawing/2014/main" id="{51D07B99-4DAA-4D7A-B1F8-F14CE84FF653}"/>
              </a:ext>
            </a:extLst>
          </p:cNvPr>
          <p:cNvSpPr txBox="1"/>
          <p:nvPr/>
        </p:nvSpPr>
        <p:spPr>
          <a:xfrm>
            <a:off x="6498480" y="618883"/>
            <a:ext cx="648072" cy="369332"/>
          </a:xfrm>
          <a:prstGeom prst="rect">
            <a:avLst/>
          </a:prstGeom>
          <a:noFill/>
        </p:spPr>
        <p:txBody>
          <a:bodyPr wrap="square" rtlCol="0">
            <a:spAutoFit/>
          </a:bodyPr>
          <a:lstStyle/>
          <a:p>
            <a:pPr algn="ctr"/>
            <a:r>
              <a:rPr lang="en-US" altLang="ko-KR" dirty="0"/>
              <a:t>ID </a:t>
            </a:r>
            <a:endParaRPr lang="ko-KR" altLang="en-US" dirty="0"/>
          </a:p>
        </p:txBody>
      </p:sp>
      <p:sp>
        <p:nvSpPr>
          <p:cNvPr id="45" name="직사각형 44">
            <a:extLst>
              <a:ext uri="{FF2B5EF4-FFF2-40B4-BE49-F238E27FC236}">
                <a16:creationId xmlns:a16="http://schemas.microsoft.com/office/drawing/2014/main" id="{D475D11E-4A63-4F86-9F1C-56F0AD35A1E0}"/>
              </a:ext>
            </a:extLst>
          </p:cNvPr>
          <p:cNvSpPr/>
          <p:nvPr/>
        </p:nvSpPr>
        <p:spPr>
          <a:xfrm>
            <a:off x="513722" y="68701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Dashboard</a:t>
            </a:r>
            <a:endParaRPr lang="ko-KR" altLang="en-US" sz="1050" dirty="0"/>
          </a:p>
        </p:txBody>
      </p:sp>
      <p:sp>
        <p:nvSpPr>
          <p:cNvPr id="47" name="직사각형 46">
            <a:extLst>
              <a:ext uri="{FF2B5EF4-FFF2-40B4-BE49-F238E27FC236}">
                <a16:creationId xmlns:a16="http://schemas.microsoft.com/office/drawing/2014/main" id="{C604C5AF-8AF8-4BBD-967D-4D940DB934A0}"/>
              </a:ext>
            </a:extLst>
          </p:cNvPr>
          <p:cNvSpPr/>
          <p:nvPr/>
        </p:nvSpPr>
        <p:spPr>
          <a:xfrm>
            <a:off x="1540239"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Inventory</a:t>
            </a:r>
            <a:endParaRPr lang="ko-KR" altLang="en-US" sz="1050" dirty="0"/>
          </a:p>
        </p:txBody>
      </p:sp>
      <p:sp>
        <p:nvSpPr>
          <p:cNvPr id="49" name="직사각형 48">
            <a:extLst>
              <a:ext uri="{FF2B5EF4-FFF2-40B4-BE49-F238E27FC236}">
                <a16:creationId xmlns:a16="http://schemas.microsoft.com/office/drawing/2014/main" id="{02EF59FC-C170-41A8-AD98-CA7F8101ECFA}"/>
              </a:ext>
            </a:extLst>
          </p:cNvPr>
          <p:cNvSpPr/>
          <p:nvPr/>
        </p:nvSpPr>
        <p:spPr>
          <a:xfrm>
            <a:off x="2571747" y="685463"/>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Order</a:t>
            </a:r>
            <a:endParaRPr lang="ko-KR" altLang="en-US" sz="1050" dirty="0"/>
          </a:p>
        </p:txBody>
      </p:sp>
      <p:sp>
        <p:nvSpPr>
          <p:cNvPr id="50" name="직사각형 49">
            <a:extLst>
              <a:ext uri="{FF2B5EF4-FFF2-40B4-BE49-F238E27FC236}">
                <a16:creationId xmlns:a16="http://schemas.microsoft.com/office/drawing/2014/main" id="{B7190D99-5939-463C-939D-06E388D856C4}"/>
              </a:ext>
            </a:extLst>
          </p:cNvPr>
          <p:cNvSpPr/>
          <p:nvPr/>
        </p:nvSpPr>
        <p:spPr>
          <a:xfrm>
            <a:off x="4542133" y="68030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Return</a:t>
            </a:r>
            <a:endParaRPr lang="ko-KR" altLang="en-US" sz="1050" dirty="0"/>
          </a:p>
        </p:txBody>
      </p:sp>
      <p:sp>
        <p:nvSpPr>
          <p:cNvPr id="52" name="직사각형 51">
            <a:extLst>
              <a:ext uri="{FF2B5EF4-FFF2-40B4-BE49-F238E27FC236}">
                <a16:creationId xmlns:a16="http://schemas.microsoft.com/office/drawing/2014/main" id="{D3462366-9A9F-48E5-AB53-AB740303CA73}"/>
              </a:ext>
            </a:extLst>
          </p:cNvPr>
          <p:cNvSpPr/>
          <p:nvPr/>
        </p:nvSpPr>
        <p:spPr>
          <a:xfrm>
            <a:off x="5546567" y="687010"/>
            <a:ext cx="894226" cy="2217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050" dirty="0"/>
              <a:t>Setting</a:t>
            </a:r>
            <a:endParaRPr lang="ko-KR" altLang="en-US" sz="1050" dirty="0"/>
          </a:p>
        </p:txBody>
      </p:sp>
      <p:sp>
        <p:nvSpPr>
          <p:cNvPr id="53" name="직사각형 52">
            <a:extLst>
              <a:ext uri="{FF2B5EF4-FFF2-40B4-BE49-F238E27FC236}">
                <a16:creationId xmlns:a16="http://schemas.microsoft.com/office/drawing/2014/main" id="{07FEA475-75B9-45F2-8315-7B0214F2C6EC}"/>
              </a:ext>
            </a:extLst>
          </p:cNvPr>
          <p:cNvSpPr/>
          <p:nvPr/>
        </p:nvSpPr>
        <p:spPr>
          <a:xfrm>
            <a:off x="3537700" y="685462"/>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Delivery</a:t>
            </a:r>
            <a:endParaRPr lang="ko-KR" altLang="en-US" sz="1050" dirty="0"/>
          </a:p>
        </p:txBody>
      </p:sp>
      <p:sp>
        <p:nvSpPr>
          <p:cNvPr id="15" name="직사각형 14">
            <a:extLst>
              <a:ext uri="{FF2B5EF4-FFF2-40B4-BE49-F238E27FC236}">
                <a16:creationId xmlns:a16="http://schemas.microsoft.com/office/drawing/2014/main" id="{EE5F1FB3-7369-439F-9F18-3EF71B6D7641}"/>
              </a:ext>
            </a:extLst>
          </p:cNvPr>
          <p:cNvSpPr/>
          <p:nvPr/>
        </p:nvSpPr>
        <p:spPr>
          <a:xfrm>
            <a:off x="508122" y="1118916"/>
            <a:ext cx="1555430" cy="51904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0AC5C359-3720-48DA-A0CC-06D406E6B8CA}"/>
              </a:ext>
            </a:extLst>
          </p:cNvPr>
          <p:cNvSpPr/>
          <p:nvPr/>
        </p:nvSpPr>
        <p:spPr>
          <a:xfrm>
            <a:off x="582074" y="1194761"/>
            <a:ext cx="140947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Search</a:t>
            </a:r>
            <a:endParaRPr lang="ko-KR" altLang="en-US" dirty="0"/>
          </a:p>
        </p:txBody>
      </p:sp>
      <p:sp>
        <p:nvSpPr>
          <p:cNvPr id="17" name="직사각형 16">
            <a:extLst>
              <a:ext uri="{FF2B5EF4-FFF2-40B4-BE49-F238E27FC236}">
                <a16:creationId xmlns:a16="http://schemas.microsoft.com/office/drawing/2014/main" id="{8CAE9694-8D74-4B31-9458-06F9C21C9950}"/>
              </a:ext>
            </a:extLst>
          </p:cNvPr>
          <p:cNvSpPr/>
          <p:nvPr/>
        </p:nvSpPr>
        <p:spPr>
          <a:xfrm>
            <a:off x="577882" y="1558638"/>
            <a:ext cx="1409470"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dirty="0"/>
              <a:t>Item</a:t>
            </a:r>
            <a:endParaRPr lang="ko-KR" altLang="en-US" dirty="0"/>
          </a:p>
        </p:txBody>
      </p:sp>
      <p:sp>
        <p:nvSpPr>
          <p:cNvPr id="18" name="직사각형 17">
            <a:extLst>
              <a:ext uri="{FF2B5EF4-FFF2-40B4-BE49-F238E27FC236}">
                <a16:creationId xmlns:a16="http://schemas.microsoft.com/office/drawing/2014/main" id="{BFFE6A58-F218-40B1-A489-6C6A2ABBDA93}"/>
              </a:ext>
            </a:extLst>
          </p:cNvPr>
          <p:cNvSpPr/>
          <p:nvPr/>
        </p:nvSpPr>
        <p:spPr>
          <a:xfrm>
            <a:off x="577882" y="1917170"/>
            <a:ext cx="140947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err="1"/>
              <a:t>Compeny</a:t>
            </a:r>
            <a:endParaRPr lang="ko-KR" altLang="en-US" dirty="0"/>
          </a:p>
        </p:txBody>
      </p:sp>
      <p:sp>
        <p:nvSpPr>
          <p:cNvPr id="19" name="직사각형 18">
            <a:extLst>
              <a:ext uri="{FF2B5EF4-FFF2-40B4-BE49-F238E27FC236}">
                <a16:creationId xmlns:a16="http://schemas.microsoft.com/office/drawing/2014/main" id="{41029CF2-1496-4FAE-A706-0F6D751109F8}"/>
              </a:ext>
            </a:extLst>
          </p:cNvPr>
          <p:cNvSpPr/>
          <p:nvPr/>
        </p:nvSpPr>
        <p:spPr>
          <a:xfrm>
            <a:off x="577882" y="2271382"/>
            <a:ext cx="140947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User</a:t>
            </a:r>
            <a:endParaRPr lang="ko-KR" altLang="en-US" dirty="0"/>
          </a:p>
        </p:txBody>
      </p:sp>
      <p:sp>
        <p:nvSpPr>
          <p:cNvPr id="20" name="직사각형 19">
            <a:extLst>
              <a:ext uri="{FF2B5EF4-FFF2-40B4-BE49-F238E27FC236}">
                <a16:creationId xmlns:a16="http://schemas.microsoft.com/office/drawing/2014/main" id="{05802D45-F876-408B-8A75-CCB40EC5A42A}"/>
              </a:ext>
            </a:extLst>
          </p:cNvPr>
          <p:cNvSpPr/>
          <p:nvPr/>
        </p:nvSpPr>
        <p:spPr>
          <a:xfrm>
            <a:off x="577882" y="2632305"/>
            <a:ext cx="140947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System</a:t>
            </a:r>
            <a:endParaRPr lang="ko-KR" altLang="en-US" dirty="0"/>
          </a:p>
        </p:txBody>
      </p:sp>
      <p:graphicFrame>
        <p:nvGraphicFramePr>
          <p:cNvPr id="21" name="표 76">
            <a:extLst>
              <a:ext uri="{FF2B5EF4-FFF2-40B4-BE49-F238E27FC236}">
                <a16:creationId xmlns:a16="http://schemas.microsoft.com/office/drawing/2014/main" id="{2433A39C-D79E-4A38-AAD9-3A60EC39D8A3}"/>
              </a:ext>
            </a:extLst>
          </p:cNvPr>
          <p:cNvGraphicFramePr>
            <a:graphicFrameLocks noGrp="1"/>
          </p:cNvGraphicFramePr>
          <p:nvPr>
            <p:extLst>
              <p:ext uri="{D42A27DB-BD31-4B8C-83A1-F6EECF244321}">
                <p14:modId xmlns:p14="http://schemas.microsoft.com/office/powerpoint/2010/main" val="3380334051"/>
              </p:ext>
            </p:extLst>
          </p:nvPr>
        </p:nvGraphicFramePr>
        <p:xfrm>
          <a:off x="2236314" y="1481875"/>
          <a:ext cx="5803904" cy="4827444"/>
        </p:xfrm>
        <a:graphic>
          <a:graphicData uri="http://schemas.openxmlformats.org/drawingml/2006/table">
            <a:tbl>
              <a:tblPr firstRow="1" bandRow="1">
                <a:tableStyleId>{5C22544A-7EE6-4342-B048-85BDC9FD1C3A}</a:tableStyleId>
              </a:tblPr>
              <a:tblGrid>
                <a:gridCol w="1450976">
                  <a:extLst>
                    <a:ext uri="{9D8B030D-6E8A-4147-A177-3AD203B41FA5}">
                      <a16:colId xmlns:a16="http://schemas.microsoft.com/office/drawing/2014/main" val="2552430885"/>
                    </a:ext>
                  </a:extLst>
                </a:gridCol>
                <a:gridCol w="1450976">
                  <a:extLst>
                    <a:ext uri="{9D8B030D-6E8A-4147-A177-3AD203B41FA5}">
                      <a16:colId xmlns:a16="http://schemas.microsoft.com/office/drawing/2014/main" val="1617792909"/>
                    </a:ext>
                  </a:extLst>
                </a:gridCol>
                <a:gridCol w="1450976">
                  <a:extLst>
                    <a:ext uri="{9D8B030D-6E8A-4147-A177-3AD203B41FA5}">
                      <a16:colId xmlns:a16="http://schemas.microsoft.com/office/drawing/2014/main" val="2151321487"/>
                    </a:ext>
                  </a:extLst>
                </a:gridCol>
                <a:gridCol w="1450976">
                  <a:extLst>
                    <a:ext uri="{9D8B030D-6E8A-4147-A177-3AD203B41FA5}">
                      <a16:colId xmlns:a16="http://schemas.microsoft.com/office/drawing/2014/main" val="3924781162"/>
                    </a:ext>
                  </a:extLst>
                </a:gridCol>
              </a:tblGrid>
              <a:tr h="402287">
                <a:tc>
                  <a:txBody>
                    <a:bodyPr/>
                    <a:lstStyle/>
                    <a:p>
                      <a:pPr latinLnBrk="1"/>
                      <a:r>
                        <a:rPr lang="en-US" altLang="ko-KR" dirty="0"/>
                        <a:t>No</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Item_Info</a:t>
                      </a:r>
                      <a:endParaRPr lang="ko-KR" altLang="en-US" dirty="0"/>
                    </a:p>
                  </a:txBody>
                  <a:tcPr/>
                </a:tc>
                <a:tc>
                  <a:txBody>
                    <a:bodyPr/>
                    <a:lstStyle/>
                    <a:p>
                      <a:pPr latinLnBrk="1"/>
                      <a:r>
                        <a:rPr lang="en-US" altLang="ko-KR" dirty="0" err="1"/>
                        <a:t>ItemInfo</a:t>
                      </a:r>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406334443"/>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3403955909"/>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750808471"/>
                  </a:ext>
                </a:extLst>
              </a:tr>
              <a:tr h="40228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871469110"/>
                  </a:ext>
                </a:extLst>
              </a:tr>
              <a:tr h="40228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228208603"/>
                  </a:ext>
                </a:extLst>
              </a:tr>
              <a:tr h="40228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43478164"/>
                  </a:ext>
                </a:extLst>
              </a:tr>
              <a:tr h="40228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833713695"/>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2889211"/>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3571014817"/>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732126347"/>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1242521"/>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754364175"/>
                  </a:ext>
                </a:extLst>
              </a:tr>
            </a:tbl>
          </a:graphicData>
        </a:graphic>
      </p:graphicFrame>
      <p:sp>
        <p:nvSpPr>
          <p:cNvPr id="22" name="직사각형 21">
            <a:extLst>
              <a:ext uri="{FF2B5EF4-FFF2-40B4-BE49-F238E27FC236}">
                <a16:creationId xmlns:a16="http://schemas.microsoft.com/office/drawing/2014/main" id="{7FD248FF-D40A-492C-876B-C828F9626570}"/>
              </a:ext>
            </a:extLst>
          </p:cNvPr>
          <p:cNvSpPr/>
          <p:nvPr/>
        </p:nvSpPr>
        <p:spPr>
          <a:xfrm>
            <a:off x="7752184"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23" name="직사각형 22">
            <a:extLst>
              <a:ext uri="{FF2B5EF4-FFF2-40B4-BE49-F238E27FC236}">
                <a16:creationId xmlns:a16="http://schemas.microsoft.com/office/drawing/2014/main" id="{0707EFD1-27C6-41BF-8695-516D3E347834}"/>
              </a:ext>
            </a:extLst>
          </p:cNvPr>
          <p:cNvSpPr/>
          <p:nvPr/>
        </p:nvSpPr>
        <p:spPr>
          <a:xfrm>
            <a:off x="7363540" y="1194851"/>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24" name="직사각형 23">
            <a:extLst>
              <a:ext uri="{FF2B5EF4-FFF2-40B4-BE49-F238E27FC236}">
                <a16:creationId xmlns:a16="http://schemas.microsoft.com/office/drawing/2014/main" id="{193D1D6E-ABBD-4849-84FE-17E4F3698ECE}"/>
              </a:ext>
            </a:extLst>
          </p:cNvPr>
          <p:cNvSpPr/>
          <p:nvPr/>
        </p:nvSpPr>
        <p:spPr>
          <a:xfrm>
            <a:off x="6946213"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P</a:t>
            </a:r>
            <a:endParaRPr lang="ko-KR" altLang="en-US" dirty="0"/>
          </a:p>
        </p:txBody>
      </p:sp>
    </p:spTree>
    <p:extLst>
      <p:ext uri="{BB962C8B-B14F-4D97-AF65-F5344CB8AC3E}">
        <p14:creationId xmlns:p14="http://schemas.microsoft.com/office/powerpoint/2010/main" val="3873206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5">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31</a:t>
            </a:fld>
            <a:endParaRPr lang="ko-KR" altLang="en-US" sz="900" dirty="0"/>
          </a:p>
        </p:txBody>
      </p:sp>
      <p:sp>
        <p:nvSpPr>
          <p:cNvPr id="40" name="직사각형 39">
            <a:extLst>
              <a:ext uri="{FF2B5EF4-FFF2-40B4-BE49-F238E27FC236}">
                <a16:creationId xmlns:a16="http://schemas.microsoft.com/office/drawing/2014/main" id="{E7CAAEA7-CFDD-4133-9E2D-2B69280D1138}"/>
              </a:ext>
            </a:extLst>
          </p:cNvPr>
          <p:cNvSpPr/>
          <p:nvPr/>
        </p:nvSpPr>
        <p:spPr>
          <a:xfrm>
            <a:off x="335360" y="548680"/>
            <a:ext cx="7848872" cy="5904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42" name="직사각형 41">
            <a:extLst>
              <a:ext uri="{FF2B5EF4-FFF2-40B4-BE49-F238E27FC236}">
                <a16:creationId xmlns:a16="http://schemas.microsoft.com/office/drawing/2014/main" id="{F2EFBB7F-BBC5-40D8-A5D4-E66BD5B24419}"/>
              </a:ext>
            </a:extLst>
          </p:cNvPr>
          <p:cNvSpPr/>
          <p:nvPr/>
        </p:nvSpPr>
        <p:spPr>
          <a:xfrm>
            <a:off x="7145990" y="692695"/>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Logout</a:t>
            </a:r>
            <a:endParaRPr lang="ko-KR" altLang="en-US" sz="1050" dirty="0"/>
          </a:p>
        </p:txBody>
      </p:sp>
      <p:sp>
        <p:nvSpPr>
          <p:cNvPr id="44" name="TextBox 43">
            <a:extLst>
              <a:ext uri="{FF2B5EF4-FFF2-40B4-BE49-F238E27FC236}">
                <a16:creationId xmlns:a16="http://schemas.microsoft.com/office/drawing/2014/main" id="{51D07B99-4DAA-4D7A-B1F8-F14CE84FF653}"/>
              </a:ext>
            </a:extLst>
          </p:cNvPr>
          <p:cNvSpPr txBox="1"/>
          <p:nvPr/>
        </p:nvSpPr>
        <p:spPr>
          <a:xfrm>
            <a:off x="6498480" y="618883"/>
            <a:ext cx="648072" cy="369332"/>
          </a:xfrm>
          <a:prstGeom prst="rect">
            <a:avLst/>
          </a:prstGeom>
          <a:noFill/>
        </p:spPr>
        <p:txBody>
          <a:bodyPr wrap="square" rtlCol="0">
            <a:spAutoFit/>
          </a:bodyPr>
          <a:lstStyle/>
          <a:p>
            <a:pPr algn="ctr"/>
            <a:r>
              <a:rPr lang="en-US" altLang="ko-KR" dirty="0"/>
              <a:t>ID </a:t>
            </a:r>
            <a:endParaRPr lang="ko-KR" altLang="en-US" dirty="0"/>
          </a:p>
        </p:txBody>
      </p:sp>
      <p:sp>
        <p:nvSpPr>
          <p:cNvPr id="45" name="직사각형 44">
            <a:extLst>
              <a:ext uri="{FF2B5EF4-FFF2-40B4-BE49-F238E27FC236}">
                <a16:creationId xmlns:a16="http://schemas.microsoft.com/office/drawing/2014/main" id="{D475D11E-4A63-4F86-9F1C-56F0AD35A1E0}"/>
              </a:ext>
            </a:extLst>
          </p:cNvPr>
          <p:cNvSpPr/>
          <p:nvPr/>
        </p:nvSpPr>
        <p:spPr>
          <a:xfrm>
            <a:off x="513722" y="68701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Dashboard</a:t>
            </a:r>
            <a:endParaRPr lang="ko-KR" altLang="en-US" sz="1050" dirty="0"/>
          </a:p>
        </p:txBody>
      </p:sp>
      <p:sp>
        <p:nvSpPr>
          <p:cNvPr id="47" name="직사각형 46">
            <a:extLst>
              <a:ext uri="{FF2B5EF4-FFF2-40B4-BE49-F238E27FC236}">
                <a16:creationId xmlns:a16="http://schemas.microsoft.com/office/drawing/2014/main" id="{C604C5AF-8AF8-4BBD-967D-4D940DB934A0}"/>
              </a:ext>
            </a:extLst>
          </p:cNvPr>
          <p:cNvSpPr/>
          <p:nvPr/>
        </p:nvSpPr>
        <p:spPr>
          <a:xfrm>
            <a:off x="1540239"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Inventory</a:t>
            </a:r>
            <a:endParaRPr lang="ko-KR" altLang="en-US" sz="1050" dirty="0"/>
          </a:p>
        </p:txBody>
      </p:sp>
      <p:sp>
        <p:nvSpPr>
          <p:cNvPr id="49" name="직사각형 48">
            <a:extLst>
              <a:ext uri="{FF2B5EF4-FFF2-40B4-BE49-F238E27FC236}">
                <a16:creationId xmlns:a16="http://schemas.microsoft.com/office/drawing/2014/main" id="{02EF59FC-C170-41A8-AD98-CA7F8101ECFA}"/>
              </a:ext>
            </a:extLst>
          </p:cNvPr>
          <p:cNvSpPr/>
          <p:nvPr/>
        </p:nvSpPr>
        <p:spPr>
          <a:xfrm>
            <a:off x="2571747" y="685463"/>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Order</a:t>
            </a:r>
            <a:endParaRPr lang="ko-KR" altLang="en-US" sz="1050" dirty="0"/>
          </a:p>
        </p:txBody>
      </p:sp>
      <p:sp>
        <p:nvSpPr>
          <p:cNvPr id="50" name="직사각형 49">
            <a:extLst>
              <a:ext uri="{FF2B5EF4-FFF2-40B4-BE49-F238E27FC236}">
                <a16:creationId xmlns:a16="http://schemas.microsoft.com/office/drawing/2014/main" id="{B7190D99-5939-463C-939D-06E388D856C4}"/>
              </a:ext>
            </a:extLst>
          </p:cNvPr>
          <p:cNvSpPr/>
          <p:nvPr/>
        </p:nvSpPr>
        <p:spPr>
          <a:xfrm>
            <a:off x="4542133" y="68030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Return</a:t>
            </a:r>
            <a:endParaRPr lang="ko-KR" altLang="en-US" sz="1050" dirty="0"/>
          </a:p>
        </p:txBody>
      </p:sp>
      <p:sp>
        <p:nvSpPr>
          <p:cNvPr id="52" name="직사각형 51">
            <a:extLst>
              <a:ext uri="{FF2B5EF4-FFF2-40B4-BE49-F238E27FC236}">
                <a16:creationId xmlns:a16="http://schemas.microsoft.com/office/drawing/2014/main" id="{D3462366-9A9F-48E5-AB53-AB740303CA73}"/>
              </a:ext>
            </a:extLst>
          </p:cNvPr>
          <p:cNvSpPr/>
          <p:nvPr/>
        </p:nvSpPr>
        <p:spPr>
          <a:xfrm>
            <a:off x="5546567" y="687010"/>
            <a:ext cx="894226" cy="2217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050" dirty="0"/>
              <a:t>Setting</a:t>
            </a:r>
            <a:endParaRPr lang="ko-KR" altLang="en-US" sz="1050" dirty="0"/>
          </a:p>
        </p:txBody>
      </p:sp>
      <p:sp>
        <p:nvSpPr>
          <p:cNvPr id="53" name="직사각형 52">
            <a:extLst>
              <a:ext uri="{FF2B5EF4-FFF2-40B4-BE49-F238E27FC236}">
                <a16:creationId xmlns:a16="http://schemas.microsoft.com/office/drawing/2014/main" id="{07FEA475-75B9-45F2-8315-7B0214F2C6EC}"/>
              </a:ext>
            </a:extLst>
          </p:cNvPr>
          <p:cNvSpPr/>
          <p:nvPr/>
        </p:nvSpPr>
        <p:spPr>
          <a:xfrm>
            <a:off x="3537700" y="685462"/>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Delivery</a:t>
            </a:r>
            <a:endParaRPr lang="ko-KR" altLang="en-US" sz="1050" dirty="0"/>
          </a:p>
        </p:txBody>
      </p:sp>
      <p:sp>
        <p:nvSpPr>
          <p:cNvPr id="15" name="직사각형 14">
            <a:extLst>
              <a:ext uri="{FF2B5EF4-FFF2-40B4-BE49-F238E27FC236}">
                <a16:creationId xmlns:a16="http://schemas.microsoft.com/office/drawing/2014/main" id="{EE5F1FB3-7369-439F-9F18-3EF71B6D7641}"/>
              </a:ext>
            </a:extLst>
          </p:cNvPr>
          <p:cNvSpPr/>
          <p:nvPr/>
        </p:nvSpPr>
        <p:spPr>
          <a:xfrm>
            <a:off x="508122" y="1118916"/>
            <a:ext cx="1555430" cy="51904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0AC5C359-3720-48DA-A0CC-06D406E6B8CA}"/>
              </a:ext>
            </a:extLst>
          </p:cNvPr>
          <p:cNvSpPr/>
          <p:nvPr/>
        </p:nvSpPr>
        <p:spPr>
          <a:xfrm>
            <a:off x="582074" y="1194761"/>
            <a:ext cx="140947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Search</a:t>
            </a:r>
            <a:endParaRPr lang="ko-KR" altLang="en-US" dirty="0"/>
          </a:p>
        </p:txBody>
      </p:sp>
      <p:sp>
        <p:nvSpPr>
          <p:cNvPr id="17" name="직사각형 16">
            <a:extLst>
              <a:ext uri="{FF2B5EF4-FFF2-40B4-BE49-F238E27FC236}">
                <a16:creationId xmlns:a16="http://schemas.microsoft.com/office/drawing/2014/main" id="{8CAE9694-8D74-4B31-9458-06F9C21C9950}"/>
              </a:ext>
            </a:extLst>
          </p:cNvPr>
          <p:cNvSpPr/>
          <p:nvPr/>
        </p:nvSpPr>
        <p:spPr>
          <a:xfrm>
            <a:off x="577882" y="1558638"/>
            <a:ext cx="1409470"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dirty="0"/>
              <a:t>Item</a:t>
            </a:r>
            <a:endParaRPr lang="ko-KR" altLang="en-US" dirty="0"/>
          </a:p>
        </p:txBody>
      </p:sp>
      <p:sp>
        <p:nvSpPr>
          <p:cNvPr id="18" name="직사각형 17">
            <a:extLst>
              <a:ext uri="{FF2B5EF4-FFF2-40B4-BE49-F238E27FC236}">
                <a16:creationId xmlns:a16="http://schemas.microsoft.com/office/drawing/2014/main" id="{BFFE6A58-F218-40B1-A489-6C6A2ABBDA93}"/>
              </a:ext>
            </a:extLst>
          </p:cNvPr>
          <p:cNvSpPr/>
          <p:nvPr/>
        </p:nvSpPr>
        <p:spPr>
          <a:xfrm>
            <a:off x="577882" y="1917170"/>
            <a:ext cx="140947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err="1"/>
              <a:t>Compeny</a:t>
            </a:r>
            <a:endParaRPr lang="ko-KR" altLang="en-US" dirty="0"/>
          </a:p>
        </p:txBody>
      </p:sp>
      <p:sp>
        <p:nvSpPr>
          <p:cNvPr id="19" name="직사각형 18">
            <a:extLst>
              <a:ext uri="{FF2B5EF4-FFF2-40B4-BE49-F238E27FC236}">
                <a16:creationId xmlns:a16="http://schemas.microsoft.com/office/drawing/2014/main" id="{41029CF2-1496-4FAE-A706-0F6D751109F8}"/>
              </a:ext>
            </a:extLst>
          </p:cNvPr>
          <p:cNvSpPr/>
          <p:nvPr/>
        </p:nvSpPr>
        <p:spPr>
          <a:xfrm>
            <a:off x="577882" y="2271382"/>
            <a:ext cx="140947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User</a:t>
            </a:r>
            <a:endParaRPr lang="ko-KR" altLang="en-US" dirty="0"/>
          </a:p>
        </p:txBody>
      </p:sp>
      <p:sp>
        <p:nvSpPr>
          <p:cNvPr id="20" name="직사각형 19">
            <a:extLst>
              <a:ext uri="{FF2B5EF4-FFF2-40B4-BE49-F238E27FC236}">
                <a16:creationId xmlns:a16="http://schemas.microsoft.com/office/drawing/2014/main" id="{05802D45-F876-408B-8A75-CCB40EC5A42A}"/>
              </a:ext>
            </a:extLst>
          </p:cNvPr>
          <p:cNvSpPr/>
          <p:nvPr/>
        </p:nvSpPr>
        <p:spPr>
          <a:xfrm>
            <a:off x="577882" y="2632305"/>
            <a:ext cx="140947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System</a:t>
            </a:r>
            <a:endParaRPr lang="ko-KR" altLang="en-US" dirty="0"/>
          </a:p>
        </p:txBody>
      </p:sp>
      <p:graphicFrame>
        <p:nvGraphicFramePr>
          <p:cNvPr id="21" name="표 76">
            <a:extLst>
              <a:ext uri="{FF2B5EF4-FFF2-40B4-BE49-F238E27FC236}">
                <a16:creationId xmlns:a16="http://schemas.microsoft.com/office/drawing/2014/main" id="{2433A39C-D79E-4A38-AAD9-3A60EC39D8A3}"/>
              </a:ext>
            </a:extLst>
          </p:cNvPr>
          <p:cNvGraphicFramePr>
            <a:graphicFrameLocks noGrp="1"/>
          </p:cNvGraphicFramePr>
          <p:nvPr>
            <p:extLst>
              <p:ext uri="{D42A27DB-BD31-4B8C-83A1-F6EECF244321}">
                <p14:modId xmlns:p14="http://schemas.microsoft.com/office/powerpoint/2010/main" val="2534755409"/>
              </p:ext>
            </p:extLst>
          </p:nvPr>
        </p:nvGraphicFramePr>
        <p:xfrm>
          <a:off x="2236314" y="1481875"/>
          <a:ext cx="5803904" cy="4827444"/>
        </p:xfrm>
        <a:graphic>
          <a:graphicData uri="http://schemas.openxmlformats.org/drawingml/2006/table">
            <a:tbl>
              <a:tblPr firstRow="1" bandRow="1">
                <a:tableStyleId>{5C22544A-7EE6-4342-B048-85BDC9FD1C3A}</a:tableStyleId>
              </a:tblPr>
              <a:tblGrid>
                <a:gridCol w="1450976">
                  <a:extLst>
                    <a:ext uri="{9D8B030D-6E8A-4147-A177-3AD203B41FA5}">
                      <a16:colId xmlns:a16="http://schemas.microsoft.com/office/drawing/2014/main" val="2552430885"/>
                    </a:ext>
                  </a:extLst>
                </a:gridCol>
                <a:gridCol w="1450976">
                  <a:extLst>
                    <a:ext uri="{9D8B030D-6E8A-4147-A177-3AD203B41FA5}">
                      <a16:colId xmlns:a16="http://schemas.microsoft.com/office/drawing/2014/main" val="1617792909"/>
                    </a:ext>
                  </a:extLst>
                </a:gridCol>
                <a:gridCol w="1450976">
                  <a:extLst>
                    <a:ext uri="{9D8B030D-6E8A-4147-A177-3AD203B41FA5}">
                      <a16:colId xmlns:a16="http://schemas.microsoft.com/office/drawing/2014/main" val="2151321487"/>
                    </a:ext>
                  </a:extLst>
                </a:gridCol>
                <a:gridCol w="1450976">
                  <a:extLst>
                    <a:ext uri="{9D8B030D-6E8A-4147-A177-3AD203B41FA5}">
                      <a16:colId xmlns:a16="http://schemas.microsoft.com/office/drawing/2014/main" val="3924781162"/>
                    </a:ext>
                  </a:extLst>
                </a:gridCol>
              </a:tblGrid>
              <a:tr h="402287">
                <a:tc>
                  <a:txBody>
                    <a:bodyPr/>
                    <a:lstStyle/>
                    <a:p>
                      <a:pPr latinLnBrk="1"/>
                      <a:r>
                        <a:rPr lang="en-US" altLang="ko-KR" dirty="0"/>
                        <a:t>No</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Item_Info</a:t>
                      </a:r>
                      <a:endParaRPr lang="ko-KR" altLang="en-US" dirty="0"/>
                    </a:p>
                  </a:txBody>
                  <a:tcPr/>
                </a:tc>
                <a:tc>
                  <a:txBody>
                    <a:bodyPr/>
                    <a:lstStyle/>
                    <a:p>
                      <a:pPr latinLnBrk="1"/>
                      <a:r>
                        <a:rPr lang="en-US" altLang="ko-KR" dirty="0" err="1"/>
                        <a:t>ItemInfo</a:t>
                      </a:r>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406334443"/>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3403955909"/>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750808471"/>
                  </a:ext>
                </a:extLst>
              </a:tr>
              <a:tr h="40228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871469110"/>
                  </a:ext>
                </a:extLst>
              </a:tr>
              <a:tr h="40228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228208603"/>
                  </a:ext>
                </a:extLst>
              </a:tr>
              <a:tr h="40228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43478164"/>
                  </a:ext>
                </a:extLst>
              </a:tr>
              <a:tr h="40228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833713695"/>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2889211"/>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3571014817"/>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732126347"/>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1242521"/>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754364175"/>
                  </a:ext>
                </a:extLst>
              </a:tr>
            </a:tbl>
          </a:graphicData>
        </a:graphic>
      </p:graphicFrame>
      <p:sp>
        <p:nvSpPr>
          <p:cNvPr id="22" name="직사각형 21">
            <a:extLst>
              <a:ext uri="{FF2B5EF4-FFF2-40B4-BE49-F238E27FC236}">
                <a16:creationId xmlns:a16="http://schemas.microsoft.com/office/drawing/2014/main" id="{7FD248FF-D40A-492C-876B-C828F9626570}"/>
              </a:ext>
            </a:extLst>
          </p:cNvPr>
          <p:cNvSpPr/>
          <p:nvPr/>
        </p:nvSpPr>
        <p:spPr>
          <a:xfrm>
            <a:off x="7752184"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23" name="직사각형 22">
            <a:extLst>
              <a:ext uri="{FF2B5EF4-FFF2-40B4-BE49-F238E27FC236}">
                <a16:creationId xmlns:a16="http://schemas.microsoft.com/office/drawing/2014/main" id="{0707EFD1-27C6-41BF-8695-516D3E347834}"/>
              </a:ext>
            </a:extLst>
          </p:cNvPr>
          <p:cNvSpPr/>
          <p:nvPr/>
        </p:nvSpPr>
        <p:spPr>
          <a:xfrm>
            <a:off x="7363540" y="1194851"/>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24" name="직사각형 23">
            <a:extLst>
              <a:ext uri="{FF2B5EF4-FFF2-40B4-BE49-F238E27FC236}">
                <a16:creationId xmlns:a16="http://schemas.microsoft.com/office/drawing/2014/main" id="{193D1D6E-ABBD-4849-84FE-17E4F3698ECE}"/>
              </a:ext>
            </a:extLst>
          </p:cNvPr>
          <p:cNvSpPr/>
          <p:nvPr/>
        </p:nvSpPr>
        <p:spPr>
          <a:xfrm>
            <a:off x="6946213"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P</a:t>
            </a:r>
            <a:endParaRPr lang="ko-KR" altLang="en-US" dirty="0"/>
          </a:p>
        </p:txBody>
      </p:sp>
      <p:sp>
        <p:nvSpPr>
          <p:cNvPr id="25" name="직사각형 24">
            <a:extLst>
              <a:ext uri="{FF2B5EF4-FFF2-40B4-BE49-F238E27FC236}">
                <a16:creationId xmlns:a16="http://schemas.microsoft.com/office/drawing/2014/main" id="{A8DD2EA1-6EF0-4BAE-A0CB-1EB69780990F}"/>
              </a:ext>
            </a:extLst>
          </p:cNvPr>
          <p:cNvSpPr/>
          <p:nvPr/>
        </p:nvSpPr>
        <p:spPr>
          <a:xfrm>
            <a:off x="4988317" y="2205535"/>
            <a:ext cx="1520058" cy="2160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dirty="0"/>
              <a:t>Position</a:t>
            </a:r>
            <a:endParaRPr lang="ko-KR" altLang="en-US" dirty="0"/>
          </a:p>
        </p:txBody>
      </p:sp>
      <p:sp>
        <p:nvSpPr>
          <p:cNvPr id="26" name="직사각형 25">
            <a:extLst>
              <a:ext uri="{FF2B5EF4-FFF2-40B4-BE49-F238E27FC236}">
                <a16:creationId xmlns:a16="http://schemas.microsoft.com/office/drawing/2014/main" id="{BB4F720D-ED50-4F22-A3E2-5639E104FC89}"/>
              </a:ext>
            </a:extLst>
          </p:cNvPr>
          <p:cNvSpPr/>
          <p:nvPr/>
        </p:nvSpPr>
        <p:spPr>
          <a:xfrm>
            <a:off x="1330722" y="1745774"/>
            <a:ext cx="6316914" cy="4353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20D0E417-1397-4F41-9EAF-35E6AF062890}"/>
              </a:ext>
            </a:extLst>
          </p:cNvPr>
          <p:cNvSpPr/>
          <p:nvPr/>
        </p:nvSpPr>
        <p:spPr>
          <a:xfrm>
            <a:off x="1938131" y="5533709"/>
            <a:ext cx="1168009"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err="1"/>
              <a:t>Cancle</a:t>
            </a:r>
            <a:endParaRPr lang="ko-KR" altLang="en-US" dirty="0"/>
          </a:p>
        </p:txBody>
      </p:sp>
      <p:sp>
        <p:nvSpPr>
          <p:cNvPr id="28" name="직사각형 27">
            <a:extLst>
              <a:ext uri="{FF2B5EF4-FFF2-40B4-BE49-F238E27FC236}">
                <a16:creationId xmlns:a16="http://schemas.microsoft.com/office/drawing/2014/main" id="{BCF074E2-8C34-410A-98C7-CB45C4B45307}"/>
              </a:ext>
            </a:extLst>
          </p:cNvPr>
          <p:cNvSpPr/>
          <p:nvPr/>
        </p:nvSpPr>
        <p:spPr>
          <a:xfrm>
            <a:off x="3849056" y="1828935"/>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9" name="직사각형 28">
            <a:extLst>
              <a:ext uri="{FF2B5EF4-FFF2-40B4-BE49-F238E27FC236}">
                <a16:creationId xmlns:a16="http://schemas.microsoft.com/office/drawing/2014/main" id="{E13879DC-C92A-40AB-AB23-1C0F73BE3E5B}"/>
              </a:ext>
            </a:extLst>
          </p:cNvPr>
          <p:cNvSpPr/>
          <p:nvPr/>
        </p:nvSpPr>
        <p:spPr>
          <a:xfrm>
            <a:off x="3856124" y="2362020"/>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30" name="TextBox 29">
            <a:extLst>
              <a:ext uri="{FF2B5EF4-FFF2-40B4-BE49-F238E27FC236}">
                <a16:creationId xmlns:a16="http://schemas.microsoft.com/office/drawing/2014/main" id="{6748E24F-1BDB-4EA0-BF45-12435FE6E663}"/>
              </a:ext>
            </a:extLst>
          </p:cNvPr>
          <p:cNvSpPr txBox="1"/>
          <p:nvPr/>
        </p:nvSpPr>
        <p:spPr>
          <a:xfrm>
            <a:off x="1436774" y="1872706"/>
            <a:ext cx="1639454" cy="369332"/>
          </a:xfrm>
          <a:prstGeom prst="rect">
            <a:avLst/>
          </a:prstGeom>
          <a:noFill/>
        </p:spPr>
        <p:txBody>
          <a:bodyPr wrap="square" rtlCol="0">
            <a:spAutoFit/>
          </a:bodyPr>
          <a:lstStyle/>
          <a:p>
            <a:pPr algn="ctr"/>
            <a:r>
              <a:rPr lang="en-US" altLang="ko-KR" dirty="0"/>
              <a:t>Item Code</a:t>
            </a:r>
            <a:endParaRPr lang="ko-KR" altLang="en-US" dirty="0"/>
          </a:p>
        </p:txBody>
      </p:sp>
      <p:sp>
        <p:nvSpPr>
          <p:cNvPr id="31" name="TextBox 30">
            <a:extLst>
              <a:ext uri="{FF2B5EF4-FFF2-40B4-BE49-F238E27FC236}">
                <a16:creationId xmlns:a16="http://schemas.microsoft.com/office/drawing/2014/main" id="{AE100F0A-316A-4090-930E-26BAED64F871}"/>
              </a:ext>
            </a:extLst>
          </p:cNvPr>
          <p:cNvSpPr txBox="1"/>
          <p:nvPr/>
        </p:nvSpPr>
        <p:spPr>
          <a:xfrm>
            <a:off x="1546960" y="2342418"/>
            <a:ext cx="1639453" cy="369332"/>
          </a:xfrm>
          <a:prstGeom prst="rect">
            <a:avLst/>
          </a:prstGeom>
          <a:noFill/>
        </p:spPr>
        <p:txBody>
          <a:bodyPr wrap="square" rtlCol="0">
            <a:spAutoFit/>
          </a:bodyPr>
          <a:lstStyle/>
          <a:p>
            <a:pPr algn="ctr"/>
            <a:r>
              <a:rPr lang="en-US" altLang="ko-KR" dirty="0"/>
              <a:t>Name</a:t>
            </a:r>
            <a:endParaRPr lang="ko-KR" altLang="en-US" dirty="0"/>
          </a:p>
        </p:txBody>
      </p:sp>
      <p:sp>
        <p:nvSpPr>
          <p:cNvPr id="32" name="TextBox 31">
            <a:extLst>
              <a:ext uri="{FF2B5EF4-FFF2-40B4-BE49-F238E27FC236}">
                <a16:creationId xmlns:a16="http://schemas.microsoft.com/office/drawing/2014/main" id="{DAF010AD-899C-4284-81E3-6EFE371BBCF7}"/>
              </a:ext>
            </a:extLst>
          </p:cNvPr>
          <p:cNvSpPr txBox="1"/>
          <p:nvPr/>
        </p:nvSpPr>
        <p:spPr>
          <a:xfrm>
            <a:off x="1624009" y="2809510"/>
            <a:ext cx="1258003" cy="369332"/>
          </a:xfrm>
          <a:prstGeom prst="rect">
            <a:avLst/>
          </a:prstGeom>
          <a:noFill/>
        </p:spPr>
        <p:txBody>
          <a:bodyPr wrap="square" rtlCol="0">
            <a:spAutoFit/>
          </a:bodyPr>
          <a:lstStyle/>
          <a:p>
            <a:pPr algn="ctr"/>
            <a:r>
              <a:rPr lang="en-US" altLang="ko-KR" dirty="0" err="1"/>
              <a:t>EngName</a:t>
            </a:r>
            <a:endParaRPr lang="ko-KR" altLang="en-US" dirty="0"/>
          </a:p>
        </p:txBody>
      </p:sp>
      <p:sp>
        <p:nvSpPr>
          <p:cNvPr id="33" name="직사각형 32">
            <a:extLst>
              <a:ext uri="{FF2B5EF4-FFF2-40B4-BE49-F238E27FC236}">
                <a16:creationId xmlns:a16="http://schemas.microsoft.com/office/drawing/2014/main" id="{7C161E6E-0345-48C7-A82B-2F150FB2A180}"/>
              </a:ext>
            </a:extLst>
          </p:cNvPr>
          <p:cNvSpPr/>
          <p:nvPr/>
        </p:nvSpPr>
        <p:spPr>
          <a:xfrm>
            <a:off x="5196167" y="5512103"/>
            <a:ext cx="130382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Save</a:t>
            </a:r>
            <a:endParaRPr lang="ko-KR" altLang="en-US" dirty="0"/>
          </a:p>
        </p:txBody>
      </p:sp>
      <p:sp>
        <p:nvSpPr>
          <p:cNvPr id="34" name="직사각형 33">
            <a:extLst>
              <a:ext uri="{FF2B5EF4-FFF2-40B4-BE49-F238E27FC236}">
                <a16:creationId xmlns:a16="http://schemas.microsoft.com/office/drawing/2014/main" id="{686E75E4-DCE3-46CA-8A52-650C80DFCCA6}"/>
              </a:ext>
            </a:extLst>
          </p:cNvPr>
          <p:cNvSpPr/>
          <p:nvPr/>
        </p:nvSpPr>
        <p:spPr>
          <a:xfrm>
            <a:off x="3856124" y="2855681"/>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352DD61A-D6AC-42DC-BB5E-43BD34ADFC68}"/>
              </a:ext>
            </a:extLst>
          </p:cNvPr>
          <p:cNvSpPr txBox="1"/>
          <p:nvPr/>
        </p:nvSpPr>
        <p:spPr>
          <a:xfrm>
            <a:off x="1624009" y="3353015"/>
            <a:ext cx="1258003" cy="369332"/>
          </a:xfrm>
          <a:prstGeom prst="rect">
            <a:avLst/>
          </a:prstGeom>
          <a:noFill/>
        </p:spPr>
        <p:txBody>
          <a:bodyPr wrap="square" rtlCol="0">
            <a:spAutoFit/>
          </a:bodyPr>
          <a:lstStyle/>
          <a:p>
            <a:pPr algn="ctr"/>
            <a:r>
              <a:rPr lang="en-US" altLang="ko-KR" dirty="0"/>
              <a:t>Company</a:t>
            </a:r>
            <a:endParaRPr lang="ko-KR" altLang="en-US" dirty="0"/>
          </a:p>
        </p:txBody>
      </p:sp>
      <p:sp>
        <p:nvSpPr>
          <p:cNvPr id="36" name="직사각형 35">
            <a:extLst>
              <a:ext uri="{FF2B5EF4-FFF2-40B4-BE49-F238E27FC236}">
                <a16:creationId xmlns:a16="http://schemas.microsoft.com/office/drawing/2014/main" id="{8FD75907-7D05-4908-A3FB-2DF1A9EFAD19}"/>
              </a:ext>
            </a:extLst>
          </p:cNvPr>
          <p:cNvSpPr/>
          <p:nvPr/>
        </p:nvSpPr>
        <p:spPr>
          <a:xfrm>
            <a:off x="3856124" y="3399186"/>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38" name="직사각형 37">
            <a:extLst>
              <a:ext uri="{FF2B5EF4-FFF2-40B4-BE49-F238E27FC236}">
                <a16:creationId xmlns:a16="http://schemas.microsoft.com/office/drawing/2014/main" id="{91DF8276-1627-498F-B3A6-F670AB04435C}"/>
              </a:ext>
            </a:extLst>
          </p:cNvPr>
          <p:cNvSpPr/>
          <p:nvPr/>
        </p:nvSpPr>
        <p:spPr>
          <a:xfrm>
            <a:off x="3870700" y="3987893"/>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39" name="TextBox 38">
            <a:extLst>
              <a:ext uri="{FF2B5EF4-FFF2-40B4-BE49-F238E27FC236}">
                <a16:creationId xmlns:a16="http://schemas.microsoft.com/office/drawing/2014/main" id="{2E6212E1-7BB8-4CA3-8791-0A341C90A533}"/>
              </a:ext>
            </a:extLst>
          </p:cNvPr>
          <p:cNvSpPr txBox="1"/>
          <p:nvPr/>
        </p:nvSpPr>
        <p:spPr>
          <a:xfrm>
            <a:off x="1614738" y="4060830"/>
            <a:ext cx="1639453" cy="369332"/>
          </a:xfrm>
          <a:prstGeom prst="rect">
            <a:avLst/>
          </a:prstGeom>
          <a:noFill/>
        </p:spPr>
        <p:txBody>
          <a:bodyPr wrap="square" rtlCol="0">
            <a:spAutoFit/>
          </a:bodyPr>
          <a:lstStyle/>
          <a:p>
            <a:pPr algn="ctr"/>
            <a:r>
              <a:rPr lang="en-US" altLang="ko-KR" dirty="0"/>
              <a:t>Memo</a:t>
            </a:r>
            <a:endParaRPr lang="ko-KR" altLang="en-US" dirty="0"/>
          </a:p>
        </p:txBody>
      </p:sp>
      <p:sp>
        <p:nvSpPr>
          <p:cNvPr id="43" name="직사각형 42">
            <a:extLst>
              <a:ext uri="{FF2B5EF4-FFF2-40B4-BE49-F238E27FC236}">
                <a16:creationId xmlns:a16="http://schemas.microsoft.com/office/drawing/2014/main" id="{3B59F004-25A8-479F-BEB7-FAEDE8C71C84}"/>
              </a:ext>
            </a:extLst>
          </p:cNvPr>
          <p:cNvSpPr/>
          <p:nvPr/>
        </p:nvSpPr>
        <p:spPr>
          <a:xfrm>
            <a:off x="3537700" y="5502101"/>
            <a:ext cx="130382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delete</a:t>
            </a:r>
            <a:endParaRPr lang="ko-KR" altLang="en-US" dirty="0"/>
          </a:p>
        </p:txBody>
      </p:sp>
    </p:spTree>
    <p:extLst>
      <p:ext uri="{BB962C8B-B14F-4D97-AF65-F5344CB8AC3E}">
        <p14:creationId xmlns:p14="http://schemas.microsoft.com/office/powerpoint/2010/main" val="3086508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5">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32</a:t>
            </a:fld>
            <a:endParaRPr lang="ko-KR" altLang="en-US" sz="900" dirty="0"/>
          </a:p>
        </p:txBody>
      </p:sp>
      <p:sp>
        <p:nvSpPr>
          <p:cNvPr id="40" name="직사각형 39">
            <a:extLst>
              <a:ext uri="{FF2B5EF4-FFF2-40B4-BE49-F238E27FC236}">
                <a16:creationId xmlns:a16="http://schemas.microsoft.com/office/drawing/2014/main" id="{E7CAAEA7-CFDD-4133-9E2D-2B69280D1138}"/>
              </a:ext>
            </a:extLst>
          </p:cNvPr>
          <p:cNvSpPr/>
          <p:nvPr/>
        </p:nvSpPr>
        <p:spPr>
          <a:xfrm>
            <a:off x="335360" y="548680"/>
            <a:ext cx="7848872" cy="5904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42" name="직사각형 41">
            <a:extLst>
              <a:ext uri="{FF2B5EF4-FFF2-40B4-BE49-F238E27FC236}">
                <a16:creationId xmlns:a16="http://schemas.microsoft.com/office/drawing/2014/main" id="{F2EFBB7F-BBC5-40D8-A5D4-E66BD5B24419}"/>
              </a:ext>
            </a:extLst>
          </p:cNvPr>
          <p:cNvSpPr/>
          <p:nvPr/>
        </p:nvSpPr>
        <p:spPr>
          <a:xfrm>
            <a:off x="7145990" y="692695"/>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Logout</a:t>
            </a:r>
            <a:endParaRPr lang="ko-KR" altLang="en-US" sz="1050" dirty="0"/>
          </a:p>
        </p:txBody>
      </p:sp>
      <p:sp>
        <p:nvSpPr>
          <p:cNvPr id="44" name="TextBox 43">
            <a:extLst>
              <a:ext uri="{FF2B5EF4-FFF2-40B4-BE49-F238E27FC236}">
                <a16:creationId xmlns:a16="http://schemas.microsoft.com/office/drawing/2014/main" id="{51D07B99-4DAA-4D7A-B1F8-F14CE84FF653}"/>
              </a:ext>
            </a:extLst>
          </p:cNvPr>
          <p:cNvSpPr txBox="1"/>
          <p:nvPr/>
        </p:nvSpPr>
        <p:spPr>
          <a:xfrm>
            <a:off x="6498480" y="618883"/>
            <a:ext cx="648072" cy="369332"/>
          </a:xfrm>
          <a:prstGeom prst="rect">
            <a:avLst/>
          </a:prstGeom>
          <a:noFill/>
        </p:spPr>
        <p:txBody>
          <a:bodyPr wrap="square" rtlCol="0">
            <a:spAutoFit/>
          </a:bodyPr>
          <a:lstStyle/>
          <a:p>
            <a:pPr algn="ctr"/>
            <a:r>
              <a:rPr lang="en-US" altLang="ko-KR" dirty="0"/>
              <a:t>ID </a:t>
            </a:r>
            <a:endParaRPr lang="ko-KR" altLang="en-US" dirty="0"/>
          </a:p>
        </p:txBody>
      </p:sp>
      <p:sp>
        <p:nvSpPr>
          <p:cNvPr id="45" name="직사각형 44">
            <a:extLst>
              <a:ext uri="{FF2B5EF4-FFF2-40B4-BE49-F238E27FC236}">
                <a16:creationId xmlns:a16="http://schemas.microsoft.com/office/drawing/2014/main" id="{D475D11E-4A63-4F86-9F1C-56F0AD35A1E0}"/>
              </a:ext>
            </a:extLst>
          </p:cNvPr>
          <p:cNvSpPr/>
          <p:nvPr/>
        </p:nvSpPr>
        <p:spPr>
          <a:xfrm>
            <a:off x="513722" y="68701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Dashboard</a:t>
            </a:r>
            <a:endParaRPr lang="ko-KR" altLang="en-US" sz="1050" dirty="0"/>
          </a:p>
        </p:txBody>
      </p:sp>
      <p:sp>
        <p:nvSpPr>
          <p:cNvPr id="47" name="직사각형 46">
            <a:extLst>
              <a:ext uri="{FF2B5EF4-FFF2-40B4-BE49-F238E27FC236}">
                <a16:creationId xmlns:a16="http://schemas.microsoft.com/office/drawing/2014/main" id="{C604C5AF-8AF8-4BBD-967D-4D940DB934A0}"/>
              </a:ext>
            </a:extLst>
          </p:cNvPr>
          <p:cNvSpPr/>
          <p:nvPr/>
        </p:nvSpPr>
        <p:spPr>
          <a:xfrm>
            <a:off x="1540239"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Inventory</a:t>
            </a:r>
            <a:endParaRPr lang="ko-KR" altLang="en-US" sz="1050" dirty="0"/>
          </a:p>
        </p:txBody>
      </p:sp>
      <p:sp>
        <p:nvSpPr>
          <p:cNvPr id="49" name="직사각형 48">
            <a:extLst>
              <a:ext uri="{FF2B5EF4-FFF2-40B4-BE49-F238E27FC236}">
                <a16:creationId xmlns:a16="http://schemas.microsoft.com/office/drawing/2014/main" id="{02EF59FC-C170-41A8-AD98-CA7F8101ECFA}"/>
              </a:ext>
            </a:extLst>
          </p:cNvPr>
          <p:cNvSpPr/>
          <p:nvPr/>
        </p:nvSpPr>
        <p:spPr>
          <a:xfrm>
            <a:off x="2571747" y="685463"/>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Order</a:t>
            </a:r>
            <a:endParaRPr lang="ko-KR" altLang="en-US" sz="1050" dirty="0"/>
          </a:p>
        </p:txBody>
      </p:sp>
      <p:sp>
        <p:nvSpPr>
          <p:cNvPr id="50" name="직사각형 49">
            <a:extLst>
              <a:ext uri="{FF2B5EF4-FFF2-40B4-BE49-F238E27FC236}">
                <a16:creationId xmlns:a16="http://schemas.microsoft.com/office/drawing/2014/main" id="{B7190D99-5939-463C-939D-06E388D856C4}"/>
              </a:ext>
            </a:extLst>
          </p:cNvPr>
          <p:cNvSpPr/>
          <p:nvPr/>
        </p:nvSpPr>
        <p:spPr>
          <a:xfrm>
            <a:off x="4542133" y="68030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Return</a:t>
            </a:r>
            <a:endParaRPr lang="ko-KR" altLang="en-US" sz="1050" dirty="0"/>
          </a:p>
        </p:txBody>
      </p:sp>
      <p:sp>
        <p:nvSpPr>
          <p:cNvPr id="52" name="직사각형 51">
            <a:extLst>
              <a:ext uri="{FF2B5EF4-FFF2-40B4-BE49-F238E27FC236}">
                <a16:creationId xmlns:a16="http://schemas.microsoft.com/office/drawing/2014/main" id="{D3462366-9A9F-48E5-AB53-AB740303CA73}"/>
              </a:ext>
            </a:extLst>
          </p:cNvPr>
          <p:cNvSpPr/>
          <p:nvPr/>
        </p:nvSpPr>
        <p:spPr>
          <a:xfrm>
            <a:off x="5546567" y="687010"/>
            <a:ext cx="894226" cy="2217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050" dirty="0"/>
              <a:t>Setting</a:t>
            </a:r>
            <a:endParaRPr lang="ko-KR" altLang="en-US" sz="1050" dirty="0"/>
          </a:p>
        </p:txBody>
      </p:sp>
      <p:sp>
        <p:nvSpPr>
          <p:cNvPr id="53" name="직사각형 52">
            <a:extLst>
              <a:ext uri="{FF2B5EF4-FFF2-40B4-BE49-F238E27FC236}">
                <a16:creationId xmlns:a16="http://schemas.microsoft.com/office/drawing/2014/main" id="{07FEA475-75B9-45F2-8315-7B0214F2C6EC}"/>
              </a:ext>
            </a:extLst>
          </p:cNvPr>
          <p:cNvSpPr/>
          <p:nvPr/>
        </p:nvSpPr>
        <p:spPr>
          <a:xfrm>
            <a:off x="3537700" y="685462"/>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Delivery</a:t>
            </a:r>
            <a:endParaRPr lang="ko-KR" altLang="en-US" sz="1050" dirty="0"/>
          </a:p>
        </p:txBody>
      </p:sp>
      <p:sp>
        <p:nvSpPr>
          <p:cNvPr id="15" name="직사각형 14">
            <a:extLst>
              <a:ext uri="{FF2B5EF4-FFF2-40B4-BE49-F238E27FC236}">
                <a16:creationId xmlns:a16="http://schemas.microsoft.com/office/drawing/2014/main" id="{EE5F1FB3-7369-439F-9F18-3EF71B6D7641}"/>
              </a:ext>
            </a:extLst>
          </p:cNvPr>
          <p:cNvSpPr/>
          <p:nvPr/>
        </p:nvSpPr>
        <p:spPr>
          <a:xfrm>
            <a:off x="508122" y="1118916"/>
            <a:ext cx="1555430" cy="51904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0AC5C359-3720-48DA-A0CC-06D406E6B8CA}"/>
              </a:ext>
            </a:extLst>
          </p:cNvPr>
          <p:cNvSpPr/>
          <p:nvPr/>
        </p:nvSpPr>
        <p:spPr>
          <a:xfrm>
            <a:off x="582074" y="1194761"/>
            <a:ext cx="140947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Search</a:t>
            </a:r>
            <a:endParaRPr lang="ko-KR" altLang="en-US" dirty="0"/>
          </a:p>
        </p:txBody>
      </p:sp>
      <p:sp>
        <p:nvSpPr>
          <p:cNvPr id="17" name="직사각형 16">
            <a:extLst>
              <a:ext uri="{FF2B5EF4-FFF2-40B4-BE49-F238E27FC236}">
                <a16:creationId xmlns:a16="http://schemas.microsoft.com/office/drawing/2014/main" id="{8CAE9694-8D74-4B31-9458-06F9C21C9950}"/>
              </a:ext>
            </a:extLst>
          </p:cNvPr>
          <p:cNvSpPr/>
          <p:nvPr/>
        </p:nvSpPr>
        <p:spPr>
          <a:xfrm>
            <a:off x="577882" y="1558638"/>
            <a:ext cx="140947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Item</a:t>
            </a:r>
            <a:endParaRPr lang="ko-KR" altLang="en-US" dirty="0"/>
          </a:p>
        </p:txBody>
      </p:sp>
      <p:sp>
        <p:nvSpPr>
          <p:cNvPr id="18" name="직사각형 17">
            <a:extLst>
              <a:ext uri="{FF2B5EF4-FFF2-40B4-BE49-F238E27FC236}">
                <a16:creationId xmlns:a16="http://schemas.microsoft.com/office/drawing/2014/main" id="{BFFE6A58-F218-40B1-A489-6C6A2ABBDA93}"/>
              </a:ext>
            </a:extLst>
          </p:cNvPr>
          <p:cNvSpPr/>
          <p:nvPr/>
        </p:nvSpPr>
        <p:spPr>
          <a:xfrm>
            <a:off x="577882" y="1917170"/>
            <a:ext cx="1409470"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dirty="0" err="1"/>
              <a:t>Compeny</a:t>
            </a:r>
            <a:endParaRPr lang="ko-KR" altLang="en-US" dirty="0"/>
          </a:p>
        </p:txBody>
      </p:sp>
      <p:sp>
        <p:nvSpPr>
          <p:cNvPr id="19" name="직사각형 18">
            <a:extLst>
              <a:ext uri="{FF2B5EF4-FFF2-40B4-BE49-F238E27FC236}">
                <a16:creationId xmlns:a16="http://schemas.microsoft.com/office/drawing/2014/main" id="{41029CF2-1496-4FAE-A706-0F6D751109F8}"/>
              </a:ext>
            </a:extLst>
          </p:cNvPr>
          <p:cNvSpPr/>
          <p:nvPr/>
        </p:nvSpPr>
        <p:spPr>
          <a:xfrm>
            <a:off x="577882" y="2271382"/>
            <a:ext cx="140947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User</a:t>
            </a:r>
            <a:endParaRPr lang="ko-KR" altLang="en-US" dirty="0"/>
          </a:p>
        </p:txBody>
      </p:sp>
      <p:sp>
        <p:nvSpPr>
          <p:cNvPr id="20" name="직사각형 19">
            <a:extLst>
              <a:ext uri="{FF2B5EF4-FFF2-40B4-BE49-F238E27FC236}">
                <a16:creationId xmlns:a16="http://schemas.microsoft.com/office/drawing/2014/main" id="{05802D45-F876-408B-8A75-CCB40EC5A42A}"/>
              </a:ext>
            </a:extLst>
          </p:cNvPr>
          <p:cNvSpPr/>
          <p:nvPr/>
        </p:nvSpPr>
        <p:spPr>
          <a:xfrm>
            <a:off x="577882" y="2632305"/>
            <a:ext cx="140947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System</a:t>
            </a:r>
            <a:endParaRPr lang="ko-KR" altLang="en-US" dirty="0"/>
          </a:p>
        </p:txBody>
      </p:sp>
      <p:graphicFrame>
        <p:nvGraphicFramePr>
          <p:cNvPr id="21" name="표 76">
            <a:extLst>
              <a:ext uri="{FF2B5EF4-FFF2-40B4-BE49-F238E27FC236}">
                <a16:creationId xmlns:a16="http://schemas.microsoft.com/office/drawing/2014/main" id="{2433A39C-D79E-4A38-AAD9-3A60EC39D8A3}"/>
              </a:ext>
            </a:extLst>
          </p:cNvPr>
          <p:cNvGraphicFramePr>
            <a:graphicFrameLocks noGrp="1"/>
          </p:cNvGraphicFramePr>
          <p:nvPr>
            <p:extLst>
              <p:ext uri="{D42A27DB-BD31-4B8C-83A1-F6EECF244321}">
                <p14:modId xmlns:p14="http://schemas.microsoft.com/office/powerpoint/2010/main" val="2949221446"/>
              </p:ext>
            </p:extLst>
          </p:nvPr>
        </p:nvGraphicFramePr>
        <p:xfrm>
          <a:off x="2236314" y="1481875"/>
          <a:ext cx="5803904" cy="4827444"/>
        </p:xfrm>
        <a:graphic>
          <a:graphicData uri="http://schemas.openxmlformats.org/drawingml/2006/table">
            <a:tbl>
              <a:tblPr firstRow="1" bandRow="1">
                <a:tableStyleId>{5C22544A-7EE6-4342-B048-85BDC9FD1C3A}</a:tableStyleId>
              </a:tblPr>
              <a:tblGrid>
                <a:gridCol w="1450976">
                  <a:extLst>
                    <a:ext uri="{9D8B030D-6E8A-4147-A177-3AD203B41FA5}">
                      <a16:colId xmlns:a16="http://schemas.microsoft.com/office/drawing/2014/main" val="2552430885"/>
                    </a:ext>
                  </a:extLst>
                </a:gridCol>
                <a:gridCol w="1450976">
                  <a:extLst>
                    <a:ext uri="{9D8B030D-6E8A-4147-A177-3AD203B41FA5}">
                      <a16:colId xmlns:a16="http://schemas.microsoft.com/office/drawing/2014/main" val="1617792909"/>
                    </a:ext>
                  </a:extLst>
                </a:gridCol>
                <a:gridCol w="1450976">
                  <a:extLst>
                    <a:ext uri="{9D8B030D-6E8A-4147-A177-3AD203B41FA5}">
                      <a16:colId xmlns:a16="http://schemas.microsoft.com/office/drawing/2014/main" val="2151321487"/>
                    </a:ext>
                  </a:extLst>
                </a:gridCol>
                <a:gridCol w="1450976">
                  <a:extLst>
                    <a:ext uri="{9D8B030D-6E8A-4147-A177-3AD203B41FA5}">
                      <a16:colId xmlns:a16="http://schemas.microsoft.com/office/drawing/2014/main" val="3924781162"/>
                    </a:ext>
                  </a:extLst>
                </a:gridCol>
              </a:tblGrid>
              <a:tr h="402287">
                <a:tc>
                  <a:txBody>
                    <a:bodyPr/>
                    <a:lstStyle/>
                    <a:p>
                      <a:pPr latinLnBrk="1"/>
                      <a:r>
                        <a:rPr lang="en-US" altLang="ko-KR" dirty="0"/>
                        <a:t>No</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Compnay</a:t>
                      </a:r>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406334443"/>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3403955909"/>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750808471"/>
                  </a:ext>
                </a:extLst>
              </a:tr>
              <a:tr h="40228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871469110"/>
                  </a:ext>
                </a:extLst>
              </a:tr>
              <a:tr h="40228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228208603"/>
                  </a:ext>
                </a:extLst>
              </a:tr>
              <a:tr h="40228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43478164"/>
                  </a:ext>
                </a:extLst>
              </a:tr>
              <a:tr h="40228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833713695"/>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2889211"/>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3571014817"/>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732126347"/>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1242521"/>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754364175"/>
                  </a:ext>
                </a:extLst>
              </a:tr>
            </a:tbl>
          </a:graphicData>
        </a:graphic>
      </p:graphicFrame>
      <p:sp>
        <p:nvSpPr>
          <p:cNvPr id="22" name="직사각형 21">
            <a:extLst>
              <a:ext uri="{FF2B5EF4-FFF2-40B4-BE49-F238E27FC236}">
                <a16:creationId xmlns:a16="http://schemas.microsoft.com/office/drawing/2014/main" id="{7FD248FF-D40A-492C-876B-C828F9626570}"/>
              </a:ext>
            </a:extLst>
          </p:cNvPr>
          <p:cNvSpPr/>
          <p:nvPr/>
        </p:nvSpPr>
        <p:spPr>
          <a:xfrm>
            <a:off x="7752184"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23" name="직사각형 22">
            <a:extLst>
              <a:ext uri="{FF2B5EF4-FFF2-40B4-BE49-F238E27FC236}">
                <a16:creationId xmlns:a16="http://schemas.microsoft.com/office/drawing/2014/main" id="{0707EFD1-27C6-41BF-8695-516D3E347834}"/>
              </a:ext>
            </a:extLst>
          </p:cNvPr>
          <p:cNvSpPr/>
          <p:nvPr/>
        </p:nvSpPr>
        <p:spPr>
          <a:xfrm>
            <a:off x="7363540" y="1194851"/>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24" name="직사각형 23">
            <a:extLst>
              <a:ext uri="{FF2B5EF4-FFF2-40B4-BE49-F238E27FC236}">
                <a16:creationId xmlns:a16="http://schemas.microsoft.com/office/drawing/2014/main" id="{193D1D6E-ABBD-4849-84FE-17E4F3698ECE}"/>
              </a:ext>
            </a:extLst>
          </p:cNvPr>
          <p:cNvSpPr/>
          <p:nvPr/>
        </p:nvSpPr>
        <p:spPr>
          <a:xfrm>
            <a:off x="6946213"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P</a:t>
            </a:r>
            <a:endParaRPr lang="ko-KR" altLang="en-US" dirty="0"/>
          </a:p>
        </p:txBody>
      </p:sp>
    </p:spTree>
    <p:extLst>
      <p:ext uri="{BB962C8B-B14F-4D97-AF65-F5344CB8AC3E}">
        <p14:creationId xmlns:p14="http://schemas.microsoft.com/office/powerpoint/2010/main" val="30756766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5">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33</a:t>
            </a:fld>
            <a:endParaRPr lang="ko-KR" altLang="en-US" sz="900" dirty="0"/>
          </a:p>
        </p:txBody>
      </p:sp>
      <p:sp>
        <p:nvSpPr>
          <p:cNvPr id="40" name="직사각형 39">
            <a:extLst>
              <a:ext uri="{FF2B5EF4-FFF2-40B4-BE49-F238E27FC236}">
                <a16:creationId xmlns:a16="http://schemas.microsoft.com/office/drawing/2014/main" id="{E7CAAEA7-CFDD-4133-9E2D-2B69280D1138}"/>
              </a:ext>
            </a:extLst>
          </p:cNvPr>
          <p:cNvSpPr/>
          <p:nvPr/>
        </p:nvSpPr>
        <p:spPr>
          <a:xfrm>
            <a:off x="335360" y="548680"/>
            <a:ext cx="7848872" cy="5904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42" name="직사각형 41">
            <a:extLst>
              <a:ext uri="{FF2B5EF4-FFF2-40B4-BE49-F238E27FC236}">
                <a16:creationId xmlns:a16="http://schemas.microsoft.com/office/drawing/2014/main" id="{F2EFBB7F-BBC5-40D8-A5D4-E66BD5B24419}"/>
              </a:ext>
            </a:extLst>
          </p:cNvPr>
          <p:cNvSpPr/>
          <p:nvPr/>
        </p:nvSpPr>
        <p:spPr>
          <a:xfrm>
            <a:off x="7145990" y="692695"/>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Logout</a:t>
            </a:r>
            <a:endParaRPr lang="ko-KR" altLang="en-US" sz="1050" dirty="0"/>
          </a:p>
        </p:txBody>
      </p:sp>
      <p:sp>
        <p:nvSpPr>
          <p:cNvPr id="44" name="TextBox 43">
            <a:extLst>
              <a:ext uri="{FF2B5EF4-FFF2-40B4-BE49-F238E27FC236}">
                <a16:creationId xmlns:a16="http://schemas.microsoft.com/office/drawing/2014/main" id="{51D07B99-4DAA-4D7A-B1F8-F14CE84FF653}"/>
              </a:ext>
            </a:extLst>
          </p:cNvPr>
          <p:cNvSpPr txBox="1"/>
          <p:nvPr/>
        </p:nvSpPr>
        <p:spPr>
          <a:xfrm>
            <a:off x="6498480" y="618883"/>
            <a:ext cx="648072" cy="369332"/>
          </a:xfrm>
          <a:prstGeom prst="rect">
            <a:avLst/>
          </a:prstGeom>
          <a:noFill/>
        </p:spPr>
        <p:txBody>
          <a:bodyPr wrap="square" rtlCol="0">
            <a:spAutoFit/>
          </a:bodyPr>
          <a:lstStyle/>
          <a:p>
            <a:pPr algn="ctr"/>
            <a:r>
              <a:rPr lang="en-US" altLang="ko-KR" dirty="0"/>
              <a:t>ID </a:t>
            </a:r>
            <a:endParaRPr lang="ko-KR" altLang="en-US" dirty="0"/>
          </a:p>
        </p:txBody>
      </p:sp>
      <p:sp>
        <p:nvSpPr>
          <p:cNvPr id="45" name="직사각형 44">
            <a:extLst>
              <a:ext uri="{FF2B5EF4-FFF2-40B4-BE49-F238E27FC236}">
                <a16:creationId xmlns:a16="http://schemas.microsoft.com/office/drawing/2014/main" id="{D475D11E-4A63-4F86-9F1C-56F0AD35A1E0}"/>
              </a:ext>
            </a:extLst>
          </p:cNvPr>
          <p:cNvSpPr/>
          <p:nvPr/>
        </p:nvSpPr>
        <p:spPr>
          <a:xfrm>
            <a:off x="513722" y="68701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Dashboard</a:t>
            </a:r>
            <a:endParaRPr lang="ko-KR" altLang="en-US" sz="1050" dirty="0"/>
          </a:p>
        </p:txBody>
      </p:sp>
      <p:sp>
        <p:nvSpPr>
          <p:cNvPr id="47" name="직사각형 46">
            <a:extLst>
              <a:ext uri="{FF2B5EF4-FFF2-40B4-BE49-F238E27FC236}">
                <a16:creationId xmlns:a16="http://schemas.microsoft.com/office/drawing/2014/main" id="{C604C5AF-8AF8-4BBD-967D-4D940DB934A0}"/>
              </a:ext>
            </a:extLst>
          </p:cNvPr>
          <p:cNvSpPr/>
          <p:nvPr/>
        </p:nvSpPr>
        <p:spPr>
          <a:xfrm>
            <a:off x="1540239"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Inventory</a:t>
            </a:r>
            <a:endParaRPr lang="ko-KR" altLang="en-US" sz="1050" dirty="0"/>
          </a:p>
        </p:txBody>
      </p:sp>
      <p:sp>
        <p:nvSpPr>
          <p:cNvPr id="49" name="직사각형 48">
            <a:extLst>
              <a:ext uri="{FF2B5EF4-FFF2-40B4-BE49-F238E27FC236}">
                <a16:creationId xmlns:a16="http://schemas.microsoft.com/office/drawing/2014/main" id="{02EF59FC-C170-41A8-AD98-CA7F8101ECFA}"/>
              </a:ext>
            </a:extLst>
          </p:cNvPr>
          <p:cNvSpPr/>
          <p:nvPr/>
        </p:nvSpPr>
        <p:spPr>
          <a:xfrm>
            <a:off x="2571747" y="685463"/>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Order</a:t>
            </a:r>
            <a:endParaRPr lang="ko-KR" altLang="en-US" sz="1050" dirty="0"/>
          </a:p>
        </p:txBody>
      </p:sp>
      <p:sp>
        <p:nvSpPr>
          <p:cNvPr id="50" name="직사각형 49">
            <a:extLst>
              <a:ext uri="{FF2B5EF4-FFF2-40B4-BE49-F238E27FC236}">
                <a16:creationId xmlns:a16="http://schemas.microsoft.com/office/drawing/2014/main" id="{B7190D99-5939-463C-939D-06E388D856C4}"/>
              </a:ext>
            </a:extLst>
          </p:cNvPr>
          <p:cNvSpPr/>
          <p:nvPr/>
        </p:nvSpPr>
        <p:spPr>
          <a:xfrm>
            <a:off x="4542133" y="68030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Return</a:t>
            </a:r>
            <a:endParaRPr lang="ko-KR" altLang="en-US" sz="1050" dirty="0"/>
          </a:p>
        </p:txBody>
      </p:sp>
      <p:sp>
        <p:nvSpPr>
          <p:cNvPr id="52" name="직사각형 51">
            <a:extLst>
              <a:ext uri="{FF2B5EF4-FFF2-40B4-BE49-F238E27FC236}">
                <a16:creationId xmlns:a16="http://schemas.microsoft.com/office/drawing/2014/main" id="{D3462366-9A9F-48E5-AB53-AB740303CA73}"/>
              </a:ext>
            </a:extLst>
          </p:cNvPr>
          <p:cNvSpPr/>
          <p:nvPr/>
        </p:nvSpPr>
        <p:spPr>
          <a:xfrm>
            <a:off x="5546567" y="687010"/>
            <a:ext cx="894226" cy="2217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050" dirty="0"/>
              <a:t>Setting</a:t>
            </a:r>
            <a:endParaRPr lang="ko-KR" altLang="en-US" sz="1050" dirty="0"/>
          </a:p>
        </p:txBody>
      </p:sp>
      <p:sp>
        <p:nvSpPr>
          <p:cNvPr id="53" name="직사각형 52">
            <a:extLst>
              <a:ext uri="{FF2B5EF4-FFF2-40B4-BE49-F238E27FC236}">
                <a16:creationId xmlns:a16="http://schemas.microsoft.com/office/drawing/2014/main" id="{07FEA475-75B9-45F2-8315-7B0214F2C6EC}"/>
              </a:ext>
            </a:extLst>
          </p:cNvPr>
          <p:cNvSpPr/>
          <p:nvPr/>
        </p:nvSpPr>
        <p:spPr>
          <a:xfrm>
            <a:off x="3537700" y="685462"/>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Delivery</a:t>
            </a:r>
            <a:endParaRPr lang="ko-KR" altLang="en-US" sz="1050" dirty="0"/>
          </a:p>
        </p:txBody>
      </p:sp>
      <p:sp>
        <p:nvSpPr>
          <p:cNvPr id="15" name="직사각형 14">
            <a:extLst>
              <a:ext uri="{FF2B5EF4-FFF2-40B4-BE49-F238E27FC236}">
                <a16:creationId xmlns:a16="http://schemas.microsoft.com/office/drawing/2014/main" id="{EE5F1FB3-7369-439F-9F18-3EF71B6D7641}"/>
              </a:ext>
            </a:extLst>
          </p:cNvPr>
          <p:cNvSpPr/>
          <p:nvPr/>
        </p:nvSpPr>
        <p:spPr>
          <a:xfrm>
            <a:off x="508122" y="1118916"/>
            <a:ext cx="1555430" cy="51904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0AC5C359-3720-48DA-A0CC-06D406E6B8CA}"/>
              </a:ext>
            </a:extLst>
          </p:cNvPr>
          <p:cNvSpPr/>
          <p:nvPr/>
        </p:nvSpPr>
        <p:spPr>
          <a:xfrm>
            <a:off x="582074" y="1194761"/>
            <a:ext cx="140947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Search</a:t>
            </a:r>
            <a:endParaRPr lang="ko-KR" altLang="en-US" dirty="0"/>
          </a:p>
        </p:txBody>
      </p:sp>
      <p:sp>
        <p:nvSpPr>
          <p:cNvPr id="17" name="직사각형 16">
            <a:extLst>
              <a:ext uri="{FF2B5EF4-FFF2-40B4-BE49-F238E27FC236}">
                <a16:creationId xmlns:a16="http://schemas.microsoft.com/office/drawing/2014/main" id="{8CAE9694-8D74-4B31-9458-06F9C21C9950}"/>
              </a:ext>
            </a:extLst>
          </p:cNvPr>
          <p:cNvSpPr/>
          <p:nvPr/>
        </p:nvSpPr>
        <p:spPr>
          <a:xfrm>
            <a:off x="577882" y="1558638"/>
            <a:ext cx="140947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Item</a:t>
            </a:r>
            <a:endParaRPr lang="ko-KR" altLang="en-US" dirty="0"/>
          </a:p>
        </p:txBody>
      </p:sp>
      <p:sp>
        <p:nvSpPr>
          <p:cNvPr id="18" name="직사각형 17">
            <a:extLst>
              <a:ext uri="{FF2B5EF4-FFF2-40B4-BE49-F238E27FC236}">
                <a16:creationId xmlns:a16="http://schemas.microsoft.com/office/drawing/2014/main" id="{BFFE6A58-F218-40B1-A489-6C6A2ABBDA93}"/>
              </a:ext>
            </a:extLst>
          </p:cNvPr>
          <p:cNvSpPr/>
          <p:nvPr/>
        </p:nvSpPr>
        <p:spPr>
          <a:xfrm>
            <a:off x="577882" y="1917170"/>
            <a:ext cx="1409470"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dirty="0" err="1"/>
              <a:t>Compeny</a:t>
            </a:r>
            <a:endParaRPr lang="ko-KR" altLang="en-US" dirty="0"/>
          </a:p>
        </p:txBody>
      </p:sp>
      <p:sp>
        <p:nvSpPr>
          <p:cNvPr id="19" name="직사각형 18">
            <a:extLst>
              <a:ext uri="{FF2B5EF4-FFF2-40B4-BE49-F238E27FC236}">
                <a16:creationId xmlns:a16="http://schemas.microsoft.com/office/drawing/2014/main" id="{41029CF2-1496-4FAE-A706-0F6D751109F8}"/>
              </a:ext>
            </a:extLst>
          </p:cNvPr>
          <p:cNvSpPr/>
          <p:nvPr/>
        </p:nvSpPr>
        <p:spPr>
          <a:xfrm>
            <a:off x="577882" y="2271382"/>
            <a:ext cx="140947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User</a:t>
            </a:r>
            <a:endParaRPr lang="ko-KR" altLang="en-US" dirty="0"/>
          </a:p>
        </p:txBody>
      </p:sp>
      <p:sp>
        <p:nvSpPr>
          <p:cNvPr id="20" name="직사각형 19">
            <a:extLst>
              <a:ext uri="{FF2B5EF4-FFF2-40B4-BE49-F238E27FC236}">
                <a16:creationId xmlns:a16="http://schemas.microsoft.com/office/drawing/2014/main" id="{05802D45-F876-408B-8A75-CCB40EC5A42A}"/>
              </a:ext>
            </a:extLst>
          </p:cNvPr>
          <p:cNvSpPr/>
          <p:nvPr/>
        </p:nvSpPr>
        <p:spPr>
          <a:xfrm>
            <a:off x="577882" y="2632305"/>
            <a:ext cx="140947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System</a:t>
            </a:r>
            <a:endParaRPr lang="ko-KR" altLang="en-US" dirty="0"/>
          </a:p>
        </p:txBody>
      </p:sp>
      <p:graphicFrame>
        <p:nvGraphicFramePr>
          <p:cNvPr id="21" name="표 76">
            <a:extLst>
              <a:ext uri="{FF2B5EF4-FFF2-40B4-BE49-F238E27FC236}">
                <a16:creationId xmlns:a16="http://schemas.microsoft.com/office/drawing/2014/main" id="{2433A39C-D79E-4A38-AAD9-3A60EC39D8A3}"/>
              </a:ext>
            </a:extLst>
          </p:cNvPr>
          <p:cNvGraphicFramePr>
            <a:graphicFrameLocks noGrp="1"/>
          </p:cNvGraphicFramePr>
          <p:nvPr/>
        </p:nvGraphicFramePr>
        <p:xfrm>
          <a:off x="2236314" y="1481875"/>
          <a:ext cx="5803904" cy="4827444"/>
        </p:xfrm>
        <a:graphic>
          <a:graphicData uri="http://schemas.openxmlformats.org/drawingml/2006/table">
            <a:tbl>
              <a:tblPr firstRow="1" bandRow="1">
                <a:tableStyleId>{5C22544A-7EE6-4342-B048-85BDC9FD1C3A}</a:tableStyleId>
              </a:tblPr>
              <a:tblGrid>
                <a:gridCol w="1450976">
                  <a:extLst>
                    <a:ext uri="{9D8B030D-6E8A-4147-A177-3AD203B41FA5}">
                      <a16:colId xmlns:a16="http://schemas.microsoft.com/office/drawing/2014/main" val="2552430885"/>
                    </a:ext>
                  </a:extLst>
                </a:gridCol>
                <a:gridCol w="1450976">
                  <a:extLst>
                    <a:ext uri="{9D8B030D-6E8A-4147-A177-3AD203B41FA5}">
                      <a16:colId xmlns:a16="http://schemas.microsoft.com/office/drawing/2014/main" val="1617792909"/>
                    </a:ext>
                  </a:extLst>
                </a:gridCol>
                <a:gridCol w="1450976">
                  <a:extLst>
                    <a:ext uri="{9D8B030D-6E8A-4147-A177-3AD203B41FA5}">
                      <a16:colId xmlns:a16="http://schemas.microsoft.com/office/drawing/2014/main" val="2151321487"/>
                    </a:ext>
                  </a:extLst>
                </a:gridCol>
                <a:gridCol w="1450976">
                  <a:extLst>
                    <a:ext uri="{9D8B030D-6E8A-4147-A177-3AD203B41FA5}">
                      <a16:colId xmlns:a16="http://schemas.microsoft.com/office/drawing/2014/main" val="3924781162"/>
                    </a:ext>
                  </a:extLst>
                </a:gridCol>
              </a:tblGrid>
              <a:tr h="402287">
                <a:tc>
                  <a:txBody>
                    <a:bodyPr/>
                    <a:lstStyle/>
                    <a:p>
                      <a:pPr latinLnBrk="1"/>
                      <a:r>
                        <a:rPr lang="en-US" altLang="ko-KR" dirty="0"/>
                        <a:t>No</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Return_Info</a:t>
                      </a:r>
                      <a:endParaRPr lang="ko-KR" altLang="en-US" dirty="0"/>
                    </a:p>
                  </a:txBody>
                  <a:tcPr/>
                </a:tc>
                <a:tc>
                  <a:txBody>
                    <a:bodyPr/>
                    <a:lstStyle/>
                    <a:p>
                      <a:pPr latinLnBrk="1"/>
                      <a:r>
                        <a:rPr lang="en-US" altLang="ko-KR" dirty="0" err="1"/>
                        <a:t>ItemInfo</a:t>
                      </a:r>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406334443"/>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3403955909"/>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750808471"/>
                  </a:ext>
                </a:extLst>
              </a:tr>
              <a:tr h="40228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871469110"/>
                  </a:ext>
                </a:extLst>
              </a:tr>
              <a:tr h="40228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228208603"/>
                  </a:ext>
                </a:extLst>
              </a:tr>
              <a:tr h="40228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43478164"/>
                  </a:ext>
                </a:extLst>
              </a:tr>
              <a:tr h="40228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833713695"/>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2889211"/>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3571014817"/>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732126347"/>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1242521"/>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754364175"/>
                  </a:ext>
                </a:extLst>
              </a:tr>
            </a:tbl>
          </a:graphicData>
        </a:graphic>
      </p:graphicFrame>
      <p:sp>
        <p:nvSpPr>
          <p:cNvPr id="22" name="직사각형 21">
            <a:extLst>
              <a:ext uri="{FF2B5EF4-FFF2-40B4-BE49-F238E27FC236}">
                <a16:creationId xmlns:a16="http://schemas.microsoft.com/office/drawing/2014/main" id="{7FD248FF-D40A-492C-876B-C828F9626570}"/>
              </a:ext>
            </a:extLst>
          </p:cNvPr>
          <p:cNvSpPr/>
          <p:nvPr/>
        </p:nvSpPr>
        <p:spPr>
          <a:xfrm>
            <a:off x="7752184"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23" name="직사각형 22">
            <a:extLst>
              <a:ext uri="{FF2B5EF4-FFF2-40B4-BE49-F238E27FC236}">
                <a16:creationId xmlns:a16="http://schemas.microsoft.com/office/drawing/2014/main" id="{0707EFD1-27C6-41BF-8695-516D3E347834}"/>
              </a:ext>
            </a:extLst>
          </p:cNvPr>
          <p:cNvSpPr/>
          <p:nvPr/>
        </p:nvSpPr>
        <p:spPr>
          <a:xfrm>
            <a:off x="7363540" y="1194851"/>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24" name="직사각형 23">
            <a:extLst>
              <a:ext uri="{FF2B5EF4-FFF2-40B4-BE49-F238E27FC236}">
                <a16:creationId xmlns:a16="http://schemas.microsoft.com/office/drawing/2014/main" id="{193D1D6E-ABBD-4849-84FE-17E4F3698ECE}"/>
              </a:ext>
            </a:extLst>
          </p:cNvPr>
          <p:cNvSpPr/>
          <p:nvPr/>
        </p:nvSpPr>
        <p:spPr>
          <a:xfrm>
            <a:off x="6946213"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P</a:t>
            </a:r>
            <a:endParaRPr lang="ko-KR" altLang="en-US" dirty="0"/>
          </a:p>
        </p:txBody>
      </p:sp>
      <p:sp>
        <p:nvSpPr>
          <p:cNvPr id="25" name="직사각형 24">
            <a:extLst>
              <a:ext uri="{FF2B5EF4-FFF2-40B4-BE49-F238E27FC236}">
                <a16:creationId xmlns:a16="http://schemas.microsoft.com/office/drawing/2014/main" id="{A8DD2EA1-6EF0-4BAE-A0CB-1EB69780990F}"/>
              </a:ext>
            </a:extLst>
          </p:cNvPr>
          <p:cNvSpPr/>
          <p:nvPr/>
        </p:nvSpPr>
        <p:spPr>
          <a:xfrm>
            <a:off x="4988317" y="2205535"/>
            <a:ext cx="1520058" cy="2160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dirty="0"/>
              <a:t>Position</a:t>
            </a:r>
            <a:endParaRPr lang="ko-KR" altLang="en-US" dirty="0"/>
          </a:p>
        </p:txBody>
      </p:sp>
      <p:sp>
        <p:nvSpPr>
          <p:cNvPr id="26" name="직사각형 25">
            <a:extLst>
              <a:ext uri="{FF2B5EF4-FFF2-40B4-BE49-F238E27FC236}">
                <a16:creationId xmlns:a16="http://schemas.microsoft.com/office/drawing/2014/main" id="{BB4F720D-ED50-4F22-A3E2-5639E104FC89}"/>
              </a:ext>
            </a:extLst>
          </p:cNvPr>
          <p:cNvSpPr/>
          <p:nvPr/>
        </p:nvSpPr>
        <p:spPr>
          <a:xfrm>
            <a:off x="1330722" y="1745774"/>
            <a:ext cx="6316914" cy="4353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20D0E417-1397-4F41-9EAF-35E6AF062890}"/>
              </a:ext>
            </a:extLst>
          </p:cNvPr>
          <p:cNvSpPr/>
          <p:nvPr/>
        </p:nvSpPr>
        <p:spPr>
          <a:xfrm>
            <a:off x="1938131" y="5533709"/>
            <a:ext cx="1168009"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err="1"/>
              <a:t>Cancle</a:t>
            </a:r>
            <a:endParaRPr lang="ko-KR" altLang="en-US" dirty="0"/>
          </a:p>
        </p:txBody>
      </p:sp>
      <p:sp>
        <p:nvSpPr>
          <p:cNvPr id="28" name="직사각형 27">
            <a:extLst>
              <a:ext uri="{FF2B5EF4-FFF2-40B4-BE49-F238E27FC236}">
                <a16:creationId xmlns:a16="http://schemas.microsoft.com/office/drawing/2014/main" id="{BCF074E2-8C34-410A-98C7-CB45C4B45307}"/>
              </a:ext>
            </a:extLst>
          </p:cNvPr>
          <p:cNvSpPr/>
          <p:nvPr/>
        </p:nvSpPr>
        <p:spPr>
          <a:xfrm>
            <a:off x="3849056" y="1828935"/>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9" name="직사각형 28">
            <a:extLst>
              <a:ext uri="{FF2B5EF4-FFF2-40B4-BE49-F238E27FC236}">
                <a16:creationId xmlns:a16="http://schemas.microsoft.com/office/drawing/2014/main" id="{E13879DC-C92A-40AB-AB23-1C0F73BE3E5B}"/>
              </a:ext>
            </a:extLst>
          </p:cNvPr>
          <p:cNvSpPr/>
          <p:nvPr/>
        </p:nvSpPr>
        <p:spPr>
          <a:xfrm>
            <a:off x="3856124" y="2362020"/>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30" name="TextBox 29">
            <a:extLst>
              <a:ext uri="{FF2B5EF4-FFF2-40B4-BE49-F238E27FC236}">
                <a16:creationId xmlns:a16="http://schemas.microsoft.com/office/drawing/2014/main" id="{6748E24F-1BDB-4EA0-BF45-12435FE6E663}"/>
              </a:ext>
            </a:extLst>
          </p:cNvPr>
          <p:cNvSpPr txBox="1"/>
          <p:nvPr/>
        </p:nvSpPr>
        <p:spPr>
          <a:xfrm>
            <a:off x="1436774" y="1872706"/>
            <a:ext cx="2498986" cy="369332"/>
          </a:xfrm>
          <a:prstGeom prst="rect">
            <a:avLst/>
          </a:prstGeom>
          <a:noFill/>
        </p:spPr>
        <p:txBody>
          <a:bodyPr wrap="square" rtlCol="0">
            <a:spAutoFit/>
          </a:bodyPr>
          <a:lstStyle/>
          <a:p>
            <a:pPr algn="ctr"/>
            <a:r>
              <a:rPr lang="en-US" altLang="ko-KR" dirty="0"/>
              <a:t>Company Code</a:t>
            </a:r>
            <a:endParaRPr lang="ko-KR" altLang="en-US" dirty="0"/>
          </a:p>
        </p:txBody>
      </p:sp>
      <p:sp>
        <p:nvSpPr>
          <p:cNvPr id="31" name="TextBox 30">
            <a:extLst>
              <a:ext uri="{FF2B5EF4-FFF2-40B4-BE49-F238E27FC236}">
                <a16:creationId xmlns:a16="http://schemas.microsoft.com/office/drawing/2014/main" id="{AE100F0A-316A-4090-930E-26BAED64F871}"/>
              </a:ext>
            </a:extLst>
          </p:cNvPr>
          <p:cNvSpPr txBox="1"/>
          <p:nvPr/>
        </p:nvSpPr>
        <p:spPr>
          <a:xfrm>
            <a:off x="1546960" y="2342418"/>
            <a:ext cx="1639453" cy="369332"/>
          </a:xfrm>
          <a:prstGeom prst="rect">
            <a:avLst/>
          </a:prstGeom>
          <a:noFill/>
        </p:spPr>
        <p:txBody>
          <a:bodyPr wrap="square" rtlCol="0">
            <a:spAutoFit/>
          </a:bodyPr>
          <a:lstStyle/>
          <a:p>
            <a:pPr algn="ctr"/>
            <a:r>
              <a:rPr lang="en-US" altLang="ko-KR" dirty="0"/>
              <a:t>Name</a:t>
            </a:r>
            <a:endParaRPr lang="ko-KR" altLang="en-US" dirty="0"/>
          </a:p>
        </p:txBody>
      </p:sp>
      <p:sp>
        <p:nvSpPr>
          <p:cNvPr id="32" name="TextBox 31">
            <a:extLst>
              <a:ext uri="{FF2B5EF4-FFF2-40B4-BE49-F238E27FC236}">
                <a16:creationId xmlns:a16="http://schemas.microsoft.com/office/drawing/2014/main" id="{DAF010AD-899C-4284-81E3-6EFE371BBCF7}"/>
              </a:ext>
            </a:extLst>
          </p:cNvPr>
          <p:cNvSpPr txBox="1"/>
          <p:nvPr/>
        </p:nvSpPr>
        <p:spPr>
          <a:xfrm>
            <a:off x="1624009" y="2809510"/>
            <a:ext cx="1258003" cy="369332"/>
          </a:xfrm>
          <a:prstGeom prst="rect">
            <a:avLst/>
          </a:prstGeom>
          <a:noFill/>
        </p:spPr>
        <p:txBody>
          <a:bodyPr wrap="square" rtlCol="0">
            <a:spAutoFit/>
          </a:bodyPr>
          <a:lstStyle/>
          <a:p>
            <a:pPr algn="ctr"/>
            <a:r>
              <a:rPr lang="en-US" altLang="ko-KR" dirty="0"/>
              <a:t>Info</a:t>
            </a:r>
            <a:endParaRPr lang="ko-KR" altLang="en-US" dirty="0"/>
          </a:p>
        </p:txBody>
      </p:sp>
      <p:sp>
        <p:nvSpPr>
          <p:cNvPr id="33" name="직사각형 32">
            <a:extLst>
              <a:ext uri="{FF2B5EF4-FFF2-40B4-BE49-F238E27FC236}">
                <a16:creationId xmlns:a16="http://schemas.microsoft.com/office/drawing/2014/main" id="{7C161E6E-0345-48C7-A82B-2F150FB2A180}"/>
              </a:ext>
            </a:extLst>
          </p:cNvPr>
          <p:cNvSpPr/>
          <p:nvPr/>
        </p:nvSpPr>
        <p:spPr>
          <a:xfrm>
            <a:off x="5196167" y="5512103"/>
            <a:ext cx="130382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Save</a:t>
            </a:r>
            <a:endParaRPr lang="ko-KR" altLang="en-US" dirty="0"/>
          </a:p>
        </p:txBody>
      </p:sp>
      <p:sp>
        <p:nvSpPr>
          <p:cNvPr id="34" name="직사각형 33">
            <a:extLst>
              <a:ext uri="{FF2B5EF4-FFF2-40B4-BE49-F238E27FC236}">
                <a16:creationId xmlns:a16="http://schemas.microsoft.com/office/drawing/2014/main" id="{686E75E4-DCE3-46CA-8A52-650C80DFCCA6}"/>
              </a:ext>
            </a:extLst>
          </p:cNvPr>
          <p:cNvSpPr/>
          <p:nvPr/>
        </p:nvSpPr>
        <p:spPr>
          <a:xfrm>
            <a:off x="3856124" y="2855681"/>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352DD61A-D6AC-42DC-BB5E-43BD34ADFC68}"/>
              </a:ext>
            </a:extLst>
          </p:cNvPr>
          <p:cNvSpPr txBox="1"/>
          <p:nvPr/>
        </p:nvSpPr>
        <p:spPr>
          <a:xfrm>
            <a:off x="1624009" y="3353015"/>
            <a:ext cx="1258003" cy="369332"/>
          </a:xfrm>
          <a:prstGeom prst="rect">
            <a:avLst/>
          </a:prstGeom>
          <a:noFill/>
        </p:spPr>
        <p:txBody>
          <a:bodyPr wrap="square" rtlCol="0">
            <a:spAutoFit/>
          </a:bodyPr>
          <a:lstStyle/>
          <a:p>
            <a:pPr algn="ctr"/>
            <a:r>
              <a:rPr lang="en-US" altLang="ko-KR" dirty="0"/>
              <a:t>Company</a:t>
            </a:r>
            <a:endParaRPr lang="ko-KR" altLang="en-US" dirty="0"/>
          </a:p>
        </p:txBody>
      </p:sp>
      <p:sp>
        <p:nvSpPr>
          <p:cNvPr id="36" name="직사각형 35">
            <a:extLst>
              <a:ext uri="{FF2B5EF4-FFF2-40B4-BE49-F238E27FC236}">
                <a16:creationId xmlns:a16="http://schemas.microsoft.com/office/drawing/2014/main" id="{8FD75907-7D05-4908-A3FB-2DF1A9EFAD19}"/>
              </a:ext>
            </a:extLst>
          </p:cNvPr>
          <p:cNvSpPr/>
          <p:nvPr/>
        </p:nvSpPr>
        <p:spPr>
          <a:xfrm>
            <a:off x="3856124" y="3399186"/>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38" name="직사각형 37">
            <a:extLst>
              <a:ext uri="{FF2B5EF4-FFF2-40B4-BE49-F238E27FC236}">
                <a16:creationId xmlns:a16="http://schemas.microsoft.com/office/drawing/2014/main" id="{91DF8276-1627-498F-B3A6-F670AB04435C}"/>
              </a:ext>
            </a:extLst>
          </p:cNvPr>
          <p:cNvSpPr/>
          <p:nvPr/>
        </p:nvSpPr>
        <p:spPr>
          <a:xfrm>
            <a:off x="3870700" y="3987893"/>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39" name="TextBox 38">
            <a:extLst>
              <a:ext uri="{FF2B5EF4-FFF2-40B4-BE49-F238E27FC236}">
                <a16:creationId xmlns:a16="http://schemas.microsoft.com/office/drawing/2014/main" id="{2E6212E1-7BB8-4CA3-8791-0A341C90A533}"/>
              </a:ext>
            </a:extLst>
          </p:cNvPr>
          <p:cNvSpPr txBox="1"/>
          <p:nvPr/>
        </p:nvSpPr>
        <p:spPr>
          <a:xfrm>
            <a:off x="1614738" y="4060830"/>
            <a:ext cx="1639453" cy="369332"/>
          </a:xfrm>
          <a:prstGeom prst="rect">
            <a:avLst/>
          </a:prstGeom>
          <a:noFill/>
        </p:spPr>
        <p:txBody>
          <a:bodyPr wrap="square" rtlCol="0">
            <a:spAutoFit/>
          </a:bodyPr>
          <a:lstStyle/>
          <a:p>
            <a:pPr algn="ctr"/>
            <a:r>
              <a:rPr lang="en-US" altLang="ko-KR" dirty="0"/>
              <a:t>Memo</a:t>
            </a:r>
            <a:endParaRPr lang="ko-KR" altLang="en-US" dirty="0"/>
          </a:p>
        </p:txBody>
      </p:sp>
      <p:sp>
        <p:nvSpPr>
          <p:cNvPr id="41" name="직사각형 40">
            <a:extLst>
              <a:ext uri="{FF2B5EF4-FFF2-40B4-BE49-F238E27FC236}">
                <a16:creationId xmlns:a16="http://schemas.microsoft.com/office/drawing/2014/main" id="{97DF0998-320B-455F-8AEF-77DEA04C605C}"/>
              </a:ext>
            </a:extLst>
          </p:cNvPr>
          <p:cNvSpPr/>
          <p:nvPr/>
        </p:nvSpPr>
        <p:spPr>
          <a:xfrm>
            <a:off x="3537700" y="5502101"/>
            <a:ext cx="130382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delete</a:t>
            </a:r>
            <a:endParaRPr lang="ko-KR" altLang="en-US" dirty="0"/>
          </a:p>
        </p:txBody>
      </p:sp>
    </p:spTree>
    <p:extLst>
      <p:ext uri="{BB962C8B-B14F-4D97-AF65-F5344CB8AC3E}">
        <p14:creationId xmlns:p14="http://schemas.microsoft.com/office/powerpoint/2010/main" val="1479004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5">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34</a:t>
            </a:fld>
            <a:endParaRPr lang="ko-KR" altLang="en-US" sz="900" dirty="0"/>
          </a:p>
        </p:txBody>
      </p:sp>
      <p:sp>
        <p:nvSpPr>
          <p:cNvPr id="40" name="직사각형 39">
            <a:extLst>
              <a:ext uri="{FF2B5EF4-FFF2-40B4-BE49-F238E27FC236}">
                <a16:creationId xmlns:a16="http://schemas.microsoft.com/office/drawing/2014/main" id="{E7CAAEA7-CFDD-4133-9E2D-2B69280D1138}"/>
              </a:ext>
            </a:extLst>
          </p:cNvPr>
          <p:cNvSpPr/>
          <p:nvPr/>
        </p:nvSpPr>
        <p:spPr>
          <a:xfrm>
            <a:off x="335360" y="548680"/>
            <a:ext cx="7848872" cy="5904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42" name="직사각형 41">
            <a:extLst>
              <a:ext uri="{FF2B5EF4-FFF2-40B4-BE49-F238E27FC236}">
                <a16:creationId xmlns:a16="http://schemas.microsoft.com/office/drawing/2014/main" id="{F2EFBB7F-BBC5-40D8-A5D4-E66BD5B24419}"/>
              </a:ext>
            </a:extLst>
          </p:cNvPr>
          <p:cNvSpPr/>
          <p:nvPr/>
        </p:nvSpPr>
        <p:spPr>
          <a:xfrm>
            <a:off x="7145990" y="692695"/>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Logout</a:t>
            </a:r>
            <a:endParaRPr lang="ko-KR" altLang="en-US" sz="1050" dirty="0"/>
          </a:p>
        </p:txBody>
      </p:sp>
      <p:sp>
        <p:nvSpPr>
          <p:cNvPr id="44" name="TextBox 43">
            <a:extLst>
              <a:ext uri="{FF2B5EF4-FFF2-40B4-BE49-F238E27FC236}">
                <a16:creationId xmlns:a16="http://schemas.microsoft.com/office/drawing/2014/main" id="{51D07B99-4DAA-4D7A-B1F8-F14CE84FF653}"/>
              </a:ext>
            </a:extLst>
          </p:cNvPr>
          <p:cNvSpPr txBox="1"/>
          <p:nvPr/>
        </p:nvSpPr>
        <p:spPr>
          <a:xfrm>
            <a:off x="6498480" y="618883"/>
            <a:ext cx="648072" cy="369332"/>
          </a:xfrm>
          <a:prstGeom prst="rect">
            <a:avLst/>
          </a:prstGeom>
          <a:noFill/>
        </p:spPr>
        <p:txBody>
          <a:bodyPr wrap="square" rtlCol="0">
            <a:spAutoFit/>
          </a:bodyPr>
          <a:lstStyle/>
          <a:p>
            <a:pPr algn="ctr"/>
            <a:r>
              <a:rPr lang="en-US" altLang="ko-KR" dirty="0"/>
              <a:t>ID </a:t>
            </a:r>
            <a:endParaRPr lang="ko-KR" altLang="en-US" dirty="0"/>
          </a:p>
        </p:txBody>
      </p:sp>
      <p:sp>
        <p:nvSpPr>
          <p:cNvPr id="45" name="직사각형 44">
            <a:extLst>
              <a:ext uri="{FF2B5EF4-FFF2-40B4-BE49-F238E27FC236}">
                <a16:creationId xmlns:a16="http://schemas.microsoft.com/office/drawing/2014/main" id="{D475D11E-4A63-4F86-9F1C-56F0AD35A1E0}"/>
              </a:ext>
            </a:extLst>
          </p:cNvPr>
          <p:cNvSpPr/>
          <p:nvPr/>
        </p:nvSpPr>
        <p:spPr>
          <a:xfrm>
            <a:off x="513722" y="68701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Dashboard</a:t>
            </a:r>
            <a:endParaRPr lang="ko-KR" altLang="en-US" sz="1050" dirty="0"/>
          </a:p>
        </p:txBody>
      </p:sp>
      <p:sp>
        <p:nvSpPr>
          <p:cNvPr id="47" name="직사각형 46">
            <a:extLst>
              <a:ext uri="{FF2B5EF4-FFF2-40B4-BE49-F238E27FC236}">
                <a16:creationId xmlns:a16="http://schemas.microsoft.com/office/drawing/2014/main" id="{C604C5AF-8AF8-4BBD-967D-4D940DB934A0}"/>
              </a:ext>
            </a:extLst>
          </p:cNvPr>
          <p:cNvSpPr/>
          <p:nvPr/>
        </p:nvSpPr>
        <p:spPr>
          <a:xfrm>
            <a:off x="1540239"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Inventory</a:t>
            </a:r>
            <a:endParaRPr lang="ko-KR" altLang="en-US" sz="1050" dirty="0"/>
          </a:p>
        </p:txBody>
      </p:sp>
      <p:sp>
        <p:nvSpPr>
          <p:cNvPr id="49" name="직사각형 48">
            <a:extLst>
              <a:ext uri="{FF2B5EF4-FFF2-40B4-BE49-F238E27FC236}">
                <a16:creationId xmlns:a16="http://schemas.microsoft.com/office/drawing/2014/main" id="{02EF59FC-C170-41A8-AD98-CA7F8101ECFA}"/>
              </a:ext>
            </a:extLst>
          </p:cNvPr>
          <p:cNvSpPr/>
          <p:nvPr/>
        </p:nvSpPr>
        <p:spPr>
          <a:xfrm>
            <a:off x="2571747" y="685463"/>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Order</a:t>
            </a:r>
            <a:endParaRPr lang="ko-KR" altLang="en-US" sz="1050" dirty="0"/>
          </a:p>
        </p:txBody>
      </p:sp>
      <p:sp>
        <p:nvSpPr>
          <p:cNvPr id="50" name="직사각형 49">
            <a:extLst>
              <a:ext uri="{FF2B5EF4-FFF2-40B4-BE49-F238E27FC236}">
                <a16:creationId xmlns:a16="http://schemas.microsoft.com/office/drawing/2014/main" id="{B7190D99-5939-463C-939D-06E388D856C4}"/>
              </a:ext>
            </a:extLst>
          </p:cNvPr>
          <p:cNvSpPr/>
          <p:nvPr/>
        </p:nvSpPr>
        <p:spPr>
          <a:xfrm>
            <a:off x="4542133" y="68030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Return</a:t>
            </a:r>
            <a:endParaRPr lang="ko-KR" altLang="en-US" sz="1050" dirty="0"/>
          </a:p>
        </p:txBody>
      </p:sp>
      <p:sp>
        <p:nvSpPr>
          <p:cNvPr id="52" name="직사각형 51">
            <a:extLst>
              <a:ext uri="{FF2B5EF4-FFF2-40B4-BE49-F238E27FC236}">
                <a16:creationId xmlns:a16="http://schemas.microsoft.com/office/drawing/2014/main" id="{D3462366-9A9F-48E5-AB53-AB740303CA73}"/>
              </a:ext>
            </a:extLst>
          </p:cNvPr>
          <p:cNvSpPr/>
          <p:nvPr/>
        </p:nvSpPr>
        <p:spPr>
          <a:xfrm>
            <a:off x="5546567" y="687010"/>
            <a:ext cx="894226" cy="2217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050" dirty="0"/>
              <a:t>Setting</a:t>
            </a:r>
            <a:endParaRPr lang="ko-KR" altLang="en-US" sz="1050" dirty="0"/>
          </a:p>
        </p:txBody>
      </p:sp>
      <p:sp>
        <p:nvSpPr>
          <p:cNvPr id="53" name="직사각형 52">
            <a:extLst>
              <a:ext uri="{FF2B5EF4-FFF2-40B4-BE49-F238E27FC236}">
                <a16:creationId xmlns:a16="http://schemas.microsoft.com/office/drawing/2014/main" id="{07FEA475-75B9-45F2-8315-7B0214F2C6EC}"/>
              </a:ext>
            </a:extLst>
          </p:cNvPr>
          <p:cNvSpPr/>
          <p:nvPr/>
        </p:nvSpPr>
        <p:spPr>
          <a:xfrm>
            <a:off x="3537700" y="685462"/>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Delivery</a:t>
            </a:r>
            <a:endParaRPr lang="ko-KR" altLang="en-US" sz="1050" dirty="0"/>
          </a:p>
        </p:txBody>
      </p:sp>
      <p:sp>
        <p:nvSpPr>
          <p:cNvPr id="15" name="직사각형 14">
            <a:extLst>
              <a:ext uri="{FF2B5EF4-FFF2-40B4-BE49-F238E27FC236}">
                <a16:creationId xmlns:a16="http://schemas.microsoft.com/office/drawing/2014/main" id="{EE5F1FB3-7369-439F-9F18-3EF71B6D7641}"/>
              </a:ext>
            </a:extLst>
          </p:cNvPr>
          <p:cNvSpPr/>
          <p:nvPr/>
        </p:nvSpPr>
        <p:spPr>
          <a:xfrm>
            <a:off x="508122" y="1118916"/>
            <a:ext cx="1555430" cy="51904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0AC5C359-3720-48DA-A0CC-06D406E6B8CA}"/>
              </a:ext>
            </a:extLst>
          </p:cNvPr>
          <p:cNvSpPr/>
          <p:nvPr/>
        </p:nvSpPr>
        <p:spPr>
          <a:xfrm>
            <a:off x="582074" y="1194761"/>
            <a:ext cx="140947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Search</a:t>
            </a:r>
            <a:endParaRPr lang="ko-KR" altLang="en-US" dirty="0"/>
          </a:p>
        </p:txBody>
      </p:sp>
      <p:sp>
        <p:nvSpPr>
          <p:cNvPr id="17" name="직사각형 16">
            <a:extLst>
              <a:ext uri="{FF2B5EF4-FFF2-40B4-BE49-F238E27FC236}">
                <a16:creationId xmlns:a16="http://schemas.microsoft.com/office/drawing/2014/main" id="{8CAE9694-8D74-4B31-9458-06F9C21C9950}"/>
              </a:ext>
            </a:extLst>
          </p:cNvPr>
          <p:cNvSpPr/>
          <p:nvPr/>
        </p:nvSpPr>
        <p:spPr>
          <a:xfrm>
            <a:off x="577882" y="1558638"/>
            <a:ext cx="140947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Item</a:t>
            </a:r>
            <a:endParaRPr lang="ko-KR" altLang="en-US" dirty="0"/>
          </a:p>
        </p:txBody>
      </p:sp>
      <p:sp>
        <p:nvSpPr>
          <p:cNvPr id="18" name="직사각형 17">
            <a:extLst>
              <a:ext uri="{FF2B5EF4-FFF2-40B4-BE49-F238E27FC236}">
                <a16:creationId xmlns:a16="http://schemas.microsoft.com/office/drawing/2014/main" id="{BFFE6A58-F218-40B1-A489-6C6A2ABBDA93}"/>
              </a:ext>
            </a:extLst>
          </p:cNvPr>
          <p:cNvSpPr/>
          <p:nvPr/>
        </p:nvSpPr>
        <p:spPr>
          <a:xfrm>
            <a:off x="577882" y="1917170"/>
            <a:ext cx="140947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err="1"/>
              <a:t>Compeny</a:t>
            </a:r>
            <a:endParaRPr lang="ko-KR" altLang="en-US" dirty="0"/>
          </a:p>
        </p:txBody>
      </p:sp>
      <p:sp>
        <p:nvSpPr>
          <p:cNvPr id="19" name="직사각형 18">
            <a:extLst>
              <a:ext uri="{FF2B5EF4-FFF2-40B4-BE49-F238E27FC236}">
                <a16:creationId xmlns:a16="http://schemas.microsoft.com/office/drawing/2014/main" id="{41029CF2-1496-4FAE-A706-0F6D751109F8}"/>
              </a:ext>
            </a:extLst>
          </p:cNvPr>
          <p:cNvSpPr/>
          <p:nvPr/>
        </p:nvSpPr>
        <p:spPr>
          <a:xfrm>
            <a:off x="577882" y="2271382"/>
            <a:ext cx="1409470"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dirty="0"/>
              <a:t>User</a:t>
            </a:r>
            <a:endParaRPr lang="ko-KR" altLang="en-US" dirty="0"/>
          </a:p>
        </p:txBody>
      </p:sp>
      <p:sp>
        <p:nvSpPr>
          <p:cNvPr id="20" name="직사각형 19">
            <a:extLst>
              <a:ext uri="{FF2B5EF4-FFF2-40B4-BE49-F238E27FC236}">
                <a16:creationId xmlns:a16="http://schemas.microsoft.com/office/drawing/2014/main" id="{05802D45-F876-408B-8A75-CCB40EC5A42A}"/>
              </a:ext>
            </a:extLst>
          </p:cNvPr>
          <p:cNvSpPr/>
          <p:nvPr/>
        </p:nvSpPr>
        <p:spPr>
          <a:xfrm>
            <a:off x="577882" y="2632305"/>
            <a:ext cx="140947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System</a:t>
            </a:r>
            <a:endParaRPr lang="ko-KR" altLang="en-US" dirty="0"/>
          </a:p>
        </p:txBody>
      </p:sp>
      <p:graphicFrame>
        <p:nvGraphicFramePr>
          <p:cNvPr id="21" name="표 76">
            <a:extLst>
              <a:ext uri="{FF2B5EF4-FFF2-40B4-BE49-F238E27FC236}">
                <a16:creationId xmlns:a16="http://schemas.microsoft.com/office/drawing/2014/main" id="{2433A39C-D79E-4A38-AAD9-3A60EC39D8A3}"/>
              </a:ext>
            </a:extLst>
          </p:cNvPr>
          <p:cNvGraphicFramePr>
            <a:graphicFrameLocks noGrp="1"/>
          </p:cNvGraphicFramePr>
          <p:nvPr>
            <p:extLst>
              <p:ext uri="{D42A27DB-BD31-4B8C-83A1-F6EECF244321}">
                <p14:modId xmlns:p14="http://schemas.microsoft.com/office/powerpoint/2010/main" val="48507943"/>
              </p:ext>
            </p:extLst>
          </p:nvPr>
        </p:nvGraphicFramePr>
        <p:xfrm>
          <a:off x="2236314" y="1481875"/>
          <a:ext cx="5803904" cy="4827444"/>
        </p:xfrm>
        <a:graphic>
          <a:graphicData uri="http://schemas.openxmlformats.org/drawingml/2006/table">
            <a:tbl>
              <a:tblPr firstRow="1" bandRow="1">
                <a:tableStyleId>{5C22544A-7EE6-4342-B048-85BDC9FD1C3A}</a:tableStyleId>
              </a:tblPr>
              <a:tblGrid>
                <a:gridCol w="1450976">
                  <a:extLst>
                    <a:ext uri="{9D8B030D-6E8A-4147-A177-3AD203B41FA5}">
                      <a16:colId xmlns:a16="http://schemas.microsoft.com/office/drawing/2014/main" val="2552430885"/>
                    </a:ext>
                  </a:extLst>
                </a:gridCol>
                <a:gridCol w="1450976">
                  <a:extLst>
                    <a:ext uri="{9D8B030D-6E8A-4147-A177-3AD203B41FA5}">
                      <a16:colId xmlns:a16="http://schemas.microsoft.com/office/drawing/2014/main" val="1617792909"/>
                    </a:ext>
                  </a:extLst>
                </a:gridCol>
                <a:gridCol w="1450976">
                  <a:extLst>
                    <a:ext uri="{9D8B030D-6E8A-4147-A177-3AD203B41FA5}">
                      <a16:colId xmlns:a16="http://schemas.microsoft.com/office/drawing/2014/main" val="2151321487"/>
                    </a:ext>
                  </a:extLst>
                </a:gridCol>
                <a:gridCol w="1450976">
                  <a:extLst>
                    <a:ext uri="{9D8B030D-6E8A-4147-A177-3AD203B41FA5}">
                      <a16:colId xmlns:a16="http://schemas.microsoft.com/office/drawing/2014/main" val="3924781162"/>
                    </a:ext>
                  </a:extLst>
                </a:gridCol>
              </a:tblGrid>
              <a:tr h="402287">
                <a:tc>
                  <a:txBody>
                    <a:bodyPr/>
                    <a:lstStyle/>
                    <a:p>
                      <a:pPr latinLnBrk="1"/>
                      <a:r>
                        <a:rPr lang="en-US" altLang="ko-KR" dirty="0"/>
                        <a:t>No</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User</a:t>
                      </a:r>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406334443"/>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3403955909"/>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750808471"/>
                  </a:ext>
                </a:extLst>
              </a:tr>
              <a:tr h="40228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871469110"/>
                  </a:ext>
                </a:extLst>
              </a:tr>
              <a:tr h="40228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228208603"/>
                  </a:ext>
                </a:extLst>
              </a:tr>
              <a:tr h="40228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43478164"/>
                  </a:ext>
                </a:extLst>
              </a:tr>
              <a:tr h="40228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833713695"/>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2889211"/>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3571014817"/>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732126347"/>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1242521"/>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754364175"/>
                  </a:ext>
                </a:extLst>
              </a:tr>
            </a:tbl>
          </a:graphicData>
        </a:graphic>
      </p:graphicFrame>
      <p:sp>
        <p:nvSpPr>
          <p:cNvPr id="23" name="직사각형 22">
            <a:extLst>
              <a:ext uri="{FF2B5EF4-FFF2-40B4-BE49-F238E27FC236}">
                <a16:creationId xmlns:a16="http://schemas.microsoft.com/office/drawing/2014/main" id="{0707EFD1-27C6-41BF-8695-516D3E347834}"/>
              </a:ext>
            </a:extLst>
          </p:cNvPr>
          <p:cNvSpPr/>
          <p:nvPr/>
        </p:nvSpPr>
        <p:spPr>
          <a:xfrm>
            <a:off x="7756120" y="1137068"/>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24" name="직사각형 23">
            <a:extLst>
              <a:ext uri="{FF2B5EF4-FFF2-40B4-BE49-F238E27FC236}">
                <a16:creationId xmlns:a16="http://schemas.microsoft.com/office/drawing/2014/main" id="{193D1D6E-ABBD-4849-84FE-17E4F3698ECE}"/>
              </a:ext>
            </a:extLst>
          </p:cNvPr>
          <p:cNvSpPr/>
          <p:nvPr/>
        </p:nvSpPr>
        <p:spPr>
          <a:xfrm>
            <a:off x="7338793" y="1130376"/>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P</a:t>
            </a:r>
            <a:endParaRPr lang="ko-KR" altLang="en-US" dirty="0"/>
          </a:p>
        </p:txBody>
      </p:sp>
    </p:spTree>
    <p:extLst>
      <p:ext uri="{BB962C8B-B14F-4D97-AF65-F5344CB8AC3E}">
        <p14:creationId xmlns:p14="http://schemas.microsoft.com/office/powerpoint/2010/main" val="2876985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5">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35</a:t>
            </a:fld>
            <a:endParaRPr lang="ko-KR" altLang="en-US" sz="900" dirty="0"/>
          </a:p>
        </p:txBody>
      </p:sp>
      <p:sp>
        <p:nvSpPr>
          <p:cNvPr id="40" name="직사각형 39">
            <a:extLst>
              <a:ext uri="{FF2B5EF4-FFF2-40B4-BE49-F238E27FC236}">
                <a16:creationId xmlns:a16="http://schemas.microsoft.com/office/drawing/2014/main" id="{E7CAAEA7-CFDD-4133-9E2D-2B69280D1138}"/>
              </a:ext>
            </a:extLst>
          </p:cNvPr>
          <p:cNvSpPr/>
          <p:nvPr/>
        </p:nvSpPr>
        <p:spPr>
          <a:xfrm>
            <a:off x="335360" y="548680"/>
            <a:ext cx="7848872" cy="5904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42" name="직사각형 41">
            <a:extLst>
              <a:ext uri="{FF2B5EF4-FFF2-40B4-BE49-F238E27FC236}">
                <a16:creationId xmlns:a16="http://schemas.microsoft.com/office/drawing/2014/main" id="{F2EFBB7F-BBC5-40D8-A5D4-E66BD5B24419}"/>
              </a:ext>
            </a:extLst>
          </p:cNvPr>
          <p:cNvSpPr/>
          <p:nvPr/>
        </p:nvSpPr>
        <p:spPr>
          <a:xfrm>
            <a:off x="7145990" y="692695"/>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Logout</a:t>
            </a:r>
            <a:endParaRPr lang="ko-KR" altLang="en-US" sz="1050" dirty="0"/>
          </a:p>
        </p:txBody>
      </p:sp>
      <p:sp>
        <p:nvSpPr>
          <p:cNvPr id="44" name="TextBox 43">
            <a:extLst>
              <a:ext uri="{FF2B5EF4-FFF2-40B4-BE49-F238E27FC236}">
                <a16:creationId xmlns:a16="http://schemas.microsoft.com/office/drawing/2014/main" id="{51D07B99-4DAA-4D7A-B1F8-F14CE84FF653}"/>
              </a:ext>
            </a:extLst>
          </p:cNvPr>
          <p:cNvSpPr txBox="1"/>
          <p:nvPr/>
        </p:nvSpPr>
        <p:spPr>
          <a:xfrm>
            <a:off x="6498480" y="618883"/>
            <a:ext cx="648072" cy="369332"/>
          </a:xfrm>
          <a:prstGeom prst="rect">
            <a:avLst/>
          </a:prstGeom>
          <a:noFill/>
        </p:spPr>
        <p:txBody>
          <a:bodyPr wrap="square" rtlCol="0">
            <a:spAutoFit/>
          </a:bodyPr>
          <a:lstStyle/>
          <a:p>
            <a:pPr algn="ctr"/>
            <a:r>
              <a:rPr lang="en-US" altLang="ko-KR" dirty="0"/>
              <a:t>ID </a:t>
            </a:r>
            <a:endParaRPr lang="ko-KR" altLang="en-US" dirty="0"/>
          </a:p>
        </p:txBody>
      </p:sp>
      <p:sp>
        <p:nvSpPr>
          <p:cNvPr id="45" name="직사각형 44">
            <a:extLst>
              <a:ext uri="{FF2B5EF4-FFF2-40B4-BE49-F238E27FC236}">
                <a16:creationId xmlns:a16="http://schemas.microsoft.com/office/drawing/2014/main" id="{D475D11E-4A63-4F86-9F1C-56F0AD35A1E0}"/>
              </a:ext>
            </a:extLst>
          </p:cNvPr>
          <p:cNvSpPr/>
          <p:nvPr/>
        </p:nvSpPr>
        <p:spPr>
          <a:xfrm>
            <a:off x="513722" y="68701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Dashboard</a:t>
            </a:r>
            <a:endParaRPr lang="ko-KR" altLang="en-US" sz="1050" dirty="0"/>
          </a:p>
        </p:txBody>
      </p:sp>
      <p:sp>
        <p:nvSpPr>
          <p:cNvPr id="47" name="직사각형 46">
            <a:extLst>
              <a:ext uri="{FF2B5EF4-FFF2-40B4-BE49-F238E27FC236}">
                <a16:creationId xmlns:a16="http://schemas.microsoft.com/office/drawing/2014/main" id="{C604C5AF-8AF8-4BBD-967D-4D940DB934A0}"/>
              </a:ext>
            </a:extLst>
          </p:cNvPr>
          <p:cNvSpPr/>
          <p:nvPr/>
        </p:nvSpPr>
        <p:spPr>
          <a:xfrm>
            <a:off x="1540239" y="687010"/>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Inventory</a:t>
            </a:r>
            <a:endParaRPr lang="ko-KR" altLang="en-US" sz="1050" dirty="0"/>
          </a:p>
        </p:txBody>
      </p:sp>
      <p:sp>
        <p:nvSpPr>
          <p:cNvPr id="49" name="직사각형 48">
            <a:extLst>
              <a:ext uri="{FF2B5EF4-FFF2-40B4-BE49-F238E27FC236}">
                <a16:creationId xmlns:a16="http://schemas.microsoft.com/office/drawing/2014/main" id="{02EF59FC-C170-41A8-AD98-CA7F8101ECFA}"/>
              </a:ext>
            </a:extLst>
          </p:cNvPr>
          <p:cNvSpPr/>
          <p:nvPr/>
        </p:nvSpPr>
        <p:spPr>
          <a:xfrm>
            <a:off x="2571747" y="685463"/>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Order</a:t>
            </a:r>
            <a:endParaRPr lang="ko-KR" altLang="en-US" sz="1050" dirty="0"/>
          </a:p>
        </p:txBody>
      </p:sp>
      <p:sp>
        <p:nvSpPr>
          <p:cNvPr id="50" name="직사각형 49">
            <a:extLst>
              <a:ext uri="{FF2B5EF4-FFF2-40B4-BE49-F238E27FC236}">
                <a16:creationId xmlns:a16="http://schemas.microsoft.com/office/drawing/2014/main" id="{B7190D99-5939-463C-939D-06E388D856C4}"/>
              </a:ext>
            </a:extLst>
          </p:cNvPr>
          <p:cNvSpPr/>
          <p:nvPr/>
        </p:nvSpPr>
        <p:spPr>
          <a:xfrm>
            <a:off x="4542133" y="680301"/>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Return</a:t>
            </a:r>
            <a:endParaRPr lang="ko-KR" altLang="en-US" sz="1050" dirty="0"/>
          </a:p>
        </p:txBody>
      </p:sp>
      <p:sp>
        <p:nvSpPr>
          <p:cNvPr id="52" name="직사각형 51">
            <a:extLst>
              <a:ext uri="{FF2B5EF4-FFF2-40B4-BE49-F238E27FC236}">
                <a16:creationId xmlns:a16="http://schemas.microsoft.com/office/drawing/2014/main" id="{D3462366-9A9F-48E5-AB53-AB740303CA73}"/>
              </a:ext>
            </a:extLst>
          </p:cNvPr>
          <p:cNvSpPr/>
          <p:nvPr/>
        </p:nvSpPr>
        <p:spPr>
          <a:xfrm>
            <a:off x="5546567" y="687010"/>
            <a:ext cx="894226" cy="2217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sz="1050" dirty="0"/>
              <a:t>Setting</a:t>
            </a:r>
            <a:endParaRPr lang="ko-KR" altLang="en-US" sz="1050" dirty="0"/>
          </a:p>
        </p:txBody>
      </p:sp>
      <p:sp>
        <p:nvSpPr>
          <p:cNvPr id="53" name="직사각형 52">
            <a:extLst>
              <a:ext uri="{FF2B5EF4-FFF2-40B4-BE49-F238E27FC236}">
                <a16:creationId xmlns:a16="http://schemas.microsoft.com/office/drawing/2014/main" id="{07FEA475-75B9-45F2-8315-7B0214F2C6EC}"/>
              </a:ext>
            </a:extLst>
          </p:cNvPr>
          <p:cNvSpPr/>
          <p:nvPr/>
        </p:nvSpPr>
        <p:spPr>
          <a:xfrm>
            <a:off x="3537700" y="685462"/>
            <a:ext cx="894226" cy="221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050" dirty="0"/>
              <a:t>Delivery</a:t>
            </a:r>
            <a:endParaRPr lang="ko-KR" altLang="en-US" sz="1050" dirty="0"/>
          </a:p>
        </p:txBody>
      </p:sp>
      <p:sp>
        <p:nvSpPr>
          <p:cNvPr id="15" name="직사각형 14">
            <a:extLst>
              <a:ext uri="{FF2B5EF4-FFF2-40B4-BE49-F238E27FC236}">
                <a16:creationId xmlns:a16="http://schemas.microsoft.com/office/drawing/2014/main" id="{EE5F1FB3-7369-439F-9F18-3EF71B6D7641}"/>
              </a:ext>
            </a:extLst>
          </p:cNvPr>
          <p:cNvSpPr/>
          <p:nvPr/>
        </p:nvSpPr>
        <p:spPr>
          <a:xfrm>
            <a:off x="508122" y="1118916"/>
            <a:ext cx="1555430" cy="51904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0AC5C359-3720-48DA-A0CC-06D406E6B8CA}"/>
              </a:ext>
            </a:extLst>
          </p:cNvPr>
          <p:cNvSpPr/>
          <p:nvPr/>
        </p:nvSpPr>
        <p:spPr>
          <a:xfrm>
            <a:off x="582074" y="1194761"/>
            <a:ext cx="140947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Search</a:t>
            </a:r>
            <a:endParaRPr lang="ko-KR" altLang="en-US" dirty="0"/>
          </a:p>
        </p:txBody>
      </p:sp>
      <p:sp>
        <p:nvSpPr>
          <p:cNvPr id="17" name="직사각형 16">
            <a:extLst>
              <a:ext uri="{FF2B5EF4-FFF2-40B4-BE49-F238E27FC236}">
                <a16:creationId xmlns:a16="http://schemas.microsoft.com/office/drawing/2014/main" id="{8CAE9694-8D74-4B31-9458-06F9C21C9950}"/>
              </a:ext>
            </a:extLst>
          </p:cNvPr>
          <p:cNvSpPr/>
          <p:nvPr/>
        </p:nvSpPr>
        <p:spPr>
          <a:xfrm>
            <a:off x="577882" y="1558638"/>
            <a:ext cx="140947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Item</a:t>
            </a:r>
            <a:endParaRPr lang="ko-KR" altLang="en-US" dirty="0"/>
          </a:p>
        </p:txBody>
      </p:sp>
      <p:sp>
        <p:nvSpPr>
          <p:cNvPr id="18" name="직사각형 17">
            <a:extLst>
              <a:ext uri="{FF2B5EF4-FFF2-40B4-BE49-F238E27FC236}">
                <a16:creationId xmlns:a16="http://schemas.microsoft.com/office/drawing/2014/main" id="{BFFE6A58-F218-40B1-A489-6C6A2ABBDA93}"/>
              </a:ext>
            </a:extLst>
          </p:cNvPr>
          <p:cNvSpPr/>
          <p:nvPr/>
        </p:nvSpPr>
        <p:spPr>
          <a:xfrm>
            <a:off x="577882" y="1917170"/>
            <a:ext cx="1409470"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dirty="0" err="1"/>
              <a:t>Compeny</a:t>
            </a:r>
            <a:endParaRPr lang="ko-KR" altLang="en-US" dirty="0"/>
          </a:p>
        </p:txBody>
      </p:sp>
      <p:sp>
        <p:nvSpPr>
          <p:cNvPr id="19" name="직사각형 18">
            <a:extLst>
              <a:ext uri="{FF2B5EF4-FFF2-40B4-BE49-F238E27FC236}">
                <a16:creationId xmlns:a16="http://schemas.microsoft.com/office/drawing/2014/main" id="{41029CF2-1496-4FAE-A706-0F6D751109F8}"/>
              </a:ext>
            </a:extLst>
          </p:cNvPr>
          <p:cNvSpPr/>
          <p:nvPr/>
        </p:nvSpPr>
        <p:spPr>
          <a:xfrm>
            <a:off x="577882" y="2271382"/>
            <a:ext cx="140947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User</a:t>
            </a:r>
            <a:endParaRPr lang="ko-KR" altLang="en-US" dirty="0"/>
          </a:p>
        </p:txBody>
      </p:sp>
      <p:sp>
        <p:nvSpPr>
          <p:cNvPr id="20" name="직사각형 19">
            <a:extLst>
              <a:ext uri="{FF2B5EF4-FFF2-40B4-BE49-F238E27FC236}">
                <a16:creationId xmlns:a16="http://schemas.microsoft.com/office/drawing/2014/main" id="{05802D45-F876-408B-8A75-CCB40EC5A42A}"/>
              </a:ext>
            </a:extLst>
          </p:cNvPr>
          <p:cNvSpPr/>
          <p:nvPr/>
        </p:nvSpPr>
        <p:spPr>
          <a:xfrm>
            <a:off x="577882" y="2632305"/>
            <a:ext cx="1409470"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System</a:t>
            </a:r>
            <a:endParaRPr lang="ko-KR" altLang="en-US" dirty="0"/>
          </a:p>
        </p:txBody>
      </p:sp>
      <p:graphicFrame>
        <p:nvGraphicFramePr>
          <p:cNvPr id="21" name="표 76">
            <a:extLst>
              <a:ext uri="{FF2B5EF4-FFF2-40B4-BE49-F238E27FC236}">
                <a16:creationId xmlns:a16="http://schemas.microsoft.com/office/drawing/2014/main" id="{2433A39C-D79E-4A38-AAD9-3A60EC39D8A3}"/>
              </a:ext>
            </a:extLst>
          </p:cNvPr>
          <p:cNvGraphicFramePr>
            <a:graphicFrameLocks noGrp="1"/>
          </p:cNvGraphicFramePr>
          <p:nvPr>
            <p:extLst>
              <p:ext uri="{D42A27DB-BD31-4B8C-83A1-F6EECF244321}">
                <p14:modId xmlns:p14="http://schemas.microsoft.com/office/powerpoint/2010/main" val="1464526397"/>
              </p:ext>
            </p:extLst>
          </p:nvPr>
        </p:nvGraphicFramePr>
        <p:xfrm>
          <a:off x="2236314" y="1481875"/>
          <a:ext cx="5803904" cy="4827444"/>
        </p:xfrm>
        <a:graphic>
          <a:graphicData uri="http://schemas.openxmlformats.org/drawingml/2006/table">
            <a:tbl>
              <a:tblPr firstRow="1" bandRow="1">
                <a:tableStyleId>{5C22544A-7EE6-4342-B048-85BDC9FD1C3A}</a:tableStyleId>
              </a:tblPr>
              <a:tblGrid>
                <a:gridCol w="1450976">
                  <a:extLst>
                    <a:ext uri="{9D8B030D-6E8A-4147-A177-3AD203B41FA5}">
                      <a16:colId xmlns:a16="http://schemas.microsoft.com/office/drawing/2014/main" val="2552430885"/>
                    </a:ext>
                  </a:extLst>
                </a:gridCol>
                <a:gridCol w="1450976">
                  <a:extLst>
                    <a:ext uri="{9D8B030D-6E8A-4147-A177-3AD203B41FA5}">
                      <a16:colId xmlns:a16="http://schemas.microsoft.com/office/drawing/2014/main" val="1617792909"/>
                    </a:ext>
                  </a:extLst>
                </a:gridCol>
                <a:gridCol w="1450976">
                  <a:extLst>
                    <a:ext uri="{9D8B030D-6E8A-4147-A177-3AD203B41FA5}">
                      <a16:colId xmlns:a16="http://schemas.microsoft.com/office/drawing/2014/main" val="2151321487"/>
                    </a:ext>
                  </a:extLst>
                </a:gridCol>
                <a:gridCol w="1450976">
                  <a:extLst>
                    <a:ext uri="{9D8B030D-6E8A-4147-A177-3AD203B41FA5}">
                      <a16:colId xmlns:a16="http://schemas.microsoft.com/office/drawing/2014/main" val="3924781162"/>
                    </a:ext>
                  </a:extLst>
                </a:gridCol>
              </a:tblGrid>
              <a:tr h="402287">
                <a:tc>
                  <a:txBody>
                    <a:bodyPr/>
                    <a:lstStyle/>
                    <a:p>
                      <a:pPr latinLnBrk="1"/>
                      <a:r>
                        <a:rPr lang="en-US" altLang="ko-KR" dirty="0"/>
                        <a:t>No</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User_Info</a:t>
                      </a:r>
                      <a:endParaRPr lang="ko-KR" altLang="en-US" dirty="0"/>
                    </a:p>
                  </a:txBody>
                  <a:tcPr/>
                </a:tc>
                <a:tc>
                  <a:txBody>
                    <a:bodyPr/>
                    <a:lstStyle/>
                    <a:p>
                      <a:pPr latinLnBrk="1"/>
                      <a:r>
                        <a:rPr lang="en-US" altLang="ko-KR" dirty="0" err="1"/>
                        <a:t>UserInfo</a:t>
                      </a:r>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406334443"/>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3403955909"/>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1750808471"/>
                  </a:ext>
                </a:extLst>
              </a:tr>
              <a:tr h="40228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1871469110"/>
                  </a:ext>
                </a:extLst>
              </a:tr>
              <a:tr h="40228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a:p>
                  </a:txBody>
                  <a:tcPr/>
                </a:tc>
                <a:extLst>
                  <a:ext uri="{0D108BD9-81ED-4DB2-BD59-A6C34878D82A}">
                    <a16:rowId xmlns:a16="http://schemas.microsoft.com/office/drawing/2014/main" val="2228208603"/>
                  </a:ext>
                </a:extLst>
              </a:tr>
              <a:tr h="40228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43478164"/>
                  </a:ext>
                </a:extLst>
              </a:tr>
              <a:tr h="402287">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833713695"/>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2889211"/>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3571014817"/>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1732126347"/>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831242521"/>
                  </a:ext>
                </a:extLst>
              </a:tr>
              <a:tr h="402287">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754364175"/>
                  </a:ext>
                </a:extLst>
              </a:tr>
            </a:tbl>
          </a:graphicData>
        </a:graphic>
      </p:graphicFrame>
      <p:sp>
        <p:nvSpPr>
          <p:cNvPr id="22" name="직사각형 21">
            <a:extLst>
              <a:ext uri="{FF2B5EF4-FFF2-40B4-BE49-F238E27FC236}">
                <a16:creationId xmlns:a16="http://schemas.microsoft.com/office/drawing/2014/main" id="{7FD248FF-D40A-492C-876B-C828F9626570}"/>
              </a:ext>
            </a:extLst>
          </p:cNvPr>
          <p:cNvSpPr/>
          <p:nvPr/>
        </p:nvSpPr>
        <p:spPr>
          <a:xfrm>
            <a:off x="7752184"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23" name="직사각형 22">
            <a:extLst>
              <a:ext uri="{FF2B5EF4-FFF2-40B4-BE49-F238E27FC236}">
                <a16:creationId xmlns:a16="http://schemas.microsoft.com/office/drawing/2014/main" id="{0707EFD1-27C6-41BF-8695-516D3E347834}"/>
              </a:ext>
            </a:extLst>
          </p:cNvPr>
          <p:cNvSpPr/>
          <p:nvPr/>
        </p:nvSpPr>
        <p:spPr>
          <a:xfrm>
            <a:off x="7363540" y="1194851"/>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a:t>
            </a:r>
            <a:endParaRPr lang="ko-KR" altLang="en-US" dirty="0"/>
          </a:p>
        </p:txBody>
      </p:sp>
      <p:sp>
        <p:nvSpPr>
          <p:cNvPr id="24" name="직사각형 23">
            <a:extLst>
              <a:ext uri="{FF2B5EF4-FFF2-40B4-BE49-F238E27FC236}">
                <a16:creationId xmlns:a16="http://schemas.microsoft.com/office/drawing/2014/main" id="{193D1D6E-ABBD-4849-84FE-17E4F3698ECE}"/>
              </a:ext>
            </a:extLst>
          </p:cNvPr>
          <p:cNvSpPr/>
          <p:nvPr/>
        </p:nvSpPr>
        <p:spPr>
          <a:xfrm>
            <a:off x="6946213" y="1188159"/>
            <a:ext cx="284096" cy="288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P</a:t>
            </a:r>
            <a:endParaRPr lang="ko-KR" altLang="en-US" dirty="0"/>
          </a:p>
        </p:txBody>
      </p:sp>
      <p:sp>
        <p:nvSpPr>
          <p:cNvPr id="25" name="직사각형 24">
            <a:extLst>
              <a:ext uri="{FF2B5EF4-FFF2-40B4-BE49-F238E27FC236}">
                <a16:creationId xmlns:a16="http://schemas.microsoft.com/office/drawing/2014/main" id="{A8DD2EA1-6EF0-4BAE-A0CB-1EB69780990F}"/>
              </a:ext>
            </a:extLst>
          </p:cNvPr>
          <p:cNvSpPr/>
          <p:nvPr/>
        </p:nvSpPr>
        <p:spPr>
          <a:xfrm>
            <a:off x="4988317" y="2205535"/>
            <a:ext cx="1520058" cy="2160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dirty="0"/>
              <a:t>Position</a:t>
            </a:r>
            <a:endParaRPr lang="ko-KR" altLang="en-US" dirty="0"/>
          </a:p>
        </p:txBody>
      </p:sp>
      <p:sp>
        <p:nvSpPr>
          <p:cNvPr id="26" name="직사각형 25">
            <a:extLst>
              <a:ext uri="{FF2B5EF4-FFF2-40B4-BE49-F238E27FC236}">
                <a16:creationId xmlns:a16="http://schemas.microsoft.com/office/drawing/2014/main" id="{BB4F720D-ED50-4F22-A3E2-5639E104FC89}"/>
              </a:ext>
            </a:extLst>
          </p:cNvPr>
          <p:cNvSpPr/>
          <p:nvPr/>
        </p:nvSpPr>
        <p:spPr>
          <a:xfrm>
            <a:off x="1330722" y="1745774"/>
            <a:ext cx="6316914" cy="4353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20D0E417-1397-4F41-9EAF-35E6AF062890}"/>
              </a:ext>
            </a:extLst>
          </p:cNvPr>
          <p:cNvSpPr/>
          <p:nvPr/>
        </p:nvSpPr>
        <p:spPr>
          <a:xfrm>
            <a:off x="1938131" y="5533709"/>
            <a:ext cx="1168009"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err="1"/>
              <a:t>Cancle</a:t>
            </a:r>
            <a:endParaRPr lang="ko-KR" altLang="en-US" dirty="0"/>
          </a:p>
        </p:txBody>
      </p:sp>
      <p:sp>
        <p:nvSpPr>
          <p:cNvPr id="28" name="직사각형 27">
            <a:extLst>
              <a:ext uri="{FF2B5EF4-FFF2-40B4-BE49-F238E27FC236}">
                <a16:creationId xmlns:a16="http://schemas.microsoft.com/office/drawing/2014/main" id="{BCF074E2-8C34-410A-98C7-CB45C4B45307}"/>
              </a:ext>
            </a:extLst>
          </p:cNvPr>
          <p:cNvSpPr/>
          <p:nvPr/>
        </p:nvSpPr>
        <p:spPr>
          <a:xfrm>
            <a:off x="3849056" y="1828935"/>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9" name="직사각형 28">
            <a:extLst>
              <a:ext uri="{FF2B5EF4-FFF2-40B4-BE49-F238E27FC236}">
                <a16:creationId xmlns:a16="http://schemas.microsoft.com/office/drawing/2014/main" id="{E13879DC-C92A-40AB-AB23-1C0F73BE3E5B}"/>
              </a:ext>
            </a:extLst>
          </p:cNvPr>
          <p:cNvSpPr/>
          <p:nvPr/>
        </p:nvSpPr>
        <p:spPr>
          <a:xfrm>
            <a:off x="3856124" y="2362020"/>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30" name="TextBox 29">
            <a:extLst>
              <a:ext uri="{FF2B5EF4-FFF2-40B4-BE49-F238E27FC236}">
                <a16:creationId xmlns:a16="http://schemas.microsoft.com/office/drawing/2014/main" id="{6748E24F-1BDB-4EA0-BF45-12435FE6E663}"/>
              </a:ext>
            </a:extLst>
          </p:cNvPr>
          <p:cNvSpPr txBox="1"/>
          <p:nvPr/>
        </p:nvSpPr>
        <p:spPr>
          <a:xfrm>
            <a:off x="1436774" y="1872706"/>
            <a:ext cx="2498986" cy="369332"/>
          </a:xfrm>
          <a:prstGeom prst="rect">
            <a:avLst/>
          </a:prstGeom>
          <a:noFill/>
        </p:spPr>
        <p:txBody>
          <a:bodyPr wrap="square" rtlCol="0">
            <a:spAutoFit/>
          </a:bodyPr>
          <a:lstStyle/>
          <a:p>
            <a:pPr algn="ctr"/>
            <a:r>
              <a:rPr lang="en-US" altLang="ko-KR" dirty="0"/>
              <a:t>User Code</a:t>
            </a:r>
            <a:endParaRPr lang="ko-KR" altLang="en-US" dirty="0"/>
          </a:p>
        </p:txBody>
      </p:sp>
      <p:sp>
        <p:nvSpPr>
          <p:cNvPr id="31" name="TextBox 30">
            <a:extLst>
              <a:ext uri="{FF2B5EF4-FFF2-40B4-BE49-F238E27FC236}">
                <a16:creationId xmlns:a16="http://schemas.microsoft.com/office/drawing/2014/main" id="{AE100F0A-316A-4090-930E-26BAED64F871}"/>
              </a:ext>
            </a:extLst>
          </p:cNvPr>
          <p:cNvSpPr txBox="1"/>
          <p:nvPr/>
        </p:nvSpPr>
        <p:spPr>
          <a:xfrm>
            <a:off x="1546960" y="2342418"/>
            <a:ext cx="1639453" cy="369332"/>
          </a:xfrm>
          <a:prstGeom prst="rect">
            <a:avLst/>
          </a:prstGeom>
          <a:noFill/>
        </p:spPr>
        <p:txBody>
          <a:bodyPr wrap="square" rtlCol="0">
            <a:spAutoFit/>
          </a:bodyPr>
          <a:lstStyle/>
          <a:p>
            <a:pPr algn="ctr"/>
            <a:r>
              <a:rPr lang="en-US" altLang="ko-KR" dirty="0"/>
              <a:t>Name</a:t>
            </a:r>
            <a:endParaRPr lang="ko-KR" altLang="en-US" dirty="0"/>
          </a:p>
        </p:txBody>
      </p:sp>
      <p:sp>
        <p:nvSpPr>
          <p:cNvPr id="32" name="TextBox 31">
            <a:extLst>
              <a:ext uri="{FF2B5EF4-FFF2-40B4-BE49-F238E27FC236}">
                <a16:creationId xmlns:a16="http://schemas.microsoft.com/office/drawing/2014/main" id="{DAF010AD-899C-4284-81E3-6EFE371BBCF7}"/>
              </a:ext>
            </a:extLst>
          </p:cNvPr>
          <p:cNvSpPr txBox="1"/>
          <p:nvPr/>
        </p:nvSpPr>
        <p:spPr>
          <a:xfrm>
            <a:off x="1624009" y="2809510"/>
            <a:ext cx="1258003" cy="369332"/>
          </a:xfrm>
          <a:prstGeom prst="rect">
            <a:avLst/>
          </a:prstGeom>
          <a:noFill/>
        </p:spPr>
        <p:txBody>
          <a:bodyPr wrap="square" rtlCol="0">
            <a:spAutoFit/>
          </a:bodyPr>
          <a:lstStyle/>
          <a:p>
            <a:pPr algn="ctr"/>
            <a:r>
              <a:rPr lang="en-US" altLang="ko-KR" dirty="0"/>
              <a:t>Info</a:t>
            </a:r>
            <a:endParaRPr lang="ko-KR" altLang="en-US" dirty="0"/>
          </a:p>
        </p:txBody>
      </p:sp>
      <p:sp>
        <p:nvSpPr>
          <p:cNvPr id="33" name="직사각형 32">
            <a:extLst>
              <a:ext uri="{FF2B5EF4-FFF2-40B4-BE49-F238E27FC236}">
                <a16:creationId xmlns:a16="http://schemas.microsoft.com/office/drawing/2014/main" id="{7C161E6E-0345-48C7-A82B-2F150FB2A180}"/>
              </a:ext>
            </a:extLst>
          </p:cNvPr>
          <p:cNvSpPr/>
          <p:nvPr/>
        </p:nvSpPr>
        <p:spPr>
          <a:xfrm>
            <a:off x="5196167" y="5512103"/>
            <a:ext cx="130382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Save</a:t>
            </a:r>
            <a:endParaRPr lang="ko-KR" altLang="en-US" dirty="0"/>
          </a:p>
        </p:txBody>
      </p:sp>
      <p:sp>
        <p:nvSpPr>
          <p:cNvPr id="34" name="직사각형 33">
            <a:extLst>
              <a:ext uri="{FF2B5EF4-FFF2-40B4-BE49-F238E27FC236}">
                <a16:creationId xmlns:a16="http://schemas.microsoft.com/office/drawing/2014/main" id="{686E75E4-DCE3-46CA-8A52-650C80DFCCA6}"/>
              </a:ext>
            </a:extLst>
          </p:cNvPr>
          <p:cNvSpPr/>
          <p:nvPr/>
        </p:nvSpPr>
        <p:spPr>
          <a:xfrm>
            <a:off x="3856124" y="2855681"/>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352DD61A-D6AC-42DC-BB5E-43BD34ADFC68}"/>
              </a:ext>
            </a:extLst>
          </p:cNvPr>
          <p:cNvSpPr txBox="1"/>
          <p:nvPr/>
        </p:nvSpPr>
        <p:spPr>
          <a:xfrm>
            <a:off x="1624009" y="3353015"/>
            <a:ext cx="1258003" cy="369332"/>
          </a:xfrm>
          <a:prstGeom prst="rect">
            <a:avLst/>
          </a:prstGeom>
          <a:noFill/>
        </p:spPr>
        <p:txBody>
          <a:bodyPr wrap="square" rtlCol="0">
            <a:spAutoFit/>
          </a:bodyPr>
          <a:lstStyle/>
          <a:p>
            <a:pPr algn="ctr"/>
            <a:r>
              <a:rPr lang="en-US" altLang="ko-KR" dirty="0"/>
              <a:t>Company</a:t>
            </a:r>
            <a:endParaRPr lang="ko-KR" altLang="en-US" dirty="0"/>
          </a:p>
        </p:txBody>
      </p:sp>
      <p:sp>
        <p:nvSpPr>
          <p:cNvPr id="36" name="직사각형 35">
            <a:extLst>
              <a:ext uri="{FF2B5EF4-FFF2-40B4-BE49-F238E27FC236}">
                <a16:creationId xmlns:a16="http://schemas.microsoft.com/office/drawing/2014/main" id="{8FD75907-7D05-4908-A3FB-2DF1A9EFAD19}"/>
              </a:ext>
            </a:extLst>
          </p:cNvPr>
          <p:cNvSpPr/>
          <p:nvPr/>
        </p:nvSpPr>
        <p:spPr>
          <a:xfrm>
            <a:off x="3856124" y="3399186"/>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38" name="직사각형 37">
            <a:extLst>
              <a:ext uri="{FF2B5EF4-FFF2-40B4-BE49-F238E27FC236}">
                <a16:creationId xmlns:a16="http://schemas.microsoft.com/office/drawing/2014/main" id="{91DF8276-1627-498F-B3A6-F670AB04435C}"/>
              </a:ext>
            </a:extLst>
          </p:cNvPr>
          <p:cNvSpPr/>
          <p:nvPr/>
        </p:nvSpPr>
        <p:spPr>
          <a:xfrm>
            <a:off x="3870700" y="3987893"/>
            <a:ext cx="2650933"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39" name="TextBox 38">
            <a:extLst>
              <a:ext uri="{FF2B5EF4-FFF2-40B4-BE49-F238E27FC236}">
                <a16:creationId xmlns:a16="http://schemas.microsoft.com/office/drawing/2014/main" id="{2E6212E1-7BB8-4CA3-8791-0A341C90A533}"/>
              </a:ext>
            </a:extLst>
          </p:cNvPr>
          <p:cNvSpPr txBox="1"/>
          <p:nvPr/>
        </p:nvSpPr>
        <p:spPr>
          <a:xfrm>
            <a:off x="1614738" y="4060830"/>
            <a:ext cx="1639453" cy="369332"/>
          </a:xfrm>
          <a:prstGeom prst="rect">
            <a:avLst/>
          </a:prstGeom>
          <a:noFill/>
        </p:spPr>
        <p:txBody>
          <a:bodyPr wrap="square" rtlCol="0">
            <a:spAutoFit/>
          </a:bodyPr>
          <a:lstStyle/>
          <a:p>
            <a:pPr algn="ctr"/>
            <a:r>
              <a:rPr lang="en-US" altLang="ko-KR" dirty="0"/>
              <a:t>Memo</a:t>
            </a:r>
            <a:endParaRPr lang="ko-KR" altLang="en-US" dirty="0"/>
          </a:p>
        </p:txBody>
      </p:sp>
      <p:sp>
        <p:nvSpPr>
          <p:cNvPr id="41" name="직사각형 40">
            <a:extLst>
              <a:ext uri="{FF2B5EF4-FFF2-40B4-BE49-F238E27FC236}">
                <a16:creationId xmlns:a16="http://schemas.microsoft.com/office/drawing/2014/main" id="{97DF0998-320B-455F-8AEF-77DEA04C605C}"/>
              </a:ext>
            </a:extLst>
          </p:cNvPr>
          <p:cNvSpPr/>
          <p:nvPr/>
        </p:nvSpPr>
        <p:spPr>
          <a:xfrm>
            <a:off x="3537700" y="5502101"/>
            <a:ext cx="130382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delete</a:t>
            </a:r>
            <a:endParaRPr lang="ko-KR" altLang="en-US" dirty="0"/>
          </a:p>
        </p:txBody>
      </p:sp>
    </p:spTree>
    <p:extLst>
      <p:ext uri="{BB962C8B-B14F-4D97-AF65-F5344CB8AC3E}">
        <p14:creationId xmlns:p14="http://schemas.microsoft.com/office/powerpoint/2010/main" val="1598563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Login / Join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4943872" y="100251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4943872" y="1461060"/>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Login window</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5" idx="0"/>
          </p:cNvCxnSpPr>
          <p:nvPr/>
        </p:nvCxnSpPr>
        <p:spPr>
          <a:xfrm>
            <a:off x="5569292" y="1273326"/>
            <a:ext cx="0" cy="18773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0" name="순서도: 처리 69">
            <a:extLst>
              <a:ext uri="{FF2B5EF4-FFF2-40B4-BE49-F238E27FC236}">
                <a16:creationId xmlns:a16="http://schemas.microsoft.com/office/drawing/2014/main" id="{C265246F-6F42-4BDE-BDA8-E33E608A5402}"/>
              </a:ext>
            </a:extLst>
          </p:cNvPr>
          <p:cNvSpPr/>
          <p:nvPr/>
        </p:nvSpPr>
        <p:spPr>
          <a:xfrm>
            <a:off x="1847528" y="2254559"/>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Email Join Process</a:t>
            </a:r>
            <a:endParaRPr lang="ko-KR" altLang="en-US" sz="800" dirty="0">
              <a:solidFill>
                <a:schemeClr val="tx1"/>
              </a:solidFill>
              <a:latin typeface="+mn-ea"/>
            </a:endParaRPr>
          </a:p>
        </p:txBody>
      </p:sp>
      <p:sp>
        <p:nvSpPr>
          <p:cNvPr id="73" name="순서도: 처리 72">
            <a:extLst>
              <a:ext uri="{FF2B5EF4-FFF2-40B4-BE49-F238E27FC236}">
                <a16:creationId xmlns:a16="http://schemas.microsoft.com/office/drawing/2014/main" id="{BE2607DD-D6ED-4911-96D4-F7603C7ABA05}"/>
              </a:ext>
            </a:extLst>
          </p:cNvPr>
          <p:cNvSpPr/>
          <p:nvPr/>
        </p:nvSpPr>
        <p:spPr>
          <a:xfrm>
            <a:off x="4939701" y="2251805"/>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Email Login Process</a:t>
            </a:r>
            <a:endParaRPr lang="ko-KR" altLang="en-US" sz="800" dirty="0">
              <a:solidFill>
                <a:schemeClr val="tx1"/>
              </a:solidFill>
              <a:latin typeface="+mn-ea"/>
            </a:endParaRPr>
          </a:p>
        </p:txBody>
      </p:sp>
      <p:cxnSp>
        <p:nvCxnSpPr>
          <p:cNvPr id="75" name="연결선: 꺾임 74">
            <a:extLst>
              <a:ext uri="{FF2B5EF4-FFF2-40B4-BE49-F238E27FC236}">
                <a16:creationId xmlns:a16="http://schemas.microsoft.com/office/drawing/2014/main" id="{B1B6DA0C-B97F-4FD2-BD05-438927142D97}"/>
              </a:ext>
            </a:extLst>
          </p:cNvPr>
          <p:cNvCxnSpPr>
            <a:stCxn id="5" idx="2"/>
            <a:endCxn id="70" idx="0"/>
          </p:cNvCxnSpPr>
          <p:nvPr/>
        </p:nvCxnSpPr>
        <p:spPr>
          <a:xfrm rot="5400000">
            <a:off x="3749597" y="434864"/>
            <a:ext cx="543046" cy="3096344"/>
          </a:xfrm>
          <a:prstGeom prst="bentConnector3">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3" name="순서도: 판단 82">
            <a:extLst>
              <a:ext uri="{FF2B5EF4-FFF2-40B4-BE49-F238E27FC236}">
                <a16:creationId xmlns:a16="http://schemas.microsoft.com/office/drawing/2014/main" id="{92976EBE-AFBC-4029-A2DB-B8CF875E43C0}"/>
              </a:ext>
            </a:extLst>
          </p:cNvPr>
          <p:cNvSpPr/>
          <p:nvPr/>
        </p:nvSpPr>
        <p:spPr>
          <a:xfrm>
            <a:off x="4939701" y="336341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Is Exist</a:t>
            </a:r>
          </a:p>
          <a:p>
            <a:pPr algn="ctr">
              <a:lnSpc>
                <a:spcPct val="90000"/>
              </a:lnSpc>
            </a:pPr>
            <a:r>
              <a:rPr lang="en-US" altLang="ko-KR" sz="750" dirty="0">
                <a:solidFill>
                  <a:schemeClr val="tx1"/>
                </a:solidFill>
                <a:latin typeface="+mn-ea"/>
              </a:rPr>
              <a:t>User</a:t>
            </a:r>
            <a:endParaRPr lang="ko-KR" altLang="en-US" sz="750" dirty="0">
              <a:solidFill>
                <a:schemeClr val="tx1"/>
              </a:solidFill>
              <a:latin typeface="+mn-ea"/>
            </a:endParaRPr>
          </a:p>
        </p:txBody>
      </p:sp>
      <p:sp>
        <p:nvSpPr>
          <p:cNvPr id="87" name="순서도: 처리 86">
            <a:extLst>
              <a:ext uri="{FF2B5EF4-FFF2-40B4-BE49-F238E27FC236}">
                <a16:creationId xmlns:a16="http://schemas.microsoft.com/office/drawing/2014/main" id="{8F7336F7-64F4-4DAB-A204-7EA08C371193}"/>
              </a:ext>
            </a:extLst>
          </p:cNvPr>
          <p:cNvSpPr/>
          <p:nvPr/>
        </p:nvSpPr>
        <p:spPr>
          <a:xfrm>
            <a:off x="1847528" y="4509120"/>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Create Email Auth Key</a:t>
            </a:r>
            <a:endParaRPr lang="ko-KR" altLang="en-US" sz="800" dirty="0">
              <a:solidFill>
                <a:schemeClr val="tx1"/>
              </a:solidFill>
              <a:latin typeface="+mn-ea"/>
            </a:endParaRPr>
          </a:p>
        </p:txBody>
      </p:sp>
      <p:sp>
        <p:nvSpPr>
          <p:cNvPr id="88" name="순서도: 데이터 87">
            <a:extLst>
              <a:ext uri="{FF2B5EF4-FFF2-40B4-BE49-F238E27FC236}">
                <a16:creationId xmlns:a16="http://schemas.microsoft.com/office/drawing/2014/main" id="{FB3FEA5A-A1AD-43F9-8437-D2484FBDB3D6}"/>
              </a:ext>
            </a:extLst>
          </p:cNvPr>
          <p:cNvSpPr/>
          <p:nvPr/>
        </p:nvSpPr>
        <p:spPr>
          <a:xfrm>
            <a:off x="1847528" y="33575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 User Info</a:t>
            </a:r>
            <a:endParaRPr lang="ko-KR" altLang="en-US" sz="800" dirty="0">
              <a:solidFill>
                <a:schemeClr val="tx1"/>
              </a:solidFill>
              <a:latin typeface="+mn-ea"/>
            </a:endParaRPr>
          </a:p>
        </p:txBody>
      </p:sp>
      <p:sp>
        <p:nvSpPr>
          <p:cNvPr id="89" name="순서도: 문서 88">
            <a:extLst>
              <a:ext uri="{FF2B5EF4-FFF2-40B4-BE49-F238E27FC236}">
                <a16:creationId xmlns:a16="http://schemas.microsoft.com/office/drawing/2014/main" id="{D2DE63F9-6739-4251-AA9D-442A1C1D3771}"/>
              </a:ext>
            </a:extLst>
          </p:cNvPr>
          <p:cNvSpPr/>
          <p:nvPr/>
        </p:nvSpPr>
        <p:spPr>
          <a:xfrm>
            <a:off x="1847528" y="2805294"/>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Email Join Control</a:t>
            </a:r>
            <a:endParaRPr lang="ko-KR" altLang="en-US" sz="800" dirty="0">
              <a:solidFill>
                <a:schemeClr val="tx1"/>
              </a:solidFill>
              <a:latin typeface="+mn-ea"/>
            </a:endParaRPr>
          </a:p>
        </p:txBody>
      </p:sp>
      <p:sp>
        <p:nvSpPr>
          <p:cNvPr id="90" name="순서도: 처리 89">
            <a:extLst>
              <a:ext uri="{FF2B5EF4-FFF2-40B4-BE49-F238E27FC236}">
                <a16:creationId xmlns:a16="http://schemas.microsoft.com/office/drawing/2014/main" id="{B19E134F-6E6E-4864-B340-7C10744007A9}"/>
              </a:ext>
            </a:extLst>
          </p:cNvPr>
          <p:cNvSpPr/>
          <p:nvPr/>
        </p:nvSpPr>
        <p:spPr>
          <a:xfrm>
            <a:off x="1847528" y="5036430"/>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Sending</a:t>
            </a:r>
          </a:p>
          <a:p>
            <a:pPr algn="ctr">
              <a:lnSpc>
                <a:spcPct val="90000"/>
              </a:lnSpc>
            </a:pPr>
            <a:r>
              <a:rPr lang="en-US" altLang="ko-KR" sz="800" dirty="0">
                <a:solidFill>
                  <a:schemeClr val="tx1"/>
                </a:solidFill>
                <a:latin typeface="+mn-ea"/>
              </a:rPr>
              <a:t> Email Auth Key</a:t>
            </a:r>
            <a:endParaRPr lang="ko-KR" altLang="en-US" sz="800" dirty="0">
              <a:solidFill>
                <a:schemeClr val="tx1"/>
              </a:solidFill>
              <a:latin typeface="+mn-ea"/>
            </a:endParaRPr>
          </a:p>
        </p:txBody>
      </p:sp>
      <p:sp>
        <p:nvSpPr>
          <p:cNvPr id="91" name="순서도: 처리 90">
            <a:extLst>
              <a:ext uri="{FF2B5EF4-FFF2-40B4-BE49-F238E27FC236}">
                <a16:creationId xmlns:a16="http://schemas.microsoft.com/office/drawing/2014/main" id="{753F7E4F-373A-40B0-BAEC-A862A9BBC1B9}"/>
              </a:ext>
            </a:extLst>
          </p:cNvPr>
          <p:cNvSpPr/>
          <p:nvPr/>
        </p:nvSpPr>
        <p:spPr>
          <a:xfrm>
            <a:off x="1847528" y="5563740"/>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 Auth Step = 0</a:t>
            </a:r>
            <a:endParaRPr lang="ko-KR" altLang="en-US" sz="800" dirty="0">
              <a:solidFill>
                <a:schemeClr val="tx1"/>
              </a:solidFill>
              <a:latin typeface="+mn-ea"/>
            </a:endParaRPr>
          </a:p>
        </p:txBody>
      </p:sp>
      <p:cxnSp>
        <p:nvCxnSpPr>
          <p:cNvPr id="95" name="직선 화살표 연결선 94">
            <a:extLst>
              <a:ext uri="{FF2B5EF4-FFF2-40B4-BE49-F238E27FC236}">
                <a16:creationId xmlns:a16="http://schemas.microsoft.com/office/drawing/2014/main" id="{908C8B39-FA7F-4C66-8247-C9330306DA0F}"/>
              </a:ext>
            </a:extLst>
          </p:cNvPr>
          <p:cNvCxnSpPr>
            <a:cxnSpLocks/>
            <a:stCxn id="70" idx="2"/>
            <a:endCxn id="89" idx="0"/>
          </p:cNvCxnSpPr>
          <p:nvPr/>
        </p:nvCxnSpPr>
        <p:spPr>
          <a:xfrm>
            <a:off x="2472948" y="2525370"/>
            <a:ext cx="0" cy="27992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직선 화살표 연결선 97">
            <a:extLst>
              <a:ext uri="{FF2B5EF4-FFF2-40B4-BE49-F238E27FC236}">
                <a16:creationId xmlns:a16="http://schemas.microsoft.com/office/drawing/2014/main" id="{872706F7-6E75-4623-BB50-3BAD7BA6411F}"/>
              </a:ext>
            </a:extLst>
          </p:cNvPr>
          <p:cNvCxnSpPr>
            <a:cxnSpLocks/>
            <a:stCxn id="89" idx="2"/>
            <a:endCxn id="88" idx="1"/>
          </p:cNvCxnSpPr>
          <p:nvPr/>
        </p:nvCxnSpPr>
        <p:spPr>
          <a:xfrm>
            <a:off x="2472948" y="3055747"/>
            <a:ext cx="0" cy="301817"/>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5" name="직선 화살표 연결선 104">
            <a:extLst>
              <a:ext uri="{FF2B5EF4-FFF2-40B4-BE49-F238E27FC236}">
                <a16:creationId xmlns:a16="http://schemas.microsoft.com/office/drawing/2014/main" id="{D03D111F-4455-411D-9F3D-BBAB8C7CEDDB}"/>
              </a:ext>
            </a:extLst>
          </p:cNvPr>
          <p:cNvCxnSpPr>
            <a:cxnSpLocks/>
            <a:stCxn id="87" idx="2"/>
            <a:endCxn id="90" idx="0"/>
          </p:cNvCxnSpPr>
          <p:nvPr/>
        </p:nvCxnSpPr>
        <p:spPr>
          <a:xfrm>
            <a:off x="2472948" y="4779931"/>
            <a:ext cx="0" cy="256499"/>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8" name="직선 화살표 연결선 107">
            <a:extLst>
              <a:ext uri="{FF2B5EF4-FFF2-40B4-BE49-F238E27FC236}">
                <a16:creationId xmlns:a16="http://schemas.microsoft.com/office/drawing/2014/main" id="{DB8DFE66-DC74-46EF-861D-054A240A9DD8}"/>
              </a:ext>
            </a:extLst>
          </p:cNvPr>
          <p:cNvCxnSpPr>
            <a:cxnSpLocks/>
            <a:stCxn id="90" idx="2"/>
            <a:endCxn id="91" idx="0"/>
          </p:cNvCxnSpPr>
          <p:nvPr/>
        </p:nvCxnSpPr>
        <p:spPr>
          <a:xfrm>
            <a:off x="2472948" y="5307241"/>
            <a:ext cx="0" cy="256499"/>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3" name="순서도: 처리 122">
            <a:extLst>
              <a:ext uri="{FF2B5EF4-FFF2-40B4-BE49-F238E27FC236}">
                <a16:creationId xmlns:a16="http://schemas.microsoft.com/office/drawing/2014/main" id="{0D44A1F8-9A75-4F59-907B-BA71D3CE0EF9}"/>
              </a:ext>
            </a:extLst>
          </p:cNvPr>
          <p:cNvSpPr/>
          <p:nvPr/>
        </p:nvSpPr>
        <p:spPr>
          <a:xfrm>
            <a:off x="8328248" y="2251804"/>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Google OAuth Process</a:t>
            </a:r>
            <a:endParaRPr lang="ko-KR" altLang="en-US" sz="800" dirty="0">
              <a:solidFill>
                <a:schemeClr val="tx1"/>
              </a:solidFill>
              <a:latin typeface="+mn-ea"/>
            </a:endParaRPr>
          </a:p>
        </p:txBody>
      </p:sp>
      <p:cxnSp>
        <p:nvCxnSpPr>
          <p:cNvPr id="126" name="직선 화살표 연결선 125">
            <a:extLst>
              <a:ext uri="{FF2B5EF4-FFF2-40B4-BE49-F238E27FC236}">
                <a16:creationId xmlns:a16="http://schemas.microsoft.com/office/drawing/2014/main" id="{BB71AC35-72B1-46EA-9548-1963BC89D32C}"/>
              </a:ext>
            </a:extLst>
          </p:cNvPr>
          <p:cNvCxnSpPr>
            <a:cxnSpLocks/>
            <a:stCxn id="5" idx="2"/>
            <a:endCxn id="73" idx="0"/>
          </p:cNvCxnSpPr>
          <p:nvPr/>
        </p:nvCxnSpPr>
        <p:spPr>
          <a:xfrm flipH="1">
            <a:off x="5565121" y="1711513"/>
            <a:ext cx="4171" cy="540292"/>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7" name="순서도: 판단 136">
            <a:extLst>
              <a:ext uri="{FF2B5EF4-FFF2-40B4-BE49-F238E27FC236}">
                <a16:creationId xmlns:a16="http://schemas.microsoft.com/office/drawing/2014/main" id="{55955AA7-CB94-4ABA-BF76-7303EB2849CE}"/>
              </a:ext>
            </a:extLst>
          </p:cNvPr>
          <p:cNvSpPr/>
          <p:nvPr/>
        </p:nvSpPr>
        <p:spPr>
          <a:xfrm>
            <a:off x="1847528" y="3930914"/>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Is not Already </a:t>
            </a:r>
            <a:br>
              <a:rPr lang="en-US" altLang="ko-KR" sz="750" dirty="0">
                <a:solidFill>
                  <a:schemeClr val="tx1"/>
                </a:solidFill>
                <a:latin typeface="+mn-ea"/>
              </a:rPr>
            </a:br>
            <a:r>
              <a:rPr lang="en-US" altLang="ko-KR" sz="750" dirty="0">
                <a:solidFill>
                  <a:schemeClr val="tx1"/>
                </a:solidFill>
                <a:latin typeface="+mn-ea"/>
              </a:rPr>
              <a:t>Join</a:t>
            </a:r>
            <a:endParaRPr lang="ko-KR" altLang="en-US" sz="750" dirty="0">
              <a:solidFill>
                <a:schemeClr val="tx1"/>
              </a:solidFill>
              <a:latin typeface="+mn-ea"/>
            </a:endParaRPr>
          </a:p>
        </p:txBody>
      </p:sp>
      <p:cxnSp>
        <p:nvCxnSpPr>
          <p:cNvPr id="138" name="직선 화살표 연결선 137">
            <a:extLst>
              <a:ext uri="{FF2B5EF4-FFF2-40B4-BE49-F238E27FC236}">
                <a16:creationId xmlns:a16="http://schemas.microsoft.com/office/drawing/2014/main" id="{491F6B2B-A41A-4E59-AD36-8C7AD529ECC5}"/>
              </a:ext>
            </a:extLst>
          </p:cNvPr>
          <p:cNvCxnSpPr>
            <a:cxnSpLocks/>
            <a:stCxn id="88" idx="4"/>
            <a:endCxn id="137" idx="0"/>
          </p:cNvCxnSpPr>
          <p:nvPr/>
        </p:nvCxnSpPr>
        <p:spPr>
          <a:xfrm>
            <a:off x="2472948" y="3628375"/>
            <a:ext cx="0" cy="302539"/>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2" name="직선 화살표 연결선 141">
            <a:extLst>
              <a:ext uri="{FF2B5EF4-FFF2-40B4-BE49-F238E27FC236}">
                <a16:creationId xmlns:a16="http://schemas.microsoft.com/office/drawing/2014/main" id="{AAADA266-6E6F-4B4A-90E5-DDA51AA7D6F7}"/>
              </a:ext>
            </a:extLst>
          </p:cNvPr>
          <p:cNvCxnSpPr>
            <a:cxnSpLocks/>
            <a:stCxn id="137" idx="2"/>
            <a:endCxn id="87" idx="0"/>
          </p:cNvCxnSpPr>
          <p:nvPr/>
        </p:nvCxnSpPr>
        <p:spPr>
          <a:xfrm>
            <a:off x="2472948" y="4301072"/>
            <a:ext cx="0" cy="208048"/>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6" name="연결선: 꺾임 145">
            <a:extLst>
              <a:ext uri="{FF2B5EF4-FFF2-40B4-BE49-F238E27FC236}">
                <a16:creationId xmlns:a16="http://schemas.microsoft.com/office/drawing/2014/main" id="{22767B3C-B758-4CF9-A2C1-A0199644C4FA}"/>
              </a:ext>
            </a:extLst>
          </p:cNvPr>
          <p:cNvCxnSpPr>
            <a:cxnSpLocks/>
            <a:stCxn id="137" idx="1"/>
            <a:endCxn id="89" idx="1"/>
          </p:cNvCxnSpPr>
          <p:nvPr/>
        </p:nvCxnSpPr>
        <p:spPr>
          <a:xfrm rot="10800000">
            <a:off x="1847528" y="2939387"/>
            <a:ext cx="12700" cy="1176607"/>
          </a:xfrm>
          <a:prstGeom prst="bentConnector3">
            <a:avLst>
              <a:gd name="adj1" fmla="val 1800000"/>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9" name="연결선: 꺾임 148">
            <a:extLst>
              <a:ext uri="{FF2B5EF4-FFF2-40B4-BE49-F238E27FC236}">
                <a16:creationId xmlns:a16="http://schemas.microsoft.com/office/drawing/2014/main" id="{B32FCA02-3D56-4E24-9F3F-21A8E17C7999}"/>
              </a:ext>
            </a:extLst>
          </p:cNvPr>
          <p:cNvCxnSpPr>
            <a:cxnSpLocks/>
            <a:stCxn id="91" idx="2"/>
            <a:endCxn id="5" idx="1"/>
          </p:cNvCxnSpPr>
          <p:nvPr/>
        </p:nvCxnSpPr>
        <p:spPr>
          <a:xfrm rot="5400000" flipH="1" flipV="1">
            <a:off x="1588710" y="2479390"/>
            <a:ext cx="4239399" cy="2470924"/>
          </a:xfrm>
          <a:prstGeom prst="bentConnector4">
            <a:avLst>
              <a:gd name="adj1" fmla="val -5392"/>
              <a:gd name="adj2" fmla="val -62069"/>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4" name="순서도: 데이터 153">
            <a:extLst>
              <a:ext uri="{FF2B5EF4-FFF2-40B4-BE49-F238E27FC236}">
                <a16:creationId xmlns:a16="http://schemas.microsoft.com/office/drawing/2014/main" id="{BAB16764-35C3-4EDD-830D-0FA2DEBA9AF9}"/>
              </a:ext>
            </a:extLst>
          </p:cNvPr>
          <p:cNvSpPr/>
          <p:nvPr/>
        </p:nvSpPr>
        <p:spPr>
          <a:xfrm>
            <a:off x="4948085" y="2806908"/>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 User Info</a:t>
            </a:r>
            <a:endParaRPr lang="ko-KR" altLang="en-US" sz="800" dirty="0">
              <a:solidFill>
                <a:schemeClr val="tx1"/>
              </a:solidFill>
              <a:latin typeface="+mn-ea"/>
            </a:endParaRPr>
          </a:p>
        </p:txBody>
      </p:sp>
      <p:cxnSp>
        <p:nvCxnSpPr>
          <p:cNvPr id="155" name="직선 화살표 연결선 154">
            <a:extLst>
              <a:ext uri="{FF2B5EF4-FFF2-40B4-BE49-F238E27FC236}">
                <a16:creationId xmlns:a16="http://schemas.microsoft.com/office/drawing/2014/main" id="{616CEB28-39E7-43D1-AEA9-9C90159F8051}"/>
              </a:ext>
            </a:extLst>
          </p:cNvPr>
          <p:cNvCxnSpPr>
            <a:cxnSpLocks/>
            <a:stCxn id="73" idx="2"/>
            <a:endCxn id="154" idx="1"/>
          </p:cNvCxnSpPr>
          <p:nvPr/>
        </p:nvCxnSpPr>
        <p:spPr>
          <a:xfrm>
            <a:off x="5565121" y="2522616"/>
            <a:ext cx="8384" cy="284292"/>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9" name="직선 화살표 연결선 158">
            <a:extLst>
              <a:ext uri="{FF2B5EF4-FFF2-40B4-BE49-F238E27FC236}">
                <a16:creationId xmlns:a16="http://schemas.microsoft.com/office/drawing/2014/main" id="{628807E4-81AB-4559-8E3B-B72EAAC5ACA9}"/>
              </a:ext>
            </a:extLst>
          </p:cNvPr>
          <p:cNvCxnSpPr>
            <a:cxnSpLocks/>
            <a:stCxn id="154" idx="4"/>
            <a:endCxn id="83" idx="0"/>
          </p:cNvCxnSpPr>
          <p:nvPr/>
        </p:nvCxnSpPr>
        <p:spPr>
          <a:xfrm flipH="1">
            <a:off x="5565121" y="3077719"/>
            <a:ext cx="8384" cy="28570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7" name="순서도: 판단 166">
            <a:extLst>
              <a:ext uri="{FF2B5EF4-FFF2-40B4-BE49-F238E27FC236}">
                <a16:creationId xmlns:a16="http://schemas.microsoft.com/office/drawing/2014/main" id="{B314C7CC-FEF4-43A9-A7A6-DB713AB0C157}"/>
              </a:ext>
            </a:extLst>
          </p:cNvPr>
          <p:cNvSpPr/>
          <p:nvPr/>
        </p:nvSpPr>
        <p:spPr>
          <a:xfrm>
            <a:off x="4939701" y="4019143"/>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Is Auth Step=1</a:t>
            </a:r>
            <a:endParaRPr lang="ko-KR" altLang="en-US" sz="750" dirty="0">
              <a:solidFill>
                <a:schemeClr val="tx1"/>
              </a:solidFill>
              <a:latin typeface="+mn-ea"/>
            </a:endParaRPr>
          </a:p>
        </p:txBody>
      </p:sp>
      <p:sp>
        <p:nvSpPr>
          <p:cNvPr id="169" name="순서도: 문서 168">
            <a:extLst>
              <a:ext uri="{FF2B5EF4-FFF2-40B4-BE49-F238E27FC236}">
                <a16:creationId xmlns:a16="http://schemas.microsoft.com/office/drawing/2014/main" id="{77B322EF-710C-4D5F-89C3-5195C6439C49}"/>
              </a:ext>
            </a:extLst>
          </p:cNvPr>
          <p:cNvSpPr/>
          <p:nvPr/>
        </p:nvSpPr>
        <p:spPr>
          <a:xfrm>
            <a:off x="4948085" y="4684601"/>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Main Window</a:t>
            </a:r>
            <a:endParaRPr lang="ko-KR" altLang="en-US" sz="800" dirty="0">
              <a:solidFill>
                <a:schemeClr val="tx1"/>
              </a:solidFill>
              <a:latin typeface="+mn-ea"/>
            </a:endParaRPr>
          </a:p>
        </p:txBody>
      </p:sp>
      <p:cxnSp>
        <p:nvCxnSpPr>
          <p:cNvPr id="172" name="직선 화살표 연결선 171">
            <a:extLst>
              <a:ext uri="{FF2B5EF4-FFF2-40B4-BE49-F238E27FC236}">
                <a16:creationId xmlns:a16="http://schemas.microsoft.com/office/drawing/2014/main" id="{E50B3C1D-605E-4BE5-9085-FE9FB680D0BE}"/>
              </a:ext>
            </a:extLst>
          </p:cNvPr>
          <p:cNvCxnSpPr>
            <a:cxnSpLocks/>
            <a:stCxn id="83" idx="2"/>
            <a:endCxn id="167" idx="0"/>
          </p:cNvCxnSpPr>
          <p:nvPr/>
        </p:nvCxnSpPr>
        <p:spPr>
          <a:xfrm>
            <a:off x="5565121" y="3733577"/>
            <a:ext cx="0" cy="285566"/>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6" name="직선 화살표 연결선 175">
            <a:extLst>
              <a:ext uri="{FF2B5EF4-FFF2-40B4-BE49-F238E27FC236}">
                <a16:creationId xmlns:a16="http://schemas.microsoft.com/office/drawing/2014/main" id="{EF022B31-3E89-4414-BCE6-F6BF4DD37515}"/>
              </a:ext>
            </a:extLst>
          </p:cNvPr>
          <p:cNvCxnSpPr>
            <a:cxnSpLocks/>
            <a:stCxn id="167" idx="2"/>
            <a:endCxn id="169" idx="0"/>
          </p:cNvCxnSpPr>
          <p:nvPr/>
        </p:nvCxnSpPr>
        <p:spPr>
          <a:xfrm>
            <a:off x="5565121" y="4389301"/>
            <a:ext cx="8384" cy="29530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8" name="연결선: 꺾임 187">
            <a:extLst>
              <a:ext uri="{FF2B5EF4-FFF2-40B4-BE49-F238E27FC236}">
                <a16:creationId xmlns:a16="http://schemas.microsoft.com/office/drawing/2014/main" id="{95BE99C2-FF12-4361-B007-A0254E20DAF2}"/>
              </a:ext>
            </a:extLst>
          </p:cNvPr>
          <p:cNvCxnSpPr>
            <a:cxnSpLocks/>
            <a:stCxn id="83" idx="3"/>
            <a:endCxn id="5" idx="3"/>
          </p:cNvCxnSpPr>
          <p:nvPr/>
        </p:nvCxnSpPr>
        <p:spPr>
          <a:xfrm flipV="1">
            <a:off x="6190541" y="1595152"/>
            <a:ext cx="4171" cy="1953346"/>
          </a:xfrm>
          <a:prstGeom prst="bentConnector3">
            <a:avLst>
              <a:gd name="adj1" fmla="val 5580700"/>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3" name="순서도: 문서 192">
            <a:extLst>
              <a:ext uri="{FF2B5EF4-FFF2-40B4-BE49-F238E27FC236}">
                <a16:creationId xmlns:a16="http://schemas.microsoft.com/office/drawing/2014/main" id="{6C1D0496-26EF-4F28-B334-F449BA310431}"/>
              </a:ext>
            </a:extLst>
          </p:cNvPr>
          <p:cNvSpPr/>
          <p:nvPr/>
        </p:nvSpPr>
        <p:spPr>
          <a:xfrm>
            <a:off x="3575720" y="4509120"/>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Auth Key</a:t>
            </a:r>
          </a:p>
          <a:p>
            <a:pPr algn="ctr"/>
            <a:r>
              <a:rPr lang="en-US" altLang="ko-KR" sz="800" dirty="0">
                <a:solidFill>
                  <a:schemeClr val="tx1"/>
                </a:solidFill>
                <a:latin typeface="+mn-ea"/>
              </a:rPr>
              <a:t> Input Window</a:t>
            </a:r>
            <a:endParaRPr lang="ko-KR" altLang="en-US" sz="800" dirty="0">
              <a:solidFill>
                <a:schemeClr val="tx1"/>
              </a:solidFill>
              <a:latin typeface="+mn-ea"/>
            </a:endParaRPr>
          </a:p>
        </p:txBody>
      </p:sp>
      <p:cxnSp>
        <p:nvCxnSpPr>
          <p:cNvPr id="199" name="연결선: 꺾임 198">
            <a:extLst>
              <a:ext uri="{FF2B5EF4-FFF2-40B4-BE49-F238E27FC236}">
                <a16:creationId xmlns:a16="http://schemas.microsoft.com/office/drawing/2014/main" id="{4805689A-5A2D-46FE-A596-BF416224ABDA}"/>
              </a:ext>
            </a:extLst>
          </p:cNvPr>
          <p:cNvCxnSpPr>
            <a:cxnSpLocks/>
            <a:stCxn id="5" idx="2"/>
            <a:endCxn id="123" idx="0"/>
          </p:cNvCxnSpPr>
          <p:nvPr/>
        </p:nvCxnSpPr>
        <p:spPr>
          <a:xfrm rot="16200000" flipH="1">
            <a:off x="6991335" y="289470"/>
            <a:ext cx="540291" cy="3384376"/>
          </a:xfrm>
          <a:prstGeom prst="bentConnector3">
            <a:avLst>
              <a:gd name="adj1" fmla="val 50000"/>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3" name="순서도: 데이터 202">
            <a:extLst>
              <a:ext uri="{FF2B5EF4-FFF2-40B4-BE49-F238E27FC236}">
                <a16:creationId xmlns:a16="http://schemas.microsoft.com/office/drawing/2014/main" id="{6262263E-52C8-4063-92B2-44B3AE60B64A}"/>
              </a:ext>
            </a:extLst>
          </p:cNvPr>
          <p:cNvSpPr/>
          <p:nvPr/>
        </p:nvSpPr>
        <p:spPr>
          <a:xfrm>
            <a:off x="3575720" y="5036430"/>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 Auth Key</a:t>
            </a:r>
            <a:endParaRPr lang="ko-KR" altLang="en-US" sz="800" dirty="0">
              <a:solidFill>
                <a:schemeClr val="tx1"/>
              </a:solidFill>
              <a:latin typeface="+mn-ea"/>
            </a:endParaRPr>
          </a:p>
        </p:txBody>
      </p:sp>
      <p:sp>
        <p:nvSpPr>
          <p:cNvPr id="204" name="순서도: 판단 203">
            <a:extLst>
              <a:ext uri="{FF2B5EF4-FFF2-40B4-BE49-F238E27FC236}">
                <a16:creationId xmlns:a16="http://schemas.microsoft.com/office/drawing/2014/main" id="{49D97731-13C7-4BFC-8869-D99493D84D31}"/>
              </a:ext>
            </a:extLst>
          </p:cNvPr>
          <p:cNvSpPr/>
          <p:nvPr/>
        </p:nvSpPr>
        <p:spPr>
          <a:xfrm>
            <a:off x="3575720" y="5565521"/>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Is Correct Auth Key</a:t>
            </a:r>
            <a:endParaRPr lang="ko-KR" altLang="en-US" sz="750" dirty="0">
              <a:solidFill>
                <a:schemeClr val="tx1"/>
              </a:solidFill>
              <a:latin typeface="+mn-ea"/>
            </a:endParaRPr>
          </a:p>
        </p:txBody>
      </p:sp>
      <p:cxnSp>
        <p:nvCxnSpPr>
          <p:cNvPr id="205" name="직선 화살표 연결선 204">
            <a:extLst>
              <a:ext uri="{FF2B5EF4-FFF2-40B4-BE49-F238E27FC236}">
                <a16:creationId xmlns:a16="http://schemas.microsoft.com/office/drawing/2014/main" id="{6AE8E7FB-01DB-468E-8A5F-56289E8EEFEB}"/>
              </a:ext>
            </a:extLst>
          </p:cNvPr>
          <p:cNvCxnSpPr>
            <a:cxnSpLocks/>
            <a:stCxn id="193" idx="2"/>
            <a:endCxn id="203" idx="1"/>
          </p:cNvCxnSpPr>
          <p:nvPr/>
        </p:nvCxnSpPr>
        <p:spPr>
          <a:xfrm>
            <a:off x="4201140" y="4759573"/>
            <a:ext cx="0" cy="276857"/>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8" name="직선 화살표 연결선 207">
            <a:extLst>
              <a:ext uri="{FF2B5EF4-FFF2-40B4-BE49-F238E27FC236}">
                <a16:creationId xmlns:a16="http://schemas.microsoft.com/office/drawing/2014/main" id="{D220D24A-BAA1-49AD-AB80-BC887C1137AB}"/>
              </a:ext>
            </a:extLst>
          </p:cNvPr>
          <p:cNvCxnSpPr>
            <a:cxnSpLocks/>
            <a:stCxn id="203" idx="4"/>
            <a:endCxn id="204" idx="0"/>
          </p:cNvCxnSpPr>
          <p:nvPr/>
        </p:nvCxnSpPr>
        <p:spPr>
          <a:xfrm>
            <a:off x="4201140" y="5307241"/>
            <a:ext cx="0" cy="25828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5" name="순서도: 처리 214">
            <a:extLst>
              <a:ext uri="{FF2B5EF4-FFF2-40B4-BE49-F238E27FC236}">
                <a16:creationId xmlns:a16="http://schemas.microsoft.com/office/drawing/2014/main" id="{0316E7D7-3707-48B6-BFE5-2169D8AA77C3}"/>
              </a:ext>
            </a:extLst>
          </p:cNvPr>
          <p:cNvSpPr/>
          <p:nvPr/>
        </p:nvSpPr>
        <p:spPr>
          <a:xfrm>
            <a:off x="3575720" y="6178224"/>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User Auth Step =1</a:t>
            </a:r>
            <a:endParaRPr lang="ko-KR" altLang="en-US" sz="800" dirty="0">
              <a:solidFill>
                <a:schemeClr val="tx1"/>
              </a:solidFill>
              <a:latin typeface="+mn-ea"/>
            </a:endParaRPr>
          </a:p>
        </p:txBody>
      </p:sp>
      <p:cxnSp>
        <p:nvCxnSpPr>
          <p:cNvPr id="216" name="직선 화살표 연결선 215">
            <a:extLst>
              <a:ext uri="{FF2B5EF4-FFF2-40B4-BE49-F238E27FC236}">
                <a16:creationId xmlns:a16="http://schemas.microsoft.com/office/drawing/2014/main" id="{FE642174-62BC-477E-9D3D-A4F5B4759E2C}"/>
              </a:ext>
            </a:extLst>
          </p:cNvPr>
          <p:cNvCxnSpPr>
            <a:cxnSpLocks/>
            <a:stCxn id="204" idx="2"/>
            <a:endCxn id="215" idx="0"/>
          </p:cNvCxnSpPr>
          <p:nvPr/>
        </p:nvCxnSpPr>
        <p:spPr>
          <a:xfrm>
            <a:off x="4201140" y="5935679"/>
            <a:ext cx="0" cy="242545"/>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2" name="연결선: 꺾임 221">
            <a:extLst>
              <a:ext uri="{FF2B5EF4-FFF2-40B4-BE49-F238E27FC236}">
                <a16:creationId xmlns:a16="http://schemas.microsoft.com/office/drawing/2014/main" id="{68976D4A-886A-4BB3-B3E2-DB7EA28B3E9A}"/>
              </a:ext>
            </a:extLst>
          </p:cNvPr>
          <p:cNvCxnSpPr>
            <a:cxnSpLocks/>
            <a:stCxn id="204" idx="1"/>
            <a:endCxn id="193" idx="1"/>
          </p:cNvCxnSpPr>
          <p:nvPr/>
        </p:nvCxnSpPr>
        <p:spPr>
          <a:xfrm rot="10800000">
            <a:off x="3575720" y="4643212"/>
            <a:ext cx="12700" cy="1107388"/>
          </a:xfrm>
          <a:prstGeom prst="bentConnector3">
            <a:avLst>
              <a:gd name="adj1" fmla="val 1800000"/>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9" name="연결선: 꺾임 228">
            <a:extLst>
              <a:ext uri="{FF2B5EF4-FFF2-40B4-BE49-F238E27FC236}">
                <a16:creationId xmlns:a16="http://schemas.microsoft.com/office/drawing/2014/main" id="{4695DF56-FCC1-412E-A40C-97570BD74FC4}"/>
              </a:ext>
            </a:extLst>
          </p:cNvPr>
          <p:cNvCxnSpPr>
            <a:cxnSpLocks/>
            <a:stCxn id="167" idx="1"/>
            <a:endCxn id="193" idx="0"/>
          </p:cNvCxnSpPr>
          <p:nvPr/>
        </p:nvCxnSpPr>
        <p:spPr>
          <a:xfrm rot="10800000" flipV="1">
            <a:off x="4201141" y="4204222"/>
            <a:ext cx="738561" cy="304898"/>
          </a:xfrm>
          <a:prstGeom prst="bentConnector2">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2" name="연결선: 꺾임 231">
            <a:extLst>
              <a:ext uri="{FF2B5EF4-FFF2-40B4-BE49-F238E27FC236}">
                <a16:creationId xmlns:a16="http://schemas.microsoft.com/office/drawing/2014/main" id="{F45AEEFE-4C4A-4F56-BF60-E3B9F131EC5A}"/>
              </a:ext>
            </a:extLst>
          </p:cNvPr>
          <p:cNvCxnSpPr>
            <a:cxnSpLocks/>
            <a:stCxn id="215" idx="2"/>
            <a:endCxn id="5" idx="3"/>
          </p:cNvCxnSpPr>
          <p:nvPr/>
        </p:nvCxnSpPr>
        <p:spPr>
          <a:xfrm rot="5400000" flipH="1" flipV="1">
            <a:off x="2770984" y="3025308"/>
            <a:ext cx="4853883" cy="1993572"/>
          </a:xfrm>
          <a:prstGeom prst="bentConnector4">
            <a:avLst>
              <a:gd name="adj1" fmla="val -4710"/>
              <a:gd name="adj2" fmla="val 111467"/>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9" name="순서도: 처리 248">
            <a:extLst>
              <a:ext uri="{FF2B5EF4-FFF2-40B4-BE49-F238E27FC236}">
                <a16:creationId xmlns:a16="http://schemas.microsoft.com/office/drawing/2014/main" id="{39975AEA-E628-4944-8682-3CCFB9E73753}"/>
              </a:ext>
            </a:extLst>
          </p:cNvPr>
          <p:cNvSpPr/>
          <p:nvPr/>
        </p:nvSpPr>
        <p:spPr>
          <a:xfrm>
            <a:off x="8338287" y="2810886"/>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Get Access Key</a:t>
            </a:r>
            <a:br>
              <a:rPr lang="en-US" altLang="ko-KR" sz="800" dirty="0">
                <a:solidFill>
                  <a:schemeClr val="tx1"/>
                </a:solidFill>
                <a:latin typeface="+mn-ea"/>
              </a:rPr>
            </a:br>
            <a:r>
              <a:rPr lang="en-US" altLang="ko-KR" sz="800" dirty="0">
                <a:solidFill>
                  <a:schemeClr val="tx1"/>
                </a:solidFill>
                <a:latin typeface="+mn-ea"/>
              </a:rPr>
              <a:t>&amp; </a:t>
            </a:r>
            <a:r>
              <a:rPr lang="en-US" altLang="ko-KR" sz="800" dirty="0" err="1">
                <a:solidFill>
                  <a:schemeClr val="tx1"/>
                </a:solidFill>
                <a:latin typeface="+mn-ea"/>
              </a:rPr>
              <a:t>UserInfo</a:t>
            </a:r>
            <a:endParaRPr lang="ko-KR" altLang="en-US" sz="800" dirty="0">
              <a:solidFill>
                <a:schemeClr val="tx1"/>
              </a:solidFill>
              <a:latin typeface="+mn-ea"/>
            </a:endParaRPr>
          </a:p>
        </p:txBody>
      </p:sp>
      <p:sp>
        <p:nvSpPr>
          <p:cNvPr id="250" name="순서도: 데이터 249">
            <a:extLst>
              <a:ext uri="{FF2B5EF4-FFF2-40B4-BE49-F238E27FC236}">
                <a16:creationId xmlns:a16="http://schemas.microsoft.com/office/drawing/2014/main" id="{C4A99BBE-7B3C-4A4D-BD91-2FA95D54D8E3}"/>
              </a:ext>
            </a:extLst>
          </p:cNvPr>
          <p:cNvSpPr/>
          <p:nvPr/>
        </p:nvSpPr>
        <p:spPr>
          <a:xfrm>
            <a:off x="8338287" y="3384723"/>
            <a:ext cx="1250840" cy="363609"/>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 Access Key</a:t>
            </a:r>
            <a:br>
              <a:rPr lang="en-US" altLang="ko-KR" sz="800" dirty="0">
                <a:solidFill>
                  <a:schemeClr val="tx1"/>
                </a:solidFill>
                <a:latin typeface="+mn-ea"/>
              </a:rPr>
            </a:br>
            <a:r>
              <a:rPr lang="en-US" altLang="ko-KR" sz="800" dirty="0">
                <a:solidFill>
                  <a:schemeClr val="tx1"/>
                </a:solidFill>
                <a:latin typeface="+mn-ea"/>
              </a:rPr>
              <a:t>&amp; </a:t>
            </a:r>
            <a:r>
              <a:rPr lang="en-US" altLang="ko-KR" sz="800" dirty="0" err="1">
                <a:solidFill>
                  <a:schemeClr val="tx1"/>
                </a:solidFill>
                <a:latin typeface="+mn-ea"/>
              </a:rPr>
              <a:t>UserInfo</a:t>
            </a:r>
            <a:endParaRPr lang="ko-KR" altLang="en-US" sz="800" dirty="0">
              <a:solidFill>
                <a:schemeClr val="tx1"/>
              </a:solidFill>
              <a:latin typeface="+mn-ea"/>
            </a:endParaRPr>
          </a:p>
        </p:txBody>
      </p:sp>
      <p:sp>
        <p:nvSpPr>
          <p:cNvPr id="251" name="순서도: 판단 250">
            <a:extLst>
              <a:ext uri="{FF2B5EF4-FFF2-40B4-BE49-F238E27FC236}">
                <a16:creationId xmlns:a16="http://schemas.microsoft.com/office/drawing/2014/main" id="{87C865E1-D61F-482E-BE01-E6433D45F92F}"/>
              </a:ext>
            </a:extLst>
          </p:cNvPr>
          <p:cNvSpPr/>
          <p:nvPr/>
        </p:nvSpPr>
        <p:spPr>
          <a:xfrm>
            <a:off x="8338287" y="4019143"/>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Is Exist</a:t>
            </a:r>
          </a:p>
          <a:p>
            <a:pPr algn="ctr">
              <a:lnSpc>
                <a:spcPct val="90000"/>
              </a:lnSpc>
            </a:pPr>
            <a:r>
              <a:rPr lang="en-US" altLang="ko-KR" sz="750" dirty="0">
                <a:solidFill>
                  <a:schemeClr val="tx1"/>
                </a:solidFill>
                <a:latin typeface="+mn-ea"/>
              </a:rPr>
              <a:t>User</a:t>
            </a:r>
            <a:endParaRPr lang="ko-KR" altLang="en-US" sz="750" dirty="0">
              <a:solidFill>
                <a:schemeClr val="tx1"/>
              </a:solidFill>
              <a:latin typeface="+mn-ea"/>
            </a:endParaRPr>
          </a:p>
        </p:txBody>
      </p:sp>
      <p:sp>
        <p:nvSpPr>
          <p:cNvPr id="252" name="순서도: 문서 251">
            <a:extLst>
              <a:ext uri="{FF2B5EF4-FFF2-40B4-BE49-F238E27FC236}">
                <a16:creationId xmlns:a16="http://schemas.microsoft.com/office/drawing/2014/main" id="{D44C2272-B60D-4509-9DCA-94B1F78B6869}"/>
              </a:ext>
            </a:extLst>
          </p:cNvPr>
          <p:cNvSpPr/>
          <p:nvPr/>
        </p:nvSpPr>
        <p:spPr>
          <a:xfrm>
            <a:off x="8338287" y="5307241"/>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Main Window</a:t>
            </a:r>
            <a:endParaRPr lang="ko-KR" altLang="en-US" sz="800" dirty="0">
              <a:solidFill>
                <a:schemeClr val="tx1"/>
              </a:solidFill>
              <a:latin typeface="+mn-ea"/>
            </a:endParaRPr>
          </a:p>
        </p:txBody>
      </p:sp>
      <p:sp>
        <p:nvSpPr>
          <p:cNvPr id="253" name="순서도: 처리 252">
            <a:extLst>
              <a:ext uri="{FF2B5EF4-FFF2-40B4-BE49-F238E27FC236}">
                <a16:creationId xmlns:a16="http://schemas.microsoft.com/office/drawing/2014/main" id="{E3FCB872-5DF8-4B09-8BDD-63953E5E6507}"/>
              </a:ext>
            </a:extLst>
          </p:cNvPr>
          <p:cNvSpPr/>
          <p:nvPr/>
        </p:nvSpPr>
        <p:spPr>
          <a:xfrm>
            <a:off x="8338287" y="4713630"/>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Save User Info</a:t>
            </a:r>
            <a:endParaRPr lang="ko-KR" altLang="en-US" sz="800" dirty="0">
              <a:solidFill>
                <a:schemeClr val="tx1"/>
              </a:solidFill>
              <a:latin typeface="+mn-ea"/>
            </a:endParaRPr>
          </a:p>
        </p:txBody>
      </p:sp>
      <p:cxnSp>
        <p:nvCxnSpPr>
          <p:cNvPr id="254" name="직선 화살표 연결선 253">
            <a:extLst>
              <a:ext uri="{FF2B5EF4-FFF2-40B4-BE49-F238E27FC236}">
                <a16:creationId xmlns:a16="http://schemas.microsoft.com/office/drawing/2014/main" id="{4249B539-B1FB-409C-BC53-23231F3C3729}"/>
              </a:ext>
            </a:extLst>
          </p:cNvPr>
          <p:cNvCxnSpPr>
            <a:cxnSpLocks/>
            <a:stCxn id="250" idx="4"/>
            <a:endCxn id="251" idx="0"/>
          </p:cNvCxnSpPr>
          <p:nvPr/>
        </p:nvCxnSpPr>
        <p:spPr>
          <a:xfrm>
            <a:off x="8963707" y="3748332"/>
            <a:ext cx="0" cy="270811"/>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7" name="직선 화살표 연결선 256">
            <a:extLst>
              <a:ext uri="{FF2B5EF4-FFF2-40B4-BE49-F238E27FC236}">
                <a16:creationId xmlns:a16="http://schemas.microsoft.com/office/drawing/2014/main" id="{F176487D-01A0-4C94-A17B-AA962AA45A00}"/>
              </a:ext>
            </a:extLst>
          </p:cNvPr>
          <p:cNvCxnSpPr>
            <a:cxnSpLocks/>
            <a:stCxn id="249" idx="2"/>
            <a:endCxn id="250" idx="1"/>
          </p:cNvCxnSpPr>
          <p:nvPr/>
        </p:nvCxnSpPr>
        <p:spPr>
          <a:xfrm>
            <a:off x="8963707" y="3081697"/>
            <a:ext cx="0" cy="303026"/>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7" name="직선 화살표 연결선 266">
            <a:extLst>
              <a:ext uri="{FF2B5EF4-FFF2-40B4-BE49-F238E27FC236}">
                <a16:creationId xmlns:a16="http://schemas.microsoft.com/office/drawing/2014/main" id="{E8001A56-1B58-4CD2-9615-951247CDBF71}"/>
              </a:ext>
            </a:extLst>
          </p:cNvPr>
          <p:cNvCxnSpPr>
            <a:cxnSpLocks/>
            <a:stCxn id="123" idx="2"/>
            <a:endCxn id="249" idx="0"/>
          </p:cNvCxnSpPr>
          <p:nvPr/>
        </p:nvCxnSpPr>
        <p:spPr>
          <a:xfrm>
            <a:off x="8953668" y="2522615"/>
            <a:ext cx="10039" cy="288271"/>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0" name="직선 화살표 연결선 269">
            <a:extLst>
              <a:ext uri="{FF2B5EF4-FFF2-40B4-BE49-F238E27FC236}">
                <a16:creationId xmlns:a16="http://schemas.microsoft.com/office/drawing/2014/main" id="{D7918E0B-5B33-489E-8211-A4D6EE11EC19}"/>
              </a:ext>
            </a:extLst>
          </p:cNvPr>
          <p:cNvCxnSpPr>
            <a:cxnSpLocks/>
            <a:stCxn id="251" idx="2"/>
            <a:endCxn id="253" idx="0"/>
          </p:cNvCxnSpPr>
          <p:nvPr/>
        </p:nvCxnSpPr>
        <p:spPr>
          <a:xfrm>
            <a:off x="8963707" y="4389301"/>
            <a:ext cx="0" cy="324329"/>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3" name="직선 화살표 연결선 272">
            <a:extLst>
              <a:ext uri="{FF2B5EF4-FFF2-40B4-BE49-F238E27FC236}">
                <a16:creationId xmlns:a16="http://schemas.microsoft.com/office/drawing/2014/main" id="{282FE5DB-4A77-4309-8B4E-DBA3D7454FAF}"/>
              </a:ext>
            </a:extLst>
          </p:cNvPr>
          <p:cNvCxnSpPr>
            <a:cxnSpLocks/>
            <a:stCxn id="253" idx="2"/>
            <a:endCxn id="252" idx="0"/>
          </p:cNvCxnSpPr>
          <p:nvPr/>
        </p:nvCxnSpPr>
        <p:spPr>
          <a:xfrm>
            <a:off x="8963707" y="4984441"/>
            <a:ext cx="0" cy="32280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7" name="연결선: 꺾임 276">
            <a:extLst>
              <a:ext uri="{FF2B5EF4-FFF2-40B4-BE49-F238E27FC236}">
                <a16:creationId xmlns:a16="http://schemas.microsoft.com/office/drawing/2014/main" id="{237DFA4A-F786-4341-A512-03C12C7BFA93}"/>
              </a:ext>
            </a:extLst>
          </p:cNvPr>
          <p:cNvCxnSpPr>
            <a:cxnSpLocks/>
            <a:stCxn id="251" idx="1"/>
            <a:endCxn id="252" idx="1"/>
          </p:cNvCxnSpPr>
          <p:nvPr/>
        </p:nvCxnSpPr>
        <p:spPr>
          <a:xfrm rot="10800000" flipV="1">
            <a:off x="8338287" y="4204221"/>
            <a:ext cx="12700" cy="1237111"/>
          </a:xfrm>
          <a:prstGeom prst="bentConnector3">
            <a:avLst>
              <a:gd name="adj1" fmla="val 1800000"/>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0" name="직사각형 279">
            <a:extLst>
              <a:ext uri="{FF2B5EF4-FFF2-40B4-BE49-F238E27FC236}">
                <a16:creationId xmlns:a16="http://schemas.microsoft.com/office/drawing/2014/main" id="{431B3917-AB72-4CA3-8722-05C00BB6EE66}"/>
              </a:ext>
            </a:extLst>
          </p:cNvPr>
          <p:cNvSpPr/>
          <p:nvPr/>
        </p:nvSpPr>
        <p:spPr>
          <a:xfrm>
            <a:off x="9817762" y="1137921"/>
            <a:ext cx="2047665" cy="994935"/>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altLang="ko-KR" sz="1000" dirty="0"/>
              <a:t>User</a:t>
            </a:r>
            <a:r>
              <a:rPr lang="ko-KR" altLang="en-US" sz="1000" dirty="0"/>
              <a:t> 정보 확인 시 사용자 정보와 인증 방법을 별도로 확인  </a:t>
            </a:r>
            <a:r>
              <a:rPr lang="en-US" altLang="ko-KR" sz="1000" dirty="0"/>
              <a:t>Email </a:t>
            </a:r>
            <a:r>
              <a:rPr lang="ko-KR" altLang="en-US" sz="1000" dirty="0"/>
              <a:t>인증 방식은 있으나 </a:t>
            </a:r>
            <a:r>
              <a:rPr lang="en-US" altLang="ko-KR" sz="1000" dirty="0" err="1"/>
              <a:t>Oauth</a:t>
            </a:r>
            <a:r>
              <a:rPr lang="en-US" altLang="ko-KR" sz="1000" dirty="0"/>
              <a:t> </a:t>
            </a:r>
            <a:r>
              <a:rPr lang="ko-KR" altLang="en-US" sz="1000" dirty="0"/>
              <a:t>방식은 없거나 반대의 경우 기본 계정에 인증방식을 추가하는 방식으로 개발 됨 </a:t>
            </a:r>
          </a:p>
        </p:txBody>
      </p:sp>
    </p:spTree>
    <p:extLst>
      <p:ext uri="{BB962C8B-B14F-4D97-AF65-F5344CB8AC3E}">
        <p14:creationId xmlns:p14="http://schemas.microsoft.com/office/powerpoint/2010/main" val="898698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Simple Work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452672" y="1165598"/>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67" name="순서도: 처리 66">
            <a:extLst>
              <a:ext uri="{FF2B5EF4-FFF2-40B4-BE49-F238E27FC236}">
                <a16:creationId xmlns:a16="http://schemas.microsoft.com/office/drawing/2014/main" id="{A41B5CF7-E2DC-402D-9005-4C866F314CA2}"/>
              </a:ext>
            </a:extLst>
          </p:cNvPr>
          <p:cNvSpPr/>
          <p:nvPr/>
        </p:nvSpPr>
        <p:spPr>
          <a:xfrm>
            <a:off x="452672" y="1772816"/>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Login / Join </a:t>
            </a:r>
          </a:p>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68" name="순서도: 처리 67">
            <a:extLst>
              <a:ext uri="{FF2B5EF4-FFF2-40B4-BE49-F238E27FC236}">
                <a16:creationId xmlns:a16="http://schemas.microsoft.com/office/drawing/2014/main" id="{1855DFFB-303C-4850-B906-63A48A069487}"/>
              </a:ext>
            </a:extLst>
          </p:cNvPr>
          <p:cNvSpPr/>
          <p:nvPr/>
        </p:nvSpPr>
        <p:spPr>
          <a:xfrm>
            <a:off x="2512407" y="3116318"/>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Relation company </a:t>
            </a:r>
          </a:p>
          <a:p>
            <a:pPr algn="ctr">
              <a:lnSpc>
                <a:spcPct val="90000"/>
              </a:lnSpc>
            </a:pPr>
            <a:r>
              <a:rPr lang="en-US" altLang="ko-KR" sz="800" dirty="0" err="1">
                <a:solidFill>
                  <a:schemeClr val="tx1"/>
                </a:solidFill>
                <a:latin typeface="+mn-ea"/>
              </a:rPr>
              <a:t>Regist</a:t>
            </a:r>
            <a:endParaRPr lang="ko-KR" altLang="en-US" sz="800" dirty="0">
              <a:solidFill>
                <a:schemeClr val="tx1"/>
              </a:solidFill>
              <a:latin typeface="+mn-ea"/>
            </a:endParaRPr>
          </a:p>
        </p:txBody>
      </p:sp>
      <p:sp>
        <p:nvSpPr>
          <p:cNvPr id="69" name="순서도: 처리 68">
            <a:extLst>
              <a:ext uri="{FF2B5EF4-FFF2-40B4-BE49-F238E27FC236}">
                <a16:creationId xmlns:a16="http://schemas.microsoft.com/office/drawing/2014/main" id="{B9624A73-7212-4AD5-A31C-187D67776364}"/>
              </a:ext>
            </a:extLst>
          </p:cNvPr>
          <p:cNvSpPr/>
          <p:nvPr/>
        </p:nvSpPr>
        <p:spPr>
          <a:xfrm>
            <a:off x="2512407" y="374286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Item </a:t>
            </a:r>
            <a:r>
              <a:rPr lang="en-US" altLang="ko-KR" sz="800" dirty="0" err="1">
                <a:solidFill>
                  <a:schemeClr val="tx1"/>
                </a:solidFill>
                <a:latin typeface="+mn-ea"/>
              </a:rPr>
              <a:t>Regist</a:t>
            </a:r>
            <a:endParaRPr lang="ko-KR" altLang="en-US" sz="800" dirty="0">
              <a:solidFill>
                <a:schemeClr val="tx1"/>
              </a:solidFill>
              <a:latin typeface="+mn-ea"/>
            </a:endParaRPr>
          </a:p>
        </p:txBody>
      </p:sp>
      <p:sp>
        <p:nvSpPr>
          <p:cNvPr id="70" name="순서도: 처리 69">
            <a:extLst>
              <a:ext uri="{FF2B5EF4-FFF2-40B4-BE49-F238E27FC236}">
                <a16:creationId xmlns:a16="http://schemas.microsoft.com/office/drawing/2014/main" id="{C7E2A3F1-3C98-43ED-8995-627FD1AF02E1}"/>
              </a:ext>
            </a:extLst>
          </p:cNvPr>
          <p:cNvSpPr/>
          <p:nvPr/>
        </p:nvSpPr>
        <p:spPr>
          <a:xfrm>
            <a:off x="4939820" y="4045951"/>
            <a:ext cx="1250840" cy="39525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Order </a:t>
            </a:r>
            <a:r>
              <a:rPr lang="en-US" altLang="ko-KR" sz="800" dirty="0" err="1">
                <a:solidFill>
                  <a:schemeClr val="tx1"/>
                </a:solidFill>
                <a:latin typeface="+mn-ea"/>
              </a:rPr>
              <a:t>Regist</a:t>
            </a:r>
            <a:br>
              <a:rPr lang="en-US" altLang="ko-KR" sz="800" dirty="0">
                <a:solidFill>
                  <a:schemeClr val="tx1"/>
                </a:solidFill>
                <a:latin typeface="+mn-ea"/>
              </a:rPr>
            </a:br>
            <a:r>
              <a:rPr lang="en-US" altLang="ko-KR" sz="800" dirty="0">
                <a:solidFill>
                  <a:schemeClr val="tx1"/>
                </a:solidFill>
                <a:latin typeface="+mn-ea"/>
              </a:rPr>
              <a:t>(Relation Item, Order Company)</a:t>
            </a:r>
            <a:endParaRPr lang="ko-KR" altLang="en-US" sz="800" dirty="0">
              <a:solidFill>
                <a:schemeClr val="tx1"/>
              </a:solidFill>
              <a:latin typeface="+mn-ea"/>
            </a:endParaRPr>
          </a:p>
        </p:txBody>
      </p:sp>
      <p:sp>
        <p:nvSpPr>
          <p:cNvPr id="71" name="순서도: 처리 70">
            <a:extLst>
              <a:ext uri="{FF2B5EF4-FFF2-40B4-BE49-F238E27FC236}">
                <a16:creationId xmlns:a16="http://schemas.microsoft.com/office/drawing/2014/main" id="{CFF5362C-C0FE-48EF-BD09-FD15F812B3F5}"/>
              </a:ext>
            </a:extLst>
          </p:cNvPr>
          <p:cNvSpPr/>
          <p:nvPr/>
        </p:nvSpPr>
        <p:spPr>
          <a:xfrm>
            <a:off x="4933975" y="4745897"/>
            <a:ext cx="1250840" cy="270811"/>
          </a:xfrm>
          <a:prstGeom prst="flowChartProcess">
            <a:avLst/>
          </a:prstGeom>
          <a:solidFill>
            <a:schemeClr val="bg1"/>
          </a:solidFill>
          <a:ln>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 When An Item</a:t>
            </a:r>
            <a:r>
              <a:rPr lang="ko-KR" altLang="en-US" sz="800" dirty="0">
                <a:solidFill>
                  <a:schemeClr val="tx1"/>
                </a:solidFill>
                <a:latin typeface="+mn-ea"/>
              </a:rPr>
              <a:t> </a:t>
            </a:r>
            <a:r>
              <a:rPr lang="en-US" altLang="ko-KR" sz="800" dirty="0">
                <a:solidFill>
                  <a:schemeClr val="tx1"/>
                </a:solidFill>
                <a:latin typeface="+mn-ea"/>
              </a:rPr>
              <a:t>Arrives</a:t>
            </a:r>
            <a:endParaRPr lang="ko-KR" altLang="en-US" sz="800" dirty="0">
              <a:solidFill>
                <a:schemeClr val="tx1"/>
              </a:solidFill>
              <a:latin typeface="+mn-ea"/>
            </a:endParaRPr>
          </a:p>
        </p:txBody>
      </p:sp>
      <p:sp>
        <p:nvSpPr>
          <p:cNvPr id="72" name="순서도: 처리 71">
            <a:extLst>
              <a:ext uri="{FF2B5EF4-FFF2-40B4-BE49-F238E27FC236}">
                <a16:creationId xmlns:a16="http://schemas.microsoft.com/office/drawing/2014/main" id="{2FD9AA55-97B5-49FC-AC9F-98201C3EBC01}"/>
              </a:ext>
            </a:extLst>
          </p:cNvPr>
          <p:cNvSpPr/>
          <p:nvPr/>
        </p:nvSpPr>
        <p:spPr>
          <a:xfrm>
            <a:off x="2512407" y="2564904"/>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Storage </a:t>
            </a:r>
            <a:r>
              <a:rPr lang="en-US" altLang="ko-KR" sz="800" dirty="0" err="1">
                <a:solidFill>
                  <a:schemeClr val="tx1"/>
                </a:solidFill>
                <a:latin typeface="+mn-ea"/>
              </a:rPr>
              <a:t>Regist</a:t>
            </a:r>
            <a:endParaRPr lang="ko-KR" altLang="en-US" sz="800" dirty="0">
              <a:solidFill>
                <a:schemeClr val="tx1"/>
              </a:solidFill>
              <a:latin typeface="+mn-ea"/>
            </a:endParaRPr>
          </a:p>
        </p:txBody>
      </p:sp>
      <p:sp>
        <p:nvSpPr>
          <p:cNvPr id="73" name="순서도: 처리 72">
            <a:extLst>
              <a:ext uri="{FF2B5EF4-FFF2-40B4-BE49-F238E27FC236}">
                <a16:creationId xmlns:a16="http://schemas.microsoft.com/office/drawing/2014/main" id="{521B4D8E-E499-4197-8ED1-9D2A7FBFC2CC}"/>
              </a:ext>
            </a:extLst>
          </p:cNvPr>
          <p:cNvSpPr/>
          <p:nvPr/>
        </p:nvSpPr>
        <p:spPr>
          <a:xfrm>
            <a:off x="4933975" y="5321402"/>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Inventory </a:t>
            </a:r>
            <a:r>
              <a:rPr lang="en-US" altLang="ko-KR" sz="800" dirty="0" err="1">
                <a:solidFill>
                  <a:schemeClr val="tx1"/>
                </a:solidFill>
                <a:latin typeface="+mn-ea"/>
              </a:rPr>
              <a:t>Regist</a:t>
            </a:r>
            <a:endParaRPr lang="en-US" altLang="ko-KR" sz="800" dirty="0">
              <a:solidFill>
                <a:schemeClr val="tx1"/>
              </a:solidFill>
              <a:latin typeface="+mn-ea"/>
            </a:endParaRPr>
          </a:p>
          <a:p>
            <a:pPr algn="ctr">
              <a:lnSpc>
                <a:spcPct val="90000"/>
              </a:lnSpc>
            </a:pPr>
            <a:r>
              <a:rPr lang="en-US" altLang="ko-KR" sz="800" dirty="0">
                <a:solidFill>
                  <a:schemeClr val="tx1"/>
                </a:solidFill>
                <a:latin typeface="+mn-ea"/>
              </a:rPr>
              <a:t>(Relation Storage)</a:t>
            </a:r>
            <a:endParaRPr lang="ko-KR" altLang="en-US" sz="800" dirty="0">
              <a:solidFill>
                <a:schemeClr val="tx1"/>
              </a:solidFill>
              <a:latin typeface="+mn-ea"/>
            </a:endParaRPr>
          </a:p>
        </p:txBody>
      </p:sp>
      <p:sp>
        <p:nvSpPr>
          <p:cNvPr id="74" name="순서도: 처리 73">
            <a:extLst>
              <a:ext uri="{FF2B5EF4-FFF2-40B4-BE49-F238E27FC236}">
                <a16:creationId xmlns:a16="http://schemas.microsoft.com/office/drawing/2014/main" id="{EDAC95F1-EB4F-4CE1-AA38-5E3B0AC6627F}"/>
              </a:ext>
            </a:extLst>
          </p:cNvPr>
          <p:cNvSpPr/>
          <p:nvPr/>
        </p:nvSpPr>
        <p:spPr>
          <a:xfrm>
            <a:off x="7532108" y="5822485"/>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Delivery </a:t>
            </a:r>
            <a:r>
              <a:rPr lang="en-US" altLang="ko-KR" sz="800" dirty="0" err="1">
                <a:solidFill>
                  <a:schemeClr val="tx1"/>
                </a:solidFill>
                <a:latin typeface="+mn-ea"/>
              </a:rPr>
              <a:t>Regist</a:t>
            </a:r>
            <a:endParaRPr lang="en-US" altLang="ko-KR" sz="800" dirty="0">
              <a:solidFill>
                <a:schemeClr val="tx1"/>
              </a:solidFill>
              <a:latin typeface="+mn-ea"/>
            </a:endParaRPr>
          </a:p>
          <a:p>
            <a:pPr algn="ctr">
              <a:lnSpc>
                <a:spcPct val="90000"/>
              </a:lnSpc>
            </a:pPr>
            <a:r>
              <a:rPr lang="en-US" altLang="ko-KR" sz="800" dirty="0">
                <a:solidFill>
                  <a:schemeClr val="tx1"/>
                </a:solidFill>
                <a:latin typeface="+mn-ea"/>
              </a:rPr>
              <a:t>(Relation Inventory)</a:t>
            </a:r>
            <a:endParaRPr lang="ko-KR" altLang="en-US" sz="800" dirty="0">
              <a:solidFill>
                <a:schemeClr val="tx1"/>
              </a:solidFill>
              <a:latin typeface="+mn-ea"/>
            </a:endParaRPr>
          </a:p>
        </p:txBody>
      </p:sp>
      <p:sp>
        <p:nvSpPr>
          <p:cNvPr id="75" name="순서도: 처리 74">
            <a:extLst>
              <a:ext uri="{FF2B5EF4-FFF2-40B4-BE49-F238E27FC236}">
                <a16:creationId xmlns:a16="http://schemas.microsoft.com/office/drawing/2014/main" id="{29CD2A70-B610-4F5F-A18A-CAA177BC2BE1}"/>
              </a:ext>
            </a:extLst>
          </p:cNvPr>
          <p:cNvSpPr/>
          <p:nvPr/>
        </p:nvSpPr>
        <p:spPr>
          <a:xfrm>
            <a:off x="10173752" y="6398549"/>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Return </a:t>
            </a:r>
            <a:r>
              <a:rPr lang="en-US" altLang="ko-KR" sz="800" dirty="0" err="1">
                <a:solidFill>
                  <a:schemeClr val="tx1"/>
                </a:solidFill>
                <a:latin typeface="+mn-ea"/>
              </a:rPr>
              <a:t>Regist</a:t>
            </a:r>
            <a:endParaRPr lang="en-US" altLang="ko-KR" sz="800" dirty="0">
              <a:solidFill>
                <a:schemeClr val="tx1"/>
              </a:solidFill>
              <a:latin typeface="+mn-ea"/>
            </a:endParaRPr>
          </a:p>
          <a:p>
            <a:pPr algn="ctr">
              <a:lnSpc>
                <a:spcPct val="90000"/>
              </a:lnSpc>
            </a:pPr>
            <a:r>
              <a:rPr lang="en-US" altLang="ko-KR" sz="800" dirty="0">
                <a:solidFill>
                  <a:schemeClr val="tx1"/>
                </a:solidFill>
                <a:latin typeface="+mn-ea"/>
              </a:rPr>
              <a:t>(Relation Delivery)</a:t>
            </a:r>
            <a:endParaRPr lang="ko-KR" altLang="en-US" sz="800" dirty="0">
              <a:solidFill>
                <a:schemeClr val="tx1"/>
              </a:solidFill>
              <a:latin typeface="+mn-ea"/>
            </a:endParaRPr>
          </a:p>
        </p:txBody>
      </p:sp>
      <p:cxnSp>
        <p:nvCxnSpPr>
          <p:cNvPr id="76" name="연결선: 꺾임 75">
            <a:extLst>
              <a:ext uri="{FF2B5EF4-FFF2-40B4-BE49-F238E27FC236}">
                <a16:creationId xmlns:a16="http://schemas.microsoft.com/office/drawing/2014/main" id="{1F0A668C-A886-4254-BF5D-D21A50B3EBA8}"/>
              </a:ext>
            </a:extLst>
          </p:cNvPr>
          <p:cNvCxnSpPr>
            <a:cxnSpLocks/>
            <a:stCxn id="67" idx="3"/>
            <a:endCxn id="72" idx="1"/>
          </p:cNvCxnSpPr>
          <p:nvPr/>
        </p:nvCxnSpPr>
        <p:spPr>
          <a:xfrm>
            <a:off x="1703512" y="1908222"/>
            <a:ext cx="808895" cy="792088"/>
          </a:xfrm>
          <a:prstGeom prst="bentConnector3">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연결선: 꺾임 79">
            <a:extLst>
              <a:ext uri="{FF2B5EF4-FFF2-40B4-BE49-F238E27FC236}">
                <a16:creationId xmlns:a16="http://schemas.microsoft.com/office/drawing/2014/main" id="{ADF2CA59-B3F4-40F4-A39E-DC004D71FC42}"/>
              </a:ext>
            </a:extLst>
          </p:cNvPr>
          <p:cNvCxnSpPr>
            <a:cxnSpLocks/>
            <a:stCxn id="69" idx="3"/>
            <a:endCxn id="70" idx="0"/>
          </p:cNvCxnSpPr>
          <p:nvPr/>
        </p:nvCxnSpPr>
        <p:spPr>
          <a:xfrm>
            <a:off x="3763247" y="3878269"/>
            <a:ext cx="1801993" cy="167682"/>
          </a:xfrm>
          <a:prstGeom prst="bentConnector2">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3" name="연결선: 꺾임 82">
            <a:extLst>
              <a:ext uri="{FF2B5EF4-FFF2-40B4-BE49-F238E27FC236}">
                <a16:creationId xmlns:a16="http://schemas.microsoft.com/office/drawing/2014/main" id="{DB1882EE-F292-47F9-995A-74416D5E7EDA}"/>
              </a:ext>
            </a:extLst>
          </p:cNvPr>
          <p:cNvCxnSpPr>
            <a:cxnSpLocks/>
            <a:stCxn id="73" idx="3"/>
            <a:endCxn id="74" idx="0"/>
          </p:cNvCxnSpPr>
          <p:nvPr/>
        </p:nvCxnSpPr>
        <p:spPr>
          <a:xfrm>
            <a:off x="6184815" y="5456808"/>
            <a:ext cx="1972713" cy="365677"/>
          </a:xfrm>
          <a:prstGeom prst="bentConnector2">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연결선: 꺾임 85">
            <a:extLst>
              <a:ext uri="{FF2B5EF4-FFF2-40B4-BE49-F238E27FC236}">
                <a16:creationId xmlns:a16="http://schemas.microsoft.com/office/drawing/2014/main" id="{351E5BA2-42DA-4AA5-84AD-FD0CFCE05A11}"/>
              </a:ext>
            </a:extLst>
          </p:cNvPr>
          <p:cNvCxnSpPr>
            <a:cxnSpLocks/>
            <a:stCxn id="74" idx="3"/>
            <a:endCxn id="75" idx="0"/>
          </p:cNvCxnSpPr>
          <p:nvPr/>
        </p:nvCxnSpPr>
        <p:spPr>
          <a:xfrm>
            <a:off x="8782948" y="5957891"/>
            <a:ext cx="2016224" cy="440658"/>
          </a:xfrm>
          <a:prstGeom prst="bentConnector2">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9" name="직선 화살표 연결선 88">
            <a:extLst>
              <a:ext uri="{FF2B5EF4-FFF2-40B4-BE49-F238E27FC236}">
                <a16:creationId xmlns:a16="http://schemas.microsoft.com/office/drawing/2014/main" id="{42A42654-069F-40C8-9FFC-5248016F5D1D}"/>
              </a:ext>
            </a:extLst>
          </p:cNvPr>
          <p:cNvCxnSpPr>
            <a:cxnSpLocks/>
            <a:stCxn id="72" idx="2"/>
            <a:endCxn id="68" idx="0"/>
          </p:cNvCxnSpPr>
          <p:nvPr/>
        </p:nvCxnSpPr>
        <p:spPr>
          <a:xfrm>
            <a:off x="3137827" y="2835715"/>
            <a:ext cx="0" cy="280603"/>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2" name="직선 화살표 연결선 91">
            <a:extLst>
              <a:ext uri="{FF2B5EF4-FFF2-40B4-BE49-F238E27FC236}">
                <a16:creationId xmlns:a16="http://schemas.microsoft.com/office/drawing/2014/main" id="{0A484E9C-87DF-4F96-B74A-730E28A036A2}"/>
              </a:ext>
            </a:extLst>
          </p:cNvPr>
          <p:cNvCxnSpPr>
            <a:cxnSpLocks/>
            <a:stCxn id="68" idx="2"/>
            <a:endCxn id="69" idx="0"/>
          </p:cNvCxnSpPr>
          <p:nvPr/>
        </p:nvCxnSpPr>
        <p:spPr>
          <a:xfrm>
            <a:off x="3137827" y="3387129"/>
            <a:ext cx="0" cy="35573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직선 화살표 연결선 95">
            <a:extLst>
              <a:ext uri="{FF2B5EF4-FFF2-40B4-BE49-F238E27FC236}">
                <a16:creationId xmlns:a16="http://schemas.microsoft.com/office/drawing/2014/main" id="{4B002D4D-6E68-4CFE-8D51-22B36CBB102E}"/>
              </a:ext>
            </a:extLst>
          </p:cNvPr>
          <p:cNvCxnSpPr>
            <a:cxnSpLocks/>
            <a:stCxn id="70" idx="2"/>
            <a:endCxn id="71" idx="0"/>
          </p:cNvCxnSpPr>
          <p:nvPr/>
        </p:nvCxnSpPr>
        <p:spPr>
          <a:xfrm flipH="1">
            <a:off x="5559395" y="4441203"/>
            <a:ext cx="5845" cy="30469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9" name="직선 화살표 연결선 98">
            <a:extLst>
              <a:ext uri="{FF2B5EF4-FFF2-40B4-BE49-F238E27FC236}">
                <a16:creationId xmlns:a16="http://schemas.microsoft.com/office/drawing/2014/main" id="{C5D43324-2857-4799-BFCF-FF889A086BF1}"/>
              </a:ext>
            </a:extLst>
          </p:cNvPr>
          <p:cNvCxnSpPr>
            <a:cxnSpLocks/>
            <a:stCxn id="71" idx="2"/>
            <a:endCxn id="73" idx="0"/>
          </p:cNvCxnSpPr>
          <p:nvPr/>
        </p:nvCxnSpPr>
        <p:spPr>
          <a:xfrm>
            <a:off x="5559395" y="5016708"/>
            <a:ext cx="0" cy="30469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4" name="TextBox 113">
            <a:extLst>
              <a:ext uri="{FF2B5EF4-FFF2-40B4-BE49-F238E27FC236}">
                <a16:creationId xmlns:a16="http://schemas.microsoft.com/office/drawing/2014/main" id="{BCCFE945-B54D-499D-9F86-08E9B2874391}"/>
              </a:ext>
            </a:extLst>
          </p:cNvPr>
          <p:cNvSpPr txBox="1"/>
          <p:nvPr/>
        </p:nvSpPr>
        <p:spPr>
          <a:xfrm>
            <a:off x="2423592" y="1436409"/>
            <a:ext cx="1339655" cy="369332"/>
          </a:xfrm>
          <a:prstGeom prst="rect">
            <a:avLst/>
          </a:prstGeom>
          <a:noFill/>
        </p:spPr>
        <p:txBody>
          <a:bodyPr wrap="square" rtlCol="0">
            <a:spAutoFit/>
          </a:bodyPr>
          <a:lstStyle/>
          <a:p>
            <a:pPr algn="ctr"/>
            <a:r>
              <a:rPr lang="en-US" altLang="ko-KR" dirty="0"/>
              <a:t>Base Info</a:t>
            </a:r>
            <a:endParaRPr lang="ko-KR" altLang="en-US" dirty="0"/>
          </a:p>
        </p:txBody>
      </p:sp>
      <p:sp>
        <p:nvSpPr>
          <p:cNvPr id="115" name="TextBox 114">
            <a:extLst>
              <a:ext uri="{FF2B5EF4-FFF2-40B4-BE49-F238E27FC236}">
                <a16:creationId xmlns:a16="http://schemas.microsoft.com/office/drawing/2014/main" id="{932BC47B-10D4-4E64-AA70-AE52DA6F5BF2}"/>
              </a:ext>
            </a:extLst>
          </p:cNvPr>
          <p:cNvSpPr txBox="1"/>
          <p:nvPr/>
        </p:nvSpPr>
        <p:spPr>
          <a:xfrm>
            <a:off x="4889567" y="1423182"/>
            <a:ext cx="1339655" cy="923330"/>
          </a:xfrm>
          <a:prstGeom prst="rect">
            <a:avLst/>
          </a:prstGeom>
          <a:noFill/>
        </p:spPr>
        <p:txBody>
          <a:bodyPr wrap="square" rtlCol="0">
            <a:spAutoFit/>
          </a:bodyPr>
          <a:lstStyle/>
          <a:p>
            <a:pPr algn="ctr"/>
            <a:r>
              <a:rPr lang="en-US" altLang="ko-KR" dirty="0" err="1"/>
              <a:t>Ordery</a:t>
            </a:r>
            <a:r>
              <a:rPr lang="en-US" altLang="ko-KR" dirty="0"/>
              <a:t> </a:t>
            </a:r>
          </a:p>
          <a:p>
            <a:pPr algn="ctr"/>
            <a:r>
              <a:rPr lang="en-US" altLang="ko-KR" dirty="0"/>
              <a:t>&amp;</a:t>
            </a:r>
          </a:p>
          <a:p>
            <a:pPr algn="ctr"/>
            <a:r>
              <a:rPr lang="en-US" altLang="ko-KR" dirty="0"/>
              <a:t>Inventory</a:t>
            </a:r>
            <a:endParaRPr lang="ko-KR" altLang="en-US" dirty="0"/>
          </a:p>
        </p:txBody>
      </p:sp>
      <p:sp>
        <p:nvSpPr>
          <p:cNvPr id="116" name="TextBox 115">
            <a:extLst>
              <a:ext uri="{FF2B5EF4-FFF2-40B4-BE49-F238E27FC236}">
                <a16:creationId xmlns:a16="http://schemas.microsoft.com/office/drawing/2014/main" id="{A0B1CD99-9F97-40D5-B39F-8F68C0E90935}"/>
              </a:ext>
            </a:extLst>
          </p:cNvPr>
          <p:cNvSpPr txBox="1"/>
          <p:nvPr/>
        </p:nvSpPr>
        <p:spPr>
          <a:xfrm>
            <a:off x="7392144" y="4647376"/>
            <a:ext cx="1339655" cy="369332"/>
          </a:xfrm>
          <a:prstGeom prst="rect">
            <a:avLst/>
          </a:prstGeom>
          <a:noFill/>
        </p:spPr>
        <p:txBody>
          <a:bodyPr wrap="square" rtlCol="0">
            <a:spAutoFit/>
          </a:bodyPr>
          <a:lstStyle/>
          <a:p>
            <a:pPr algn="ctr"/>
            <a:r>
              <a:rPr lang="en-US" altLang="ko-KR" dirty="0"/>
              <a:t>Delivery</a:t>
            </a:r>
            <a:endParaRPr lang="ko-KR" altLang="en-US" dirty="0"/>
          </a:p>
        </p:txBody>
      </p:sp>
      <p:sp>
        <p:nvSpPr>
          <p:cNvPr id="117" name="TextBox 116">
            <a:extLst>
              <a:ext uri="{FF2B5EF4-FFF2-40B4-BE49-F238E27FC236}">
                <a16:creationId xmlns:a16="http://schemas.microsoft.com/office/drawing/2014/main" id="{78A3BE51-96B0-456D-96FE-565C8B7A89A2}"/>
              </a:ext>
            </a:extLst>
          </p:cNvPr>
          <p:cNvSpPr txBox="1"/>
          <p:nvPr/>
        </p:nvSpPr>
        <p:spPr>
          <a:xfrm>
            <a:off x="10084937" y="4696636"/>
            <a:ext cx="1339655" cy="369332"/>
          </a:xfrm>
          <a:prstGeom prst="rect">
            <a:avLst/>
          </a:prstGeom>
          <a:noFill/>
        </p:spPr>
        <p:txBody>
          <a:bodyPr wrap="square" rtlCol="0">
            <a:spAutoFit/>
          </a:bodyPr>
          <a:lstStyle/>
          <a:p>
            <a:pPr algn="ctr"/>
            <a:r>
              <a:rPr lang="en-US" altLang="ko-KR" dirty="0"/>
              <a:t>Return</a:t>
            </a:r>
            <a:endParaRPr lang="ko-KR" altLang="en-US" dirty="0"/>
          </a:p>
        </p:txBody>
      </p:sp>
      <p:sp>
        <p:nvSpPr>
          <p:cNvPr id="26" name="직사각형 25">
            <a:extLst>
              <a:ext uri="{FF2B5EF4-FFF2-40B4-BE49-F238E27FC236}">
                <a16:creationId xmlns:a16="http://schemas.microsoft.com/office/drawing/2014/main" id="{347AA8DD-1494-4B26-8EEC-8E45BAD689FB}"/>
              </a:ext>
            </a:extLst>
          </p:cNvPr>
          <p:cNvSpPr/>
          <p:nvPr/>
        </p:nvSpPr>
        <p:spPr>
          <a:xfrm>
            <a:off x="8388662" y="2223061"/>
            <a:ext cx="892661" cy="24690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050" dirty="0"/>
              <a:t>Order</a:t>
            </a:r>
            <a:endParaRPr lang="ko-KR" altLang="en-US" sz="1050" dirty="0"/>
          </a:p>
        </p:txBody>
      </p:sp>
      <p:sp>
        <p:nvSpPr>
          <p:cNvPr id="27" name="직사각형 26">
            <a:extLst>
              <a:ext uri="{FF2B5EF4-FFF2-40B4-BE49-F238E27FC236}">
                <a16:creationId xmlns:a16="http://schemas.microsoft.com/office/drawing/2014/main" id="{9B63FE38-2475-4A9A-AAD9-FAB7FFD7393F}"/>
              </a:ext>
            </a:extLst>
          </p:cNvPr>
          <p:cNvSpPr/>
          <p:nvPr/>
        </p:nvSpPr>
        <p:spPr>
          <a:xfrm>
            <a:off x="7085777" y="2233021"/>
            <a:ext cx="892661" cy="2269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050" dirty="0"/>
              <a:t>MCO</a:t>
            </a:r>
            <a:endParaRPr lang="ko-KR" altLang="en-US" sz="1050" dirty="0"/>
          </a:p>
        </p:txBody>
      </p:sp>
      <p:sp>
        <p:nvSpPr>
          <p:cNvPr id="28" name="직사각형 27">
            <a:extLst>
              <a:ext uri="{FF2B5EF4-FFF2-40B4-BE49-F238E27FC236}">
                <a16:creationId xmlns:a16="http://schemas.microsoft.com/office/drawing/2014/main" id="{59AAF075-F94A-47F5-947A-78AC4A502644}"/>
              </a:ext>
            </a:extLst>
          </p:cNvPr>
          <p:cNvSpPr/>
          <p:nvPr/>
        </p:nvSpPr>
        <p:spPr>
          <a:xfrm>
            <a:off x="8442461" y="1527125"/>
            <a:ext cx="892661" cy="2269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050" dirty="0"/>
              <a:t>Inventory</a:t>
            </a:r>
            <a:endParaRPr lang="ko-KR" altLang="en-US" sz="1050" dirty="0"/>
          </a:p>
        </p:txBody>
      </p:sp>
      <p:sp>
        <p:nvSpPr>
          <p:cNvPr id="29" name="직사각형 28">
            <a:extLst>
              <a:ext uri="{FF2B5EF4-FFF2-40B4-BE49-F238E27FC236}">
                <a16:creationId xmlns:a16="http://schemas.microsoft.com/office/drawing/2014/main" id="{7B15D41E-B951-4ACC-8110-AD963438A6A0}"/>
              </a:ext>
            </a:extLst>
          </p:cNvPr>
          <p:cNvSpPr/>
          <p:nvPr/>
        </p:nvSpPr>
        <p:spPr>
          <a:xfrm>
            <a:off x="10084937" y="1523811"/>
            <a:ext cx="892661" cy="2269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050" dirty="0"/>
              <a:t>Storage</a:t>
            </a:r>
            <a:endParaRPr lang="ko-KR" altLang="en-US" sz="1050" dirty="0"/>
          </a:p>
        </p:txBody>
      </p:sp>
      <p:sp>
        <p:nvSpPr>
          <p:cNvPr id="30" name="직사각형 29">
            <a:extLst>
              <a:ext uri="{FF2B5EF4-FFF2-40B4-BE49-F238E27FC236}">
                <a16:creationId xmlns:a16="http://schemas.microsoft.com/office/drawing/2014/main" id="{C2FFB8DD-9075-4EC1-B611-B4038116F8C9}"/>
              </a:ext>
            </a:extLst>
          </p:cNvPr>
          <p:cNvSpPr/>
          <p:nvPr/>
        </p:nvSpPr>
        <p:spPr>
          <a:xfrm>
            <a:off x="9791060" y="2203783"/>
            <a:ext cx="892661" cy="2269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050" dirty="0"/>
              <a:t>Delivery</a:t>
            </a:r>
            <a:endParaRPr lang="ko-KR" altLang="en-US" sz="1050" dirty="0"/>
          </a:p>
        </p:txBody>
      </p:sp>
      <p:sp>
        <p:nvSpPr>
          <p:cNvPr id="31" name="직사각형 30">
            <a:extLst>
              <a:ext uri="{FF2B5EF4-FFF2-40B4-BE49-F238E27FC236}">
                <a16:creationId xmlns:a16="http://schemas.microsoft.com/office/drawing/2014/main" id="{3D291EEB-E752-43D9-9B62-6BB5AC54451B}"/>
              </a:ext>
            </a:extLst>
          </p:cNvPr>
          <p:cNvSpPr/>
          <p:nvPr/>
        </p:nvSpPr>
        <p:spPr>
          <a:xfrm>
            <a:off x="9791059" y="2718018"/>
            <a:ext cx="892661" cy="2269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050" dirty="0" err="1"/>
              <a:t>Retrun</a:t>
            </a:r>
            <a:endParaRPr lang="ko-KR" altLang="en-US" sz="1050" dirty="0"/>
          </a:p>
        </p:txBody>
      </p:sp>
      <p:cxnSp>
        <p:nvCxnSpPr>
          <p:cNvPr id="6" name="직선 화살표 연결선 5">
            <a:extLst>
              <a:ext uri="{FF2B5EF4-FFF2-40B4-BE49-F238E27FC236}">
                <a16:creationId xmlns:a16="http://schemas.microsoft.com/office/drawing/2014/main" id="{1E32244A-29C1-4CBD-B67A-E12FE9FE3450}"/>
              </a:ext>
            </a:extLst>
          </p:cNvPr>
          <p:cNvCxnSpPr>
            <a:stCxn id="26" idx="1"/>
            <a:endCxn id="27" idx="3"/>
          </p:cNvCxnSpPr>
          <p:nvPr/>
        </p:nvCxnSpPr>
        <p:spPr>
          <a:xfrm flipH="1">
            <a:off x="7978438" y="2346512"/>
            <a:ext cx="410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C4C74FD7-E236-43A2-8D68-22CEA4829FD4}"/>
              </a:ext>
            </a:extLst>
          </p:cNvPr>
          <p:cNvCxnSpPr>
            <a:cxnSpLocks/>
            <a:stCxn id="27" idx="0"/>
            <a:endCxn id="28" idx="1"/>
          </p:cNvCxnSpPr>
          <p:nvPr/>
        </p:nvCxnSpPr>
        <p:spPr>
          <a:xfrm flipV="1">
            <a:off x="7532108" y="1640616"/>
            <a:ext cx="910353" cy="592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AA7EB7ED-CAF2-473F-89C6-4CC43F085A2D}"/>
              </a:ext>
            </a:extLst>
          </p:cNvPr>
          <p:cNvCxnSpPr>
            <a:cxnSpLocks/>
            <a:stCxn id="28" idx="3"/>
            <a:endCxn id="29" idx="1"/>
          </p:cNvCxnSpPr>
          <p:nvPr/>
        </p:nvCxnSpPr>
        <p:spPr>
          <a:xfrm flipV="1">
            <a:off x="9335122" y="1637302"/>
            <a:ext cx="749815" cy="3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id="{6BE3C23D-2B66-4106-BBD3-AF691CC2713B}"/>
              </a:ext>
            </a:extLst>
          </p:cNvPr>
          <p:cNvCxnSpPr>
            <a:cxnSpLocks/>
            <a:stCxn id="30" idx="0"/>
            <a:endCxn id="28" idx="2"/>
          </p:cNvCxnSpPr>
          <p:nvPr/>
        </p:nvCxnSpPr>
        <p:spPr>
          <a:xfrm flipH="1" flipV="1">
            <a:off x="8888792" y="1754107"/>
            <a:ext cx="1348599" cy="449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직선 화살표 연결선 48">
            <a:extLst>
              <a:ext uri="{FF2B5EF4-FFF2-40B4-BE49-F238E27FC236}">
                <a16:creationId xmlns:a16="http://schemas.microsoft.com/office/drawing/2014/main" id="{2F6C07B7-34E0-4639-89B3-62F0F95686FB}"/>
              </a:ext>
            </a:extLst>
          </p:cNvPr>
          <p:cNvCxnSpPr>
            <a:cxnSpLocks/>
            <a:stCxn id="31" idx="0"/>
            <a:endCxn id="30" idx="2"/>
          </p:cNvCxnSpPr>
          <p:nvPr/>
        </p:nvCxnSpPr>
        <p:spPr>
          <a:xfrm flipV="1">
            <a:off x="10237390" y="2430765"/>
            <a:ext cx="1" cy="287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직사각형 3">
            <a:extLst>
              <a:ext uri="{FF2B5EF4-FFF2-40B4-BE49-F238E27FC236}">
                <a16:creationId xmlns:a16="http://schemas.microsoft.com/office/drawing/2014/main" id="{A464F503-8786-478F-858B-0CF11FF355E1}"/>
              </a:ext>
            </a:extLst>
          </p:cNvPr>
          <p:cNvSpPr/>
          <p:nvPr/>
        </p:nvSpPr>
        <p:spPr>
          <a:xfrm>
            <a:off x="7234952" y="1830133"/>
            <a:ext cx="892661" cy="2269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050" dirty="0"/>
              <a:t>Item</a:t>
            </a:r>
            <a:endParaRPr lang="ko-KR" altLang="en-US" sz="1050" dirty="0"/>
          </a:p>
        </p:txBody>
      </p:sp>
    </p:spTree>
    <p:extLst>
      <p:ext uri="{BB962C8B-B14F-4D97-AF65-F5344CB8AC3E}">
        <p14:creationId xmlns:p14="http://schemas.microsoft.com/office/powerpoint/2010/main" val="94708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Develop SKED</a:t>
            </a:r>
            <a:endParaRPr lang="ko-KR" altLang="en-US" dirty="0"/>
          </a:p>
        </p:txBody>
      </p:sp>
      <p:sp>
        <p:nvSpPr>
          <p:cNvPr id="37" name="직사각형 36">
            <a:extLst>
              <a:ext uri="{FF2B5EF4-FFF2-40B4-BE49-F238E27FC236}">
                <a16:creationId xmlns:a16="http://schemas.microsoft.com/office/drawing/2014/main" id="{952611BE-B01E-4210-8CBE-56B84BB8BC54}"/>
              </a:ext>
            </a:extLst>
          </p:cNvPr>
          <p:cNvSpPr/>
          <p:nvPr/>
        </p:nvSpPr>
        <p:spPr>
          <a:xfrm>
            <a:off x="1127448" y="1988840"/>
            <a:ext cx="1307308" cy="4346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050" dirty="0"/>
              <a:t>Company CURD</a:t>
            </a:r>
            <a:endParaRPr lang="ko-KR" altLang="en-US" sz="1050" dirty="0"/>
          </a:p>
        </p:txBody>
      </p:sp>
      <p:sp>
        <p:nvSpPr>
          <p:cNvPr id="38" name="직사각형 37">
            <a:extLst>
              <a:ext uri="{FF2B5EF4-FFF2-40B4-BE49-F238E27FC236}">
                <a16:creationId xmlns:a16="http://schemas.microsoft.com/office/drawing/2014/main" id="{BD61CEF8-20FF-472A-9F04-81678DFC8A1C}"/>
              </a:ext>
            </a:extLst>
          </p:cNvPr>
          <p:cNvSpPr/>
          <p:nvPr/>
        </p:nvSpPr>
        <p:spPr>
          <a:xfrm>
            <a:off x="1127448" y="2565776"/>
            <a:ext cx="1307308" cy="4346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050" dirty="0"/>
              <a:t>Item CURD</a:t>
            </a:r>
            <a:endParaRPr lang="ko-KR" altLang="en-US" sz="1050" dirty="0"/>
          </a:p>
        </p:txBody>
      </p:sp>
      <p:sp>
        <p:nvSpPr>
          <p:cNvPr id="39" name="직사각형 38">
            <a:extLst>
              <a:ext uri="{FF2B5EF4-FFF2-40B4-BE49-F238E27FC236}">
                <a16:creationId xmlns:a16="http://schemas.microsoft.com/office/drawing/2014/main" id="{A0B5DE0B-6AA1-4CF0-A21D-4FC84AA82058}"/>
              </a:ext>
            </a:extLst>
          </p:cNvPr>
          <p:cNvSpPr/>
          <p:nvPr/>
        </p:nvSpPr>
        <p:spPr>
          <a:xfrm>
            <a:off x="1136867" y="3163585"/>
            <a:ext cx="1307308" cy="4346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050" dirty="0"/>
              <a:t>Order CURD</a:t>
            </a:r>
            <a:endParaRPr lang="ko-KR" altLang="en-US" sz="1050" dirty="0"/>
          </a:p>
        </p:txBody>
      </p:sp>
      <p:sp>
        <p:nvSpPr>
          <p:cNvPr id="40" name="직사각형 39">
            <a:extLst>
              <a:ext uri="{FF2B5EF4-FFF2-40B4-BE49-F238E27FC236}">
                <a16:creationId xmlns:a16="http://schemas.microsoft.com/office/drawing/2014/main" id="{57A43E94-14D1-4DC2-99F8-7BFE9B4766D7}"/>
              </a:ext>
            </a:extLst>
          </p:cNvPr>
          <p:cNvSpPr/>
          <p:nvPr/>
        </p:nvSpPr>
        <p:spPr>
          <a:xfrm>
            <a:off x="1136867" y="3786272"/>
            <a:ext cx="1307308" cy="4346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050" dirty="0"/>
              <a:t>Storage CURD</a:t>
            </a:r>
            <a:endParaRPr lang="ko-KR" altLang="en-US" sz="1050" dirty="0"/>
          </a:p>
        </p:txBody>
      </p:sp>
      <p:sp>
        <p:nvSpPr>
          <p:cNvPr id="42" name="직사각형 41">
            <a:extLst>
              <a:ext uri="{FF2B5EF4-FFF2-40B4-BE49-F238E27FC236}">
                <a16:creationId xmlns:a16="http://schemas.microsoft.com/office/drawing/2014/main" id="{1598B7E0-1CD4-4C99-9200-6FD869E635D5}"/>
              </a:ext>
            </a:extLst>
          </p:cNvPr>
          <p:cNvSpPr/>
          <p:nvPr/>
        </p:nvSpPr>
        <p:spPr>
          <a:xfrm>
            <a:off x="1136867" y="4419884"/>
            <a:ext cx="1307308" cy="4346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050" dirty="0"/>
              <a:t>Inventory CURD</a:t>
            </a:r>
            <a:endParaRPr lang="ko-KR" altLang="en-US" sz="1050" dirty="0"/>
          </a:p>
        </p:txBody>
      </p:sp>
      <p:sp>
        <p:nvSpPr>
          <p:cNvPr id="43" name="직사각형 42">
            <a:extLst>
              <a:ext uri="{FF2B5EF4-FFF2-40B4-BE49-F238E27FC236}">
                <a16:creationId xmlns:a16="http://schemas.microsoft.com/office/drawing/2014/main" id="{F62AB8DC-37AA-414A-9D23-E5AE93CD5310}"/>
              </a:ext>
            </a:extLst>
          </p:cNvPr>
          <p:cNvSpPr/>
          <p:nvPr/>
        </p:nvSpPr>
        <p:spPr>
          <a:xfrm>
            <a:off x="1136867" y="5095703"/>
            <a:ext cx="1307308" cy="4346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050" dirty="0"/>
              <a:t>Delivery CURD</a:t>
            </a:r>
            <a:endParaRPr lang="ko-KR" altLang="en-US" sz="1050" dirty="0"/>
          </a:p>
        </p:txBody>
      </p:sp>
      <p:sp>
        <p:nvSpPr>
          <p:cNvPr id="44" name="직사각형 43">
            <a:extLst>
              <a:ext uri="{FF2B5EF4-FFF2-40B4-BE49-F238E27FC236}">
                <a16:creationId xmlns:a16="http://schemas.microsoft.com/office/drawing/2014/main" id="{58653498-03AD-4269-9581-A5C41D1F2954}"/>
              </a:ext>
            </a:extLst>
          </p:cNvPr>
          <p:cNvSpPr/>
          <p:nvPr/>
        </p:nvSpPr>
        <p:spPr>
          <a:xfrm>
            <a:off x="1136867" y="5741150"/>
            <a:ext cx="1307308" cy="4346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050" dirty="0"/>
              <a:t>Return CURD</a:t>
            </a:r>
            <a:endParaRPr lang="ko-KR" altLang="en-US" sz="1050" dirty="0"/>
          </a:p>
        </p:txBody>
      </p:sp>
      <p:sp>
        <p:nvSpPr>
          <p:cNvPr id="46" name="직사각형 45">
            <a:extLst>
              <a:ext uri="{FF2B5EF4-FFF2-40B4-BE49-F238E27FC236}">
                <a16:creationId xmlns:a16="http://schemas.microsoft.com/office/drawing/2014/main" id="{2440D570-3EA4-44FB-B184-4C81A9D964B4}"/>
              </a:ext>
            </a:extLst>
          </p:cNvPr>
          <p:cNvSpPr/>
          <p:nvPr/>
        </p:nvSpPr>
        <p:spPr>
          <a:xfrm>
            <a:off x="1136867" y="6354253"/>
            <a:ext cx="1307308" cy="4346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050" dirty="0"/>
              <a:t>Setting CURD</a:t>
            </a:r>
            <a:endParaRPr lang="ko-KR" altLang="en-US" sz="1050" dirty="0"/>
          </a:p>
        </p:txBody>
      </p:sp>
      <p:sp>
        <p:nvSpPr>
          <p:cNvPr id="5" name="화살표: 아래쪽 4">
            <a:extLst>
              <a:ext uri="{FF2B5EF4-FFF2-40B4-BE49-F238E27FC236}">
                <a16:creationId xmlns:a16="http://schemas.microsoft.com/office/drawing/2014/main" id="{165BAD39-5947-4684-950F-9CFECAEDEAE8}"/>
              </a:ext>
            </a:extLst>
          </p:cNvPr>
          <p:cNvSpPr/>
          <p:nvPr/>
        </p:nvSpPr>
        <p:spPr>
          <a:xfrm>
            <a:off x="557044" y="1412776"/>
            <a:ext cx="216024" cy="52967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66839419-5DD0-4043-86E4-C1F82A455DDE}"/>
              </a:ext>
            </a:extLst>
          </p:cNvPr>
          <p:cNvSpPr txBox="1"/>
          <p:nvPr/>
        </p:nvSpPr>
        <p:spPr>
          <a:xfrm>
            <a:off x="905764" y="1006816"/>
            <a:ext cx="1595340" cy="369332"/>
          </a:xfrm>
          <a:prstGeom prst="rect">
            <a:avLst/>
          </a:prstGeom>
          <a:noFill/>
        </p:spPr>
        <p:txBody>
          <a:bodyPr wrap="square" rtlCol="0">
            <a:spAutoFit/>
          </a:bodyPr>
          <a:lstStyle/>
          <a:p>
            <a:pPr algn="ctr"/>
            <a:r>
              <a:rPr lang="en-US" altLang="ko-KR" dirty="0"/>
              <a:t>Step 1</a:t>
            </a:r>
            <a:endParaRPr lang="ko-KR" altLang="en-US" dirty="0"/>
          </a:p>
        </p:txBody>
      </p:sp>
      <p:sp>
        <p:nvSpPr>
          <p:cNvPr id="47" name="TextBox 46">
            <a:extLst>
              <a:ext uri="{FF2B5EF4-FFF2-40B4-BE49-F238E27FC236}">
                <a16:creationId xmlns:a16="http://schemas.microsoft.com/office/drawing/2014/main" id="{EF39BE11-3529-4464-B6CF-838F47230CB4}"/>
              </a:ext>
            </a:extLst>
          </p:cNvPr>
          <p:cNvSpPr txBox="1"/>
          <p:nvPr/>
        </p:nvSpPr>
        <p:spPr>
          <a:xfrm>
            <a:off x="4727848" y="1033973"/>
            <a:ext cx="1595340" cy="369332"/>
          </a:xfrm>
          <a:prstGeom prst="rect">
            <a:avLst/>
          </a:prstGeom>
          <a:noFill/>
        </p:spPr>
        <p:txBody>
          <a:bodyPr wrap="square" rtlCol="0">
            <a:spAutoFit/>
          </a:bodyPr>
          <a:lstStyle/>
          <a:p>
            <a:pPr algn="ctr"/>
            <a:r>
              <a:rPr lang="en-US" altLang="ko-KR" dirty="0"/>
              <a:t>Step 2</a:t>
            </a:r>
            <a:endParaRPr lang="ko-KR" altLang="en-US" dirty="0"/>
          </a:p>
        </p:txBody>
      </p:sp>
      <p:sp>
        <p:nvSpPr>
          <p:cNvPr id="48" name="직사각형 47">
            <a:extLst>
              <a:ext uri="{FF2B5EF4-FFF2-40B4-BE49-F238E27FC236}">
                <a16:creationId xmlns:a16="http://schemas.microsoft.com/office/drawing/2014/main" id="{448B1E43-064A-4E2A-8BD2-47DDF1724B36}"/>
              </a:ext>
            </a:extLst>
          </p:cNvPr>
          <p:cNvSpPr/>
          <p:nvPr/>
        </p:nvSpPr>
        <p:spPr>
          <a:xfrm>
            <a:off x="4857998" y="1412776"/>
            <a:ext cx="1307308" cy="4346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050" dirty="0" err="1"/>
              <a:t>Desgin</a:t>
            </a:r>
            <a:r>
              <a:rPr lang="en-US" altLang="ko-KR" sz="1050" dirty="0"/>
              <a:t> Improvement</a:t>
            </a:r>
          </a:p>
          <a:p>
            <a:pPr algn="ctr"/>
            <a:r>
              <a:rPr lang="en-US" altLang="ko-KR" sz="1050" dirty="0"/>
              <a:t>(</a:t>
            </a:r>
            <a:r>
              <a:rPr lang="en-US" altLang="ko-KR" sz="1050" dirty="0" err="1"/>
              <a:t>Icone</a:t>
            </a:r>
            <a:r>
              <a:rPr lang="en-US" altLang="ko-KR" sz="1050" dirty="0"/>
              <a:t>)</a:t>
            </a:r>
            <a:endParaRPr lang="ko-KR" altLang="en-US" sz="1050" dirty="0"/>
          </a:p>
        </p:txBody>
      </p:sp>
      <p:sp>
        <p:nvSpPr>
          <p:cNvPr id="50" name="직사각형 49">
            <a:extLst>
              <a:ext uri="{FF2B5EF4-FFF2-40B4-BE49-F238E27FC236}">
                <a16:creationId xmlns:a16="http://schemas.microsoft.com/office/drawing/2014/main" id="{76C8C9CB-BE1C-4C88-8FC8-48B30C47C8DF}"/>
              </a:ext>
            </a:extLst>
          </p:cNvPr>
          <p:cNvSpPr/>
          <p:nvPr/>
        </p:nvSpPr>
        <p:spPr>
          <a:xfrm>
            <a:off x="4873964" y="2073369"/>
            <a:ext cx="1307308" cy="4346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050" dirty="0"/>
              <a:t>UI Improvement</a:t>
            </a:r>
            <a:endParaRPr lang="ko-KR" altLang="en-US" sz="1050" dirty="0"/>
          </a:p>
        </p:txBody>
      </p:sp>
      <p:sp>
        <p:nvSpPr>
          <p:cNvPr id="51" name="직사각형 50">
            <a:extLst>
              <a:ext uri="{FF2B5EF4-FFF2-40B4-BE49-F238E27FC236}">
                <a16:creationId xmlns:a16="http://schemas.microsoft.com/office/drawing/2014/main" id="{ED683651-1220-444C-8728-146CC47EDE63}"/>
              </a:ext>
            </a:extLst>
          </p:cNvPr>
          <p:cNvSpPr/>
          <p:nvPr/>
        </p:nvSpPr>
        <p:spPr>
          <a:xfrm>
            <a:off x="4873964" y="2823052"/>
            <a:ext cx="1307308" cy="4346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050" dirty="0"/>
              <a:t>Add Function</a:t>
            </a:r>
            <a:br>
              <a:rPr lang="en-US" altLang="ko-KR" sz="1050" dirty="0"/>
            </a:br>
            <a:r>
              <a:rPr lang="en-US" altLang="ko-KR" sz="1050" dirty="0"/>
              <a:t>(</a:t>
            </a:r>
            <a:r>
              <a:rPr lang="en-US" altLang="ko-KR" sz="1050" dirty="0" err="1"/>
              <a:t>Excell</a:t>
            </a:r>
            <a:r>
              <a:rPr lang="en-US" altLang="ko-KR" sz="1050" dirty="0"/>
              <a:t> ETC)</a:t>
            </a:r>
            <a:endParaRPr lang="ko-KR" altLang="en-US" sz="1050" dirty="0"/>
          </a:p>
        </p:txBody>
      </p:sp>
      <p:sp>
        <p:nvSpPr>
          <p:cNvPr id="53" name="TextBox 52">
            <a:extLst>
              <a:ext uri="{FF2B5EF4-FFF2-40B4-BE49-F238E27FC236}">
                <a16:creationId xmlns:a16="http://schemas.microsoft.com/office/drawing/2014/main" id="{36C120EE-F3FC-4A6C-94E2-C2611EB1EE61}"/>
              </a:ext>
            </a:extLst>
          </p:cNvPr>
          <p:cNvSpPr txBox="1"/>
          <p:nvPr/>
        </p:nvSpPr>
        <p:spPr>
          <a:xfrm>
            <a:off x="8054082" y="1016089"/>
            <a:ext cx="1595340" cy="369332"/>
          </a:xfrm>
          <a:prstGeom prst="rect">
            <a:avLst/>
          </a:prstGeom>
          <a:noFill/>
        </p:spPr>
        <p:txBody>
          <a:bodyPr wrap="square" rtlCol="0">
            <a:spAutoFit/>
          </a:bodyPr>
          <a:lstStyle/>
          <a:p>
            <a:pPr algn="ctr"/>
            <a:r>
              <a:rPr lang="en-US" altLang="ko-KR" dirty="0"/>
              <a:t>Step 3</a:t>
            </a:r>
            <a:endParaRPr lang="ko-KR" altLang="en-US" dirty="0"/>
          </a:p>
        </p:txBody>
      </p:sp>
      <p:sp>
        <p:nvSpPr>
          <p:cNvPr id="54" name="직사각형 53">
            <a:extLst>
              <a:ext uri="{FF2B5EF4-FFF2-40B4-BE49-F238E27FC236}">
                <a16:creationId xmlns:a16="http://schemas.microsoft.com/office/drawing/2014/main" id="{AFBE0B4C-604E-485F-BBC3-5D581292A50D}"/>
              </a:ext>
            </a:extLst>
          </p:cNvPr>
          <p:cNvSpPr/>
          <p:nvPr/>
        </p:nvSpPr>
        <p:spPr>
          <a:xfrm>
            <a:off x="8184232" y="1394892"/>
            <a:ext cx="1307308" cy="4346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050" dirty="0" err="1"/>
              <a:t>Intergration</a:t>
            </a:r>
            <a:br>
              <a:rPr lang="en-US" altLang="ko-KR" sz="1050" dirty="0"/>
            </a:br>
            <a:r>
              <a:rPr lang="en-US" altLang="ko-KR" sz="1050" dirty="0"/>
              <a:t>Test</a:t>
            </a:r>
            <a:endParaRPr lang="ko-KR" altLang="en-US" sz="1050" dirty="0"/>
          </a:p>
        </p:txBody>
      </p:sp>
      <p:sp>
        <p:nvSpPr>
          <p:cNvPr id="55" name="직사각형 54">
            <a:extLst>
              <a:ext uri="{FF2B5EF4-FFF2-40B4-BE49-F238E27FC236}">
                <a16:creationId xmlns:a16="http://schemas.microsoft.com/office/drawing/2014/main" id="{F17233D6-0486-4FB1-85B3-BA8B0594BB9A}"/>
              </a:ext>
            </a:extLst>
          </p:cNvPr>
          <p:cNvSpPr/>
          <p:nvPr/>
        </p:nvSpPr>
        <p:spPr>
          <a:xfrm>
            <a:off x="8200198" y="2055485"/>
            <a:ext cx="1307308" cy="4346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050" dirty="0"/>
              <a:t>Bug Fix</a:t>
            </a:r>
            <a:endParaRPr lang="ko-KR" altLang="en-US" sz="1050" dirty="0"/>
          </a:p>
        </p:txBody>
      </p:sp>
      <p:sp>
        <p:nvSpPr>
          <p:cNvPr id="56" name="직사각형 55">
            <a:extLst>
              <a:ext uri="{FF2B5EF4-FFF2-40B4-BE49-F238E27FC236}">
                <a16:creationId xmlns:a16="http://schemas.microsoft.com/office/drawing/2014/main" id="{73F111CA-9EA6-4A34-AABD-2D2D32F8BBD8}"/>
              </a:ext>
            </a:extLst>
          </p:cNvPr>
          <p:cNvSpPr/>
          <p:nvPr/>
        </p:nvSpPr>
        <p:spPr>
          <a:xfrm>
            <a:off x="8200198" y="2756009"/>
            <a:ext cx="1307308" cy="4346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050" dirty="0"/>
              <a:t>Add Function</a:t>
            </a:r>
            <a:br>
              <a:rPr lang="en-US" altLang="ko-KR" sz="1050" dirty="0"/>
            </a:br>
            <a:r>
              <a:rPr lang="en-US" altLang="ko-KR" sz="1050" dirty="0"/>
              <a:t>(</a:t>
            </a:r>
            <a:r>
              <a:rPr lang="en-US" altLang="ko-KR" sz="1050" dirty="0" err="1"/>
              <a:t>Excell</a:t>
            </a:r>
            <a:r>
              <a:rPr lang="en-US" altLang="ko-KR" sz="1050" dirty="0"/>
              <a:t> ETC)</a:t>
            </a:r>
            <a:endParaRPr lang="ko-KR" altLang="en-US" sz="1050" dirty="0"/>
          </a:p>
        </p:txBody>
      </p:sp>
      <p:sp>
        <p:nvSpPr>
          <p:cNvPr id="57" name="직사각형 56">
            <a:extLst>
              <a:ext uri="{FF2B5EF4-FFF2-40B4-BE49-F238E27FC236}">
                <a16:creationId xmlns:a16="http://schemas.microsoft.com/office/drawing/2014/main" id="{443A065F-80E6-4404-AD69-F9286501289B}"/>
              </a:ext>
            </a:extLst>
          </p:cNvPr>
          <p:cNvSpPr/>
          <p:nvPr/>
        </p:nvSpPr>
        <p:spPr>
          <a:xfrm>
            <a:off x="2309268" y="2255108"/>
            <a:ext cx="649687" cy="21602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sz="500" dirty="0"/>
              <a:t>Unit Test</a:t>
            </a:r>
          </a:p>
          <a:p>
            <a:pPr algn="ctr"/>
            <a:r>
              <a:rPr lang="en-US" altLang="ko-KR" sz="500" dirty="0"/>
              <a:t>&amp; Fix Bug</a:t>
            </a:r>
            <a:endParaRPr lang="ko-KR" altLang="en-US" sz="500" dirty="0"/>
          </a:p>
        </p:txBody>
      </p:sp>
      <p:sp>
        <p:nvSpPr>
          <p:cNvPr id="58" name="직사각형 57">
            <a:extLst>
              <a:ext uri="{FF2B5EF4-FFF2-40B4-BE49-F238E27FC236}">
                <a16:creationId xmlns:a16="http://schemas.microsoft.com/office/drawing/2014/main" id="{6EF86583-B1B3-4D51-AEAC-EBBA5A9EF64B}"/>
              </a:ext>
            </a:extLst>
          </p:cNvPr>
          <p:cNvSpPr/>
          <p:nvPr/>
        </p:nvSpPr>
        <p:spPr>
          <a:xfrm>
            <a:off x="2309268" y="2865340"/>
            <a:ext cx="649687" cy="21602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sz="500" dirty="0"/>
              <a:t>Unit Test</a:t>
            </a:r>
          </a:p>
          <a:p>
            <a:pPr algn="ctr"/>
            <a:r>
              <a:rPr lang="en-US" altLang="ko-KR" sz="500" dirty="0"/>
              <a:t>&amp; Fix Bug</a:t>
            </a:r>
            <a:endParaRPr lang="ko-KR" altLang="en-US" sz="500" dirty="0"/>
          </a:p>
        </p:txBody>
      </p:sp>
      <p:sp>
        <p:nvSpPr>
          <p:cNvPr id="59" name="직사각형 58">
            <a:extLst>
              <a:ext uri="{FF2B5EF4-FFF2-40B4-BE49-F238E27FC236}">
                <a16:creationId xmlns:a16="http://schemas.microsoft.com/office/drawing/2014/main" id="{6C3137B3-F70D-4911-85A5-5FD4D88FDF9C}"/>
              </a:ext>
            </a:extLst>
          </p:cNvPr>
          <p:cNvSpPr/>
          <p:nvPr/>
        </p:nvSpPr>
        <p:spPr>
          <a:xfrm>
            <a:off x="2313026" y="3499287"/>
            <a:ext cx="649687" cy="21602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sz="500" dirty="0"/>
              <a:t>Unit Test</a:t>
            </a:r>
          </a:p>
          <a:p>
            <a:pPr algn="ctr"/>
            <a:r>
              <a:rPr lang="en-US" altLang="ko-KR" sz="500" dirty="0"/>
              <a:t>&amp; Fix Bug</a:t>
            </a:r>
            <a:endParaRPr lang="ko-KR" altLang="en-US" sz="500" dirty="0"/>
          </a:p>
        </p:txBody>
      </p:sp>
      <p:sp>
        <p:nvSpPr>
          <p:cNvPr id="60" name="직사각형 59">
            <a:extLst>
              <a:ext uri="{FF2B5EF4-FFF2-40B4-BE49-F238E27FC236}">
                <a16:creationId xmlns:a16="http://schemas.microsoft.com/office/drawing/2014/main" id="{5D9CCF3C-E91C-4329-A7E6-EFC31ED26646}"/>
              </a:ext>
            </a:extLst>
          </p:cNvPr>
          <p:cNvSpPr/>
          <p:nvPr/>
        </p:nvSpPr>
        <p:spPr>
          <a:xfrm>
            <a:off x="2309268" y="4100392"/>
            <a:ext cx="649687" cy="21602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sz="500" dirty="0"/>
              <a:t>Unit Test</a:t>
            </a:r>
          </a:p>
          <a:p>
            <a:pPr algn="ctr"/>
            <a:r>
              <a:rPr lang="en-US" altLang="ko-KR" sz="500" dirty="0"/>
              <a:t>&amp; Fix Bug</a:t>
            </a:r>
            <a:endParaRPr lang="ko-KR" altLang="en-US" sz="500" dirty="0"/>
          </a:p>
        </p:txBody>
      </p:sp>
      <p:sp>
        <p:nvSpPr>
          <p:cNvPr id="61" name="직사각형 60">
            <a:extLst>
              <a:ext uri="{FF2B5EF4-FFF2-40B4-BE49-F238E27FC236}">
                <a16:creationId xmlns:a16="http://schemas.microsoft.com/office/drawing/2014/main" id="{5733EEE5-A8F1-4998-A75D-585A449FB52E}"/>
              </a:ext>
            </a:extLst>
          </p:cNvPr>
          <p:cNvSpPr/>
          <p:nvPr/>
        </p:nvSpPr>
        <p:spPr>
          <a:xfrm>
            <a:off x="2338280" y="4759566"/>
            <a:ext cx="649687" cy="21602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sz="500" dirty="0"/>
              <a:t>Unit Test</a:t>
            </a:r>
          </a:p>
          <a:p>
            <a:pPr algn="ctr"/>
            <a:r>
              <a:rPr lang="en-US" altLang="ko-KR" sz="500" dirty="0"/>
              <a:t>&amp; Fix Bug</a:t>
            </a:r>
            <a:endParaRPr lang="ko-KR" altLang="en-US" sz="500" dirty="0"/>
          </a:p>
        </p:txBody>
      </p:sp>
      <p:sp>
        <p:nvSpPr>
          <p:cNvPr id="62" name="직사각형 61">
            <a:extLst>
              <a:ext uri="{FF2B5EF4-FFF2-40B4-BE49-F238E27FC236}">
                <a16:creationId xmlns:a16="http://schemas.microsoft.com/office/drawing/2014/main" id="{5E1E7C97-8CE0-48C3-A7E4-478CBBC25079}"/>
              </a:ext>
            </a:extLst>
          </p:cNvPr>
          <p:cNvSpPr/>
          <p:nvPr/>
        </p:nvSpPr>
        <p:spPr>
          <a:xfrm>
            <a:off x="2338279" y="5453111"/>
            <a:ext cx="649687" cy="21602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sz="500" dirty="0"/>
              <a:t>Unit Test</a:t>
            </a:r>
          </a:p>
          <a:p>
            <a:pPr algn="ctr"/>
            <a:r>
              <a:rPr lang="en-US" altLang="ko-KR" sz="500" dirty="0"/>
              <a:t>&amp; Fix Bug</a:t>
            </a:r>
            <a:endParaRPr lang="ko-KR" altLang="en-US" sz="500" dirty="0"/>
          </a:p>
        </p:txBody>
      </p:sp>
      <p:sp>
        <p:nvSpPr>
          <p:cNvPr id="63" name="직사각형 62">
            <a:extLst>
              <a:ext uri="{FF2B5EF4-FFF2-40B4-BE49-F238E27FC236}">
                <a16:creationId xmlns:a16="http://schemas.microsoft.com/office/drawing/2014/main" id="{36A1CD8C-C3AE-4B7D-8EF4-A15949E40A8D}"/>
              </a:ext>
            </a:extLst>
          </p:cNvPr>
          <p:cNvSpPr/>
          <p:nvPr/>
        </p:nvSpPr>
        <p:spPr>
          <a:xfrm>
            <a:off x="2338278" y="6003745"/>
            <a:ext cx="649687" cy="21602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sz="500" dirty="0"/>
              <a:t>Unit Test</a:t>
            </a:r>
          </a:p>
          <a:p>
            <a:pPr algn="ctr"/>
            <a:r>
              <a:rPr lang="en-US" altLang="ko-KR" sz="500" dirty="0"/>
              <a:t>&amp; Fix Bug</a:t>
            </a:r>
            <a:endParaRPr lang="ko-KR" altLang="en-US" sz="500" dirty="0"/>
          </a:p>
        </p:txBody>
      </p:sp>
      <p:sp>
        <p:nvSpPr>
          <p:cNvPr id="64" name="직사각형 63">
            <a:extLst>
              <a:ext uri="{FF2B5EF4-FFF2-40B4-BE49-F238E27FC236}">
                <a16:creationId xmlns:a16="http://schemas.microsoft.com/office/drawing/2014/main" id="{5C3B7DD3-9F14-48B6-B85E-E8D721A31897}"/>
              </a:ext>
            </a:extLst>
          </p:cNvPr>
          <p:cNvSpPr/>
          <p:nvPr/>
        </p:nvSpPr>
        <p:spPr>
          <a:xfrm>
            <a:off x="2338277" y="6588977"/>
            <a:ext cx="649687" cy="21602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sz="500" dirty="0"/>
              <a:t>Unit Test</a:t>
            </a:r>
          </a:p>
          <a:p>
            <a:pPr algn="ctr"/>
            <a:r>
              <a:rPr lang="en-US" altLang="ko-KR" sz="500" dirty="0"/>
              <a:t>&amp; Fix Bug</a:t>
            </a:r>
            <a:endParaRPr lang="ko-KR" altLang="en-US" sz="500" dirty="0"/>
          </a:p>
        </p:txBody>
      </p:sp>
      <p:sp>
        <p:nvSpPr>
          <p:cNvPr id="65" name="직사각형 64">
            <a:extLst>
              <a:ext uri="{FF2B5EF4-FFF2-40B4-BE49-F238E27FC236}">
                <a16:creationId xmlns:a16="http://schemas.microsoft.com/office/drawing/2014/main" id="{863218CE-5166-40D8-9D4E-5C4CC26129D8}"/>
              </a:ext>
            </a:extLst>
          </p:cNvPr>
          <p:cNvSpPr/>
          <p:nvPr/>
        </p:nvSpPr>
        <p:spPr>
          <a:xfrm>
            <a:off x="1127448" y="1410539"/>
            <a:ext cx="1307308" cy="4346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ko-KR" sz="1050" dirty="0"/>
              <a:t>Login </a:t>
            </a:r>
            <a:endParaRPr lang="ko-KR" altLang="en-US" sz="1050" dirty="0"/>
          </a:p>
        </p:txBody>
      </p:sp>
      <p:sp>
        <p:nvSpPr>
          <p:cNvPr id="66" name="직사각형 65">
            <a:extLst>
              <a:ext uri="{FF2B5EF4-FFF2-40B4-BE49-F238E27FC236}">
                <a16:creationId xmlns:a16="http://schemas.microsoft.com/office/drawing/2014/main" id="{8B2B2B0E-E527-465D-8274-05D361B22619}"/>
              </a:ext>
            </a:extLst>
          </p:cNvPr>
          <p:cNvSpPr/>
          <p:nvPr/>
        </p:nvSpPr>
        <p:spPr>
          <a:xfrm>
            <a:off x="2283946" y="1644876"/>
            <a:ext cx="649687" cy="21602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sz="500" dirty="0"/>
              <a:t>Unit Test</a:t>
            </a:r>
          </a:p>
          <a:p>
            <a:pPr algn="ctr"/>
            <a:r>
              <a:rPr lang="en-US" altLang="ko-KR" sz="500" dirty="0"/>
              <a:t>&amp; Fix Bug</a:t>
            </a:r>
            <a:endParaRPr lang="ko-KR" altLang="en-US" sz="500" dirty="0"/>
          </a:p>
        </p:txBody>
      </p:sp>
      <p:cxnSp>
        <p:nvCxnSpPr>
          <p:cNvPr id="10" name="연결선: 꺾임 9">
            <a:extLst>
              <a:ext uri="{FF2B5EF4-FFF2-40B4-BE49-F238E27FC236}">
                <a16:creationId xmlns:a16="http://schemas.microsoft.com/office/drawing/2014/main" id="{10DD46DC-4395-4DD3-8979-DAFC3E31A401}"/>
              </a:ext>
            </a:extLst>
          </p:cNvPr>
          <p:cNvCxnSpPr>
            <a:stCxn id="55" idx="3"/>
            <a:endCxn id="54" idx="3"/>
          </p:cNvCxnSpPr>
          <p:nvPr/>
        </p:nvCxnSpPr>
        <p:spPr>
          <a:xfrm flipH="1" flipV="1">
            <a:off x="9491540" y="1612235"/>
            <a:ext cx="15966" cy="660593"/>
          </a:xfrm>
          <a:prstGeom prst="bentConnector3">
            <a:avLst>
              <a:gd name="adj1" fmla="val -143179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0816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en-US" altLang="ko-KR" dirty="0"/>
              <a:t>Login &amp; Join</a:t>
            </a:r>
            <a:endParaRPr lang="ko-KR" altLang="en-US" dirty="0"/>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로그인과 회원가입 화면 </a:t>
            </a:r>
          </a:p>
        </p:txBody>
      </p:sp>
    </p:spTree>
    <p:extLst>
      <p:ext uri="{BB962C8B-B14F-4D97-AF65-F5344CB8AC3E}">
        <p14:creationId xmlns:p14="http://schemas.microsoft.com/office/powerpoint/2010/main" val="2611690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63780911"/>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sp>
        <p:nvSpPr>
          <p:cNvPr id="2" name="직사각형 1">
            <a:extLst>
              <a:ext uri="{FF2B5EF4-FFF2-40B4-BE49-F238E27FC236}">
                <a16:creationId xmlns:a16="http://schemas.microsoft.com/office/drawing/2014/main" id="{70345BB8-3445-40D6-A52C-36D4573ACA41}"/>
              </a:ext>
            </a:extLst>
          </p:cNvPr>
          <p:cNvSpPr/>
          <p:nvPr/>
        </p:nvSpPr>
        <p:spPr>
          <a:xfrm>
            <a:off x="1849996" y="1511496"/>
            <a:ext cx="5616624" cy="40777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A509A23D-E011-449B-BD2E-F545D02BCE9F}"/>
              </a:ext>
            </a:extLst>
          </p:cNvPr>
          <p:cNvSpPr/>
          <p:nvPr/>
        </p:nvSpPr>
        <p:spPr>
          <a:xfrm>
            <a:off x="3287688" y="2690918"/>
            <a:ext cx="352839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641A1153-E222-46CA-82BA-E0BC4EB7D9F1}"/>
              </a:ext>
            </a:extLst>
          </p:cNvPr>
          <p:cNvSpPr/>
          <p:nvPr/>
        </p:nvSpPr>
        <p:spPr>
          <a:xfrm>
            <a:off x="3287688" y="3280338"/>
            <a:ext cx="352839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C3FA10C4-EB3D-4A7D-948E-EA0419EA16E8}"/>
              </a:ext>
            </a:extLst>
          </p:cNvPr>
          <p:cNvSpPr/>
          <p:nvPr/>
        </p:nvSpPr>
        <p:spPr>
          <a:xfrm>
            <a:off x="2682122" y="3861048"/>
            <a:ext cx="187220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Join</a:t>
            </a:r>
            <a:endParaRPr lang="ko-KR" altLang="en-US" dirty="0"/>
          </a:p>
        </p:txBody>
      </p:sp>
      <p:sp>
        <p:nvSpPr>
          <p:cNvPr id="12" name="직사각형 11">
            <a:extLst>
              <a:ext uri="{FF2B5EF4-FFF2-40B4-BE49-F238E27FC236}">
                <a16:creationId xmlns:a16="http://schemas.microsoft.com/office/drawing/2014/main" id="{A65480BB-0EC2-4509-95E4-106CDBF6E9C0}"/>
              </a:ext>
            </a:extLst>
          </p:cNvPr>
          <p:cNvSpPr/>
          <p:nvPr/>
        </p:nvSpPr>
        <p:spPr>
          <a:xfrm>
            <a:off x="4893072" y="3861048"/>
            <a:ext cx="192300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Login</a:t>
            </a:r>
            <a:endParaRPr lang="ko-KR" altLang="en-US" dirty="0"/>
          </a:p>
        </p:txBody>
      </p:sp>
      <p:sp>
        <p:nvSpPr>
          <p:cNvPr id="3" name="TextBox 2">
            <a:extLst>
              <a:ext uri="{FF2B5EF4-FFF2-40B4-BE49-F238E27FC236}">
                <a16:creationId xmlns:a16="http://schemas.microsoft.com/office/drawing/2014/main" id="{C2D939D2-5EB7-4A3E-A527-0228CDB757E2}"/>
              </a:ext>
            </a:extLst>
          </p:cNvPr>
          <p:cNvSpPr txBox="1"/>
          <p:nvPr/>
        </p:nvSpPr>
        <p:spPr>
          <a:xfrm>
            <a:off x="3902224" y="1916391"/>
            <a:ext cx="1512168" cy="369332"/>
          </a:xfrm>
          <a:prstGeom prst="rect">
            <a:avLst/>
          </a:prstGeom>
          <a:noFill/>
        </p:spPr>
        <p:txBody>
          <a:bodyPr wrap="square" rtlCol="0">
            <a:spAutoFit/>
          </a:bodyPr>
          <a:lstStyle/>
          <a:p>
            <a:pPr algn="ctr"/>
            <a:r>
              <a:rPr lang="en-US" altLang="ko-KR" dirty="0" err="1"/>
              <a:t>Ciagoar</a:t>
            </a:r>
            <a:endParaRPr lang="ko-KR" altLang="en-US" dirty="0"/>
          </a:p>
        </p:txBody>
      </p:sp>
      <p:sp>
        <p:nvSpPr>
          <p:cNvPr id="14" name="TextBox 13">
            <a:extLst>
              <a:ext uri="{FF2B5EF4-FFF2-40B4-BE49-F238E27FC236}">
                <a16:creationId xmlns:a16="http://schemas.microsoft.com/office/drawing/2014/main" id="{0AFB9760-D97C-4011-B728-6F5B7ABFBAD9}"/>
              </a:ext>
            </a:extLst>
          </p:cNvPr>
          <p:cNvSpPr txBox="1"/>
          <p:nvPr/>
        </p:nvSpPr>
        <p:spPr>
          <a:xfrm>
            <a:off x="2495600" y="2726922"/>
            <a:ext cx="648072" cy="369332"/>
          </a:xfrm>
          <a:prstGeom prst="rect">
            <a:avLst/>
          </a:prstGeom>
          <a:noFill/>
        </p:spPr>
        <p:txBody>
          <a:bodyPr wrap="square" rtlCol="0">
            <a:spAutoFit/>
          </a:bodyPr>
          <a:lstStyle/>
          <a:p>
            <a:pPr algn="ctr"/>
            <a:r>
              <a:rPr lang="en-US" altLang="ko-KR" dirty="0"/>
              <a:t>ID : </a:t>
            </a:r>
            <a:endParaRPr lang="ko-KR" altLang="en-US" dirty="0"/>
          </a:p>
        </p:txBody>
      </p:sp>
      <p:sp>
        <p:nvSpPr>
          <p:cNvPr id="15" name="TextBox 14">
            <a:extLst>
              <a:ext uri="{FF2B5EF4-FFF2-40B4-BE49-F238E27FC236}">
                <a16:creationId xmlns:a16="http://schemas.microsoft.com/office/drawing/2014/main" id="{EA7E1A17-5B73-44D7-854E-4A89720538EA}"/>
              </a:ext>
            </a:extLst>
          </p:cNvPr>
          <p:cNvSpPr txBox="1"/>
          <p:nvPr/>
        </p:nvSpPr>
        <p:spPr>
          <a:xfrm>
            <a:off x="2495600" y="3311696"/>
            <a:ext cx="648072" cy="369332"/>
          </a:xfrm>
          <a:prstGeom prst="rect">
            <a:avLst/>
          </a:prstGeom>
          <a:noFill/>
        </p:spPr>
        <p:txBody>
          <a:bodyPr wrap="square" rtlCol="0">
            <a:spAutoFit/>
          </a:bodyPr>
          <a:lstStyle/>
          <a:p>
            <a:pPr algn="ctr"/>
            <a:r>
              <a:rPr lang="en-US" altLang="ko-KR" dirty="0"/>
              <a:t>PW : </a:t>
            </a:r>
            <a:endParaRPr lang="ko-KR" altLang="en-US" dirty="0"/>
          </a:p>
        </p:txBody>
      </p:sp>
      <p:sp>
        <p:nvSpPr>
          <p:cNvPr id="16" name="직사각형 15">
            <a:extLst>
              <a:ext uri="{FF2B5EF4-FFF2-40B4-BE49-F238E27FC236}">
                <a16:creationId xmlns:a16="http://schemas.microsoft.com/office/drawing/2014/main" id="{21C06E63-2FBA-44F2-ADEC-D73D1A0848AE}"/>
              </a:ext>
            </a:extLst>
          </p:cNvPr>
          <p:cNvSpPr/>
          <p:nvPr/>
        </p:nvSpPr>
        <p:spPr>
          <a:xfrm>
            <a:off x="3696804" y="4441758"/>
            <a:ext cx="192300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err="1"/>
              <a:t>Gogle</a:t>
            </a:r>
            <a:endParaRPr lang="ko-KR" altLang="en-US" dirty="0"/>
          </a:p>
        </p:txBody>
      </p:sp>
      <p:sp>
        <p:nvSpPr>
          <p:cNvPr id="17" name="직사각형 16">
            <a:extLst>
              <a:ext uri="{FF2B5EF4-FFF2-40B4-BE49-F238E27FC236}">
                <a16:creationId xmlns:a16="http://schemas.microsoft.com/office/drawing/2014/main" id="{214A8ADE-089D-429E-A324-3DAD5E16489B}"/>
              </a:ext>
            </a:extLst>
          </p:cNvPr>
          <p:cNvSpPr/>
          <p:nvPr/>
        </p:nvSpPr>
        <p:spPr>
          <a:xfrm>
            <a:off x="3696804" y="4980008"/>
            <a:ext cx="382972" cy="3664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18" name="TextBox 17">
            <a:extLst>
              <a:ext uri="{FF2B5EF4-FFF2-40B4-BE49-F238E27FC236}">
                <a16:creationId xmlns:a16="http://schemas.microsoft.com/office/drawing/2014/main" id="{32E2203F-B405-4ABA-A136-EF23A092E3AD}"/>
              </a:ext>
            </a:extLst>
          </p:cNvPr>
          <p:cNvSpPr txBox="1"/>
          <p:nvPr/>
        </p:nvSpPr>
        <p:spPr>
          <a:xfrm>
            <a:off x="4260196" y="4980008"/>
            <a:ext cx="1666388" cy="369332"/>
          </a:xfrm>
          <a:prstGeom prst="rect">
            <a:avLst/>
          </a:prstGeom>
          <a:noFill/>
        </p:spPr>
        <p:txBody>
          <a:bodyPr wrap="square" rtlCol="0">
            <a:spAutoFit/>
          </a:bodyPr>
          <a:lstStyle/>
          <a:p>
            <a:pPr algn="ctr"/>
            <a:r>
              <a:rPr lang="en-US" altLang="ko-KR" dirty="0"/>
              <a:t>Auto Login</a:t>
            </a:r>
            <a:endParaRPr lang="ko-KR" altLang="en-US" dirty="0"/>
          </a:p>
        </p:txBody>
      </p:sp>
    </p:spTree>
    <p:extLst>
      <p:ext uri="{BB962C8B-B14F-4D97-AF65-F5344CB8AC3E}">
        <p14:creationId xmlns:p14="http://schemas.microsoft.com/office/powerpoint/2010/main" val="375987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sp>
        <p:nvSpPr>
          <p:cNvPr id="2" name="직사각형 1">
            <a:extLst>
              <a:ext uri="{FF2B5EF4-FFF2-40B4-BE49-F238E27FC236}">
                <a16:creationId xmlns:a16="http://schemas.microsoft.com/office/drawing/2014/main" id="{70345BB8-3445-40D6-A52C-36D4573ACA41}"/>
              </a:ext>
            </a:extLst>
          </p:cNvPr>
          <p:cNvSpPr/>
          <p:nvPr/>
        </p:nvSpPr>
        <p:spPr>
          <a:xfrm>
            <a:off x="1631504" y="1457490"/>
            <a:ext cx="5616624" cy="36997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A509A23D-E011-449B-BD2E-F545D02BCE9F}"/>
              </a:ext>
            </a:extLst>
          </p:cNvPr>
          <p:cNvSpPr/>
          <p:nvPr/>
        </p:nvSpPr>
        <p:spPr>
          <a:xfrm>
            <a:off x="3287688" y="1844822"/>
            <a:ext cx="352839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641A1153-E222-46CA-82BA-E0BC4EB7D9F1}"/>
              </a:ext>
            </a:extLst>
          </p:cNvPr>
          <p:cNvSpPr/>
          <p:nvPr/>
        </p:nvSpPr>
        <p:spPr>
          <a:xfrm>
            <a:off x="3287688" y="2434242"/>
            <a:ext cx="352839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C3FA10C4-EB3D-4A7D-948E-EA0419EA16E8}"/>
              </a:ext>
            </a:extLst>
          </p:cNvPr>
          <p:cNvSpPr/>
          <p:nvPr/>
        </p:nvSpPr>
        <p:spPr>
          <a:xfrm>
            <a:off x="2655816" y="4310480"/>
            <a:ext cx="187220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err="1"/>
              <a:t>Cancle</a:t>
            </a:r>
            <a:endParaRPr lang="ko-KR" altLang="en-US" dirty="0"/>
          </a:p>
        </p:txBody>
      </p:sp>
      <p:sp>
        <p:nvSpPr>
          <p:cNvPr id="12" name="직사각형 11">
            <a:extLst>
              <a:ext uri="{FF2B5EF4-FFF2-40B4-BE49-F238E27FC236}">
                <a16:creationId xmlns:a16="http://schemas.microsoft.com/office/drawing/2014/main" id="{A65480BB-0EC2-4509-95E4-106CDBF6E9C0}"/>
              </a:ext>
            </a:extLst>
          </p:cNvPr>
          <p:cNvSpPr/>
          <p:nvPr/>
        </p:nvSpPr>
        <p:spPr>
          <a:xfrm>
            <a:off x="4866766" y="4310480"/>
            <a:ext cx="192300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Join</a:t>
            </a:r>
            <a:endParaRPr lang="ko-KR" altLang="en-US" dirty="0"/>
          </a:p>
        </p:txBody>
      </p:sp>
      <p:sp>
        <p:nvSpPr>
          <p:cNvPr id="14" name="TextBox 13">
            <a:extLst>
              <a:ext uri="{FF2B5EF4-FFF2-40B4-BE49-F238E27FC236}">
                <a16:creationId xmlns:a16="http://schemas.microsoft.com/office/drawing/2014/main" id="{0AFB9760-D97C-4011-B728-6F5B7ABFBAD9}"/>
              </a:ext>
            </a:extLst>
          </p:cNvPr>
          <p:cNvSpPr txBox="1"/>
          <p:nvPr/>
        </p:nvSpPr>
        <p:spPr>
          <a:xfrm>
            <a:off x="2381802" y="1876180"/>
            <a:ext cx="864096" cy="369332"/>
          </a:xfrm>
          <a:prstGeom prst="rect">
            <a:avLst/>
          </a:prstGeom>
          <a:noFill/>
        </p:spPr>
        <p:txBody>
          <a:bodyPr wrap="square" rtlCol="0">
            <a:spAutoFit/>
          </a:bodyPr>
          <a:lstStyle/>
          <a:p>
            <a:pPr algn="ctr"/>
            <a:r>
              <a:rPr lang="en-US" altLang="ko-KR" dirty="0"/>
              <a:t>Email : </a:t>
            </a:r>
            <a:endParaRPr lang="ko-KR" altLang="en-US" dirty="0"/>
          </a:p>
        </p:txBody>
      </p:sp>
      <p:sp>
        <p:nvSpPr>
          <p:cNvPr id="15" name="TextBox 14">
            <a:extLst>
              <a:ext uri="{FF2B5EF4-FFF2-40B4-BE49-F238E27FC236}">
                <a16:creationId xmlns:a16="http://schemas.microsoft.com/office/drawing/2014/main" id="{EA7E1A17-5B73-44D7-854E-4A89720538EA}"/>
              </a:ext>
            </a:extLst>
          </p:cNvPr>
          <p:cNvSpPr txBox="1"/>
          <p:nvPr/>
        </p:nvSpPr>
        <p:spPr>
          <a:xfrm>
            <a:off x="1841435" y="2465600"/>
            <a:ext cx="1437692" cy="369332"/>
          </a:xfrm>
          <a:prstGeom prst="rect">
            <a:avLst/>
          </a:prstGeom>
          <a:noFill/>
        </p:spPr>
        <p:txBody>
          <a:bodyPr wrap="square" rtlCol="0">
            <a:spAutoFit/>
          </a:bodyPr>
          <a:lstStyle/>
          <a:p>
            <a:pPr algn="ctr"/>
            <a:r>
              <a:rPr lang="en-US" altLang="ko-KR" dirty="0" err="1"/>
              <a:t>NickName</a:t>
            </a:r>
            <a:r>
              <a:rPr lang="en-US" altLang="ko-KR" dirty="0"/>
              <a:t> : </a:t>
            </a:r>
            <a:endParaRPr lang="ko-KR" altLang="en-US" dirty="0"/>
          </a:p>
        </p:txBody>
      </p:sp>
      <p:sp>
        <p:nvSpPr>
          <p:cNvPr id="19" name="직사각형 18">
            <a:extLst>
              <a:ext uri="{FF2B5EF4-FFF2-40B4-BE49-F238E27FC236}">
                <a16:creationId xmlns:a16="http://schemas.microsoft.com/office/drawing/2014/main" id="{0BF8623F-7198-4BA7-B154-CC30559F1B87}"/>
              </a:ext>
            </a:extLst>
          </p:cNvPr>
          <p:cNvSpPr/>
          <p:nvPr/>
        </p:nvSpPr>
        <p:spPr>
          <a:xfrm>
            <a:off x="3279127" y="3023662"/>
            <a:ext cx="352839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0" name="TextBox 19">
            <a:extLst>
              <a:ext uri="{FF2B5EF4-FFF2-40B4-BE49-F238E27FC236}">
                <a16:creationId xmlns:a16="http://schemas.microsoft.com/office/drawing/2014/main" id="{9057A051-DC05-4209-AA16-C6EF24DF2AB8}"/>
              </a:ext>
            </a:extLst>
          </p:cNvPr>
          <p:cNvSpPr txBox="1"/>
          <p:nvPr/>
        </p:nvSpPr>
        <p:spPr>
          <a:xfrm>
            <a:off x="1947298" y="3059668"/>
            <a:ext cx="1296144" cy="369332"/>
          </a:xfrm>
          <a:prstGeom prst="rect">
            <a:avLst/>
          </a:prstGeom>
          <a:noFill/>
        </p:spPr>
        <p:txBody>
          <a:bodyPr wrap="square" rtlCol="0">
            <a:spAutoFit/>
          </a:bodyPr>
          <a:lstStyle/>
          <a:p>
            <a:pPr algn="ctr"/>
            <a:r>
              <a:rPr lang="en-US" altLang="ko-KR" dirty="0"/>
              <a:t>Password : </a:t>
            </a:r>
            <a:endParaRPr lang="ko-KR" altLang="en-US" dirty="0"/>
          </a:p>
        </p:txBody>
      </p:sp>
      <p:sp>
        <p:nvSpPr>
          <p:cNvPr id="21" name="직사각형 20">
            <a:extLst>
              <a:ext uri="{FF2B5EF4-FFF2-40B4-BE49-F238E27FC236}">
                <a16:creationId xmlns:a16="http://schemas.microsoft.com/office/drawing/2014/main" id="{8DE8874B-0F8A-4A81-8750-062951B6EB91}"/>
              </a:ext>
            </a:extLst>
          </p:cNvPr>
          <p:cNvSpPr/>
          <p:nvPr/>
        </p:nvSpPr>
        <p:spPr>
          <a:xfrm>
            <a:off x="3279127" y="3641850"/>
            <a:ext cx="3528392"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2" name="TextBox 21">
            <a:extLst>
              <a:ext uri="{FF2B5EF4-FFF2-40B4-BE49-F238E27FC236}">
                <a16:creationId xmlns:a16="http://schemas.microsoft.com/office/drawing/2014/main" id="{13680C7F-FC5D-49EA-A246-15221E0340B9}"/>
              </a:ext>
            </a:extLst>
          </p:cNvPr>
          <p:cNvSpPr txBox="1"/>
          <p:nvPr/>
        </p:nvSpPr>
        <p:spPr>
          <a:xfrm>
            <a:off x="1703512" y="3677854"/>
            <a:ext cx="1512168" cy="369332"/>
          </a:xfrm>
          <a:prstGeom prst="rect">
            <a:avLst/>
          </a:prstGeom>
          <a:noFill/>
        </p:spPr>
        <p:txBody>
          <a:bodyPr wrap="square" rtlCol="0">
            <a:spAutoFit/>
          </a:bodyPr>
          <a:lstStyle/>
          <a:p>
            <a:pPr algn="ctr"/>
            <a:r>
              <a:rPr lang="en-US" altLang="ko-KR" dirty="0" err="1"/>
              <a:t>RePassword</a:t>
            </a:r>
            <a:r>
              <a:rPr lang="en-US" altLang="ko-KR" dirty="0"/>
              <a:t> : </a:t>
            </a:r>
            <a:endParaRPr lang="ko-KR" altLang="en-US" dirty="0"/>
          </a:p>
        </p:txBody>
      </p:sp>
    </p:spTree>
    <p:extLst>
      <p:ext uri="{BB962C8B-B14F-4D97-AF65-F5344CB8AC3E}">
        <p14:creationId xmlns:p14="http://schemas.microsoft.com/office/powerpoint/2010/main" val="69558127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3371</TotalTime>
  <Words>1588</Words>
  <Application>Microsoft Office PowerPoint</Application>
  <PresentationFormat>와이드스크린</PresentationFormat>
  <Paragraphs>916</Paragraphs>
  <Slides>35</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35</vt:i4>
      </vt:variant>
    </vt:vector>
  </HeadingPairs>
  <TitlesOfParts>
    <vt:vector size="40" baseType="lpstr">
      <vt:lpstr>SF Pro Text Medium</vt:lpstr>
      <vt:lpstr>SF Pro Text Regular</vt:lpstr>
      <vt:lpstr>맑은 고딕</vt:lpstr>
      <vt:lpstr>Arial</vt:lpstr>
      <vt:lpstr>Office 테마</vt:lpstr>
      <vt:lpstr>Cioagoar</vt:lpstr>
      <vt:lpstr>History</vt:lpstr>
      <vt:lpstr>서비스 개요</vt:lpstr>
      <vt:lpstr>Login / Join process</vt:lpstr>
      <vt:lpstr>Simple Work process</vt:lpstr>
      <vt:lpstr>Develop SKED</vt:lpstr>
      <vt:lpstr>Login &amp; Join</vt:lpstr>
      <vt:lpstr>PowerPoint 프레젠테이션</vt:lpstr>
      <vt:lpstr>PowerPoint 프레젠테이션</vt:lpstr>
      <vt:lpstr>PowerPoint 프레젠테이션</vt:lpstr>
      <vt:lpstr>DashBoard</vt:lpstr>
      <vt:lpstr>PowerPoint 프레젠테이션</vt:lpstr>
      <vt:lpstr>Inventory</vt:lpstr>
      <vt:lpstr>PowerPoint 프레젠테이션</vt:lpstr>
      <vt:lpstr>PowerPoint 프레젠테이션</vt:lpstr>
      <vt:lpstr>PowerPoint 프레젠테이션</vt:lpstr>
      <vt:lpstr>Order</vt:lpstr>
      <vt:lpstr>PowerPoint 프레젠테이션</vt:lpstr>
      <vt:lpstr>PowerPoint 프레젠테이션</vt:lpstr>
      <vt:lpstr>PowerPoint 프레젠테이션</vt:lpstr>
      <vt:lpstr>Delivery</vt:lpstr>
      <vt:lpstr>PowerPoint 프레젠테이션</vt:lpstr>
      <vt:lpstr>PowerPoint 프레젠테이션</vt:lpstr>
      <vt:lpstr>PowerPoint 프레젠테이션</vt:lpstr>
      <vt:lpstr>Return</vt:lpstr>
      <vt:lpstr>PowerPoint 프레젠테이션</vt:lpstr>
      <vt:lpstr>PowerPoint 프레젠테이션</vt:lpstr>
      <vt:lpstr>PowerPoint 프레젠테이션</vt:lpstr>
      <vt:lpstr>Setting</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WooYoung Lee</cp:lastModifiedBy>
  <cp:revision>122</cp:revision>
  <cp:lastPrinted>2019-05-29T05:54:36Z</cp:lastPrinted>
  <dcterms:created xsi:type="dcterms:W3CDTF">2019-03-11T07:43:12Z</dcterms:created>
  <dcterms:modified xsi:type="dcterms:W3CDTF">2022-04-24T05:55:49Z</dcterms:modified>
</cp:coreProperties>
</file>