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65" r:id="rId3"/>
    <p:sldId id="276" r:id="rId4"/>
    <p:sldId id="278" r:id="rId5"/>
    <p:sldId id="277" r:id="rId6"/>
    <p:sldId id="273" r:id="rId7"/>
    <p:sldId id="274"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8"/>
            <p14:sldId id="277"/>
            <p14:sldId id="273"/>
            <p14:sldId id="274"/>
            <p14:sldId id="279"/>
            <p14:sldId id="280"/>
            <p14:sldId id="281"/>
            <p14:sldId id="282"/>
            <p14:sldId id="283"/>
            <p14:sldId id="284"/>
            <p14:sldId id="285"/>
            <p14:sldId id="286"/>
            <p14:sldId id="287"/>
            <p14:sldId id="288"/>
            <p14:sldId id="289"/>
            <p14:sldId id="290"/>
            <p14:sldId id="291"/>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13" d="100"/>
          <a:sy n="113" d="100"/>
        </p:scale>
        <p:origin x="67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2022-04-23</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Cioagoar</a:t>
            </a:r>
            <a:endParaRPr lang="ko-KR" altLang="en-US" dirty="0"/>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2022-04-23</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en-US" altLang="ko-KR" dirty="0">
                <a:solidFill>
                  <a:schemeClr val="tx1"/>
                </a:solidFill>
              </a:rPr>
              <a:t>RutTiger86</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err="1"/>
              <a:t>DashBoard</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417431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76225391"/>
              </p:ext>
            </p:extLst>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C2732DCC-85D7-4663-B46A-CC7DB981494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20" name="직사각형 19">
            <a:extLst>
              <a:ext uri="{FF2B5EF4-FFF2-40B4-BE49-F238E27FC236}">
                <a16:creationId xmlns:a16="http://schemas.microsoft.com/office/drawing/2014/main" id="{D8B1CBD2-031B-4684-A6E1-FA2A65863CD6}"/>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21" name="직사각형 20">
            <a:extLst>
              <a:ext uri="{FF2B5EF4-FFF2-40B4-BE49-F238E27FC236}">
                <a16:creationId xmlns:a16="http://schemas.microsoft.com/office/drawing/2014/main" id="{C7553E5C-C74A-4852-8D69-D11A1791E97B}"/>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22" name="직사각형 21">
            <a:extLst>
              <a:ext uri="{FF2B5EF4-FFF2-40B4-BE49-F238E27FC236}">
                <a16:creationId xmlns:a16="http://schemas.microsoft.com/office/drawing/2014/main" id="{5085232E-9AF6-4897-A0B3-55DDA98E9378}"/>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26" name="직사각형 25">
            <a:extLst>
              <a:ext uri="{FF2B5EF4-FFF2-40B4-BE49-F238E27FC236}">
                <a16:creationId xmlns:a16="http://schemas.microsoft.com/office/drawing/2014/main" id="{4C630D33-F054-4D69-A000-1ED6F1070677}"/>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6" name="직사각형 5">
            <a:extLst>
              <a:ext uri="{FF2B5EF4-FFF2-40B4-BE49-F238E27FC236}">
                <a16:creationId xmlns:a16="http://schemas.microsoft.com/office/drawing/2014/main" id="{B50FE34D-A4EF-4D53-B62C-2502D7CBD555}"/>
              </a:ext>
            </a:extLst>
          </p:cNvPr>
          <p:cNvSpPr/>
          <p:nvPr/>
        </p:nvSpPr>
        <p:spPr>
          <a:xfrm>
            <a:off x="511225" y="2951059"/>
            <a:ext cx="2269910" cy="32163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5F15090A-BF12-4415-A3E8-EE43B29EAD57}"/>
              </a:ext>
            </a:extLst>
          </p:cNvPr>
          <p:cNvSpPr txBox="1"/>
          <p:nvPr/>
        </p:nvSpPr>
        <p:spPr>
          <a:xfrm>
            <a:off x="669906" y="3023067"/>
            <a:ext cx="1440160" cy="261610"/>
          </a:xfrm>
          <a:prstGeom prst="rect">
            <a:avLst/>
          </a:prstGeom>
          <a:noFill/>
        </p:spPr>
        <p:txBody>
          <a:bodyPr wrap="square" rtlCol="0">
            <a:spAutoFit/>
          </a:bodyPr>
          <a:lstStyle/>
          <a:p>
            <a:r>
              <a:rPr lang="en-US" altLang="ko-KR" sz="1100" dirty="0"/>
              <a:t>Inventory</a:t>
            </a:r>
            <a:endParaRPr lang="ko-KR" altLang="en-US" sz="1100" dirty="0"/>
          </a:p>
        </p:txBody>
      </p:sp>
      <p:sp>
        <p:nvSpPr>
          <p:cNvPr id="27" name="직사각형 26">
            <a:extLst>
              <a:ext uri="{FF2B5EF4-FFF2-40B4-BE49-F238E27FC236}">
                <a16:creationId xmlns:a16="http://schemas.microsoft.com/office/drawing/2014/main" id="{6C06FD12-1C81-46D8-AB67-3D5AFBB07874}"/>
              </a:ext>
            </a:extLst>
          </p:cNvPr>
          <p:cNvSpPr/>
          <p:nvPr/>
        </p:nvSpPr>
        <p:spPr>
          <a:xfrm>
            <a:off x="3128025" y="2951058"/>
            <a:ext cx="2269910" cy="32163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DE794018-633A-4D3B-9FAC-091E45C26C69}"/>
              </a:ext>
            </a:extLst>
          </p:cNvPr>
          <p:cNvSpPr txBox="1"/>
          <p:nvPr/>
        </p:nvSpPr>
        <p:spPr>
          <a:xfrm>
            <a:off x="3237695" y="3023067"/>
            <a:ext cx="1031777" cy="261610"/>
          </a:xfrm>
          <a:prstGeom prst="rect">
            <a:avLst/>
          </a:prstGeom>
          <a:noFill/>
        </p:spPr>
        <p:txBody>
          <a:bodyPr wrap="square" rtlCol="0">
            <a:spAutoFit/>
          </a:bodyPr>
          <a:lstStyle/>
          <a:p>
            <a:r>
              <a:rPr lang="en-US" altLang="ko-KR" sz="1100" dirty="0"/>
              <a:t>Order</a:t>
            </a:r>
            <a:endParaRPr lang="ko-KR" altLang="en-US" sz="1100" dirty="0"/>
          </a:p>
        </p:txBody>
      </p:sp>
      <p:sp>
        <p:nvSpPr>
          <p:cNvPr id="29" name="직사각형 28">
            <a:extLst>
              <a:ext uri="{FF2B5EF4-FFF2-40B4-BE49-F238E27FC236}">
                <a16:creationId xmlns:a16="http://schemas.microsoft.com/office/drawing/2014/main" id="{EE46DFE9-98BA-4CBA-A0CB-0C10321A800D}"/>
              </a:ext>
            </a:extLst>
          </p:cNvPr>
          <p:cNvSpPr/>
          <p:nvPr/>
        </p:nvSpPr>
        <p:spPr>
          <a:xfrm>
            <a:off x="5744825" y="2951059"/>
            <a:ext cx="2269910" cy="32142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204DF8C3-DA1D-4017-A61A-8C32BDAC6DFF}"/>
              </a:ext>
            </a:extLst>
          </p:cNvPr>
          <p:cNvSpPr txBox="1"/>
          <p:nvPr/>
        </p:nvSpPr>
        <p:spPr>
          <a:xfrm>
            <a:off x="5779728" y="3023067"/>
            <a:ext cx="1440160" cy="261610"/>
          </a:xfrm>
          <a:prstGeom prst="rect">
            <a:avLst/>
          </a:prstGeom>
          <a:noFill/>
        </p:spPr>
        <p:txBody>
          <a:bodyPr wrap="square" rtlCol="0">
            <a:spAutoFit/>
          </a:bodyPr>
          <a:lstStyle/>
          <a:p>
            <a:r>
              <a:rPr lang="en-US" altLang="ko-KR" sz="1100" dirty="0"/>
              <a:t>Return</a:t>
            </a:r>
            <a:endParaRPr lang="ko-KR" altLang="en-US" sz="1100" dirty="0"/>
          </a:p>
        </p:txBody>
      </p:sp>
      <p:sp>
        <p:nvSpPr>
          <p:cNvPr id="31" name="직사각형 30">
            <a:extLst>
              <a:ext uri="{FF2B5EF4-FFF2-40B4-BE49-F238E27FC236}">
                <a16:creationId xmlns:a16="http://schemas.microsoft.com/office/drawing/2014/main" id="{F987410C-959E-440A-86BD-592447161F22}"/>
              </a:ext>
            </a:extLst>
          </p:cNvPr>
          <p:cNvSpPr/>
          <p:nvPr/>
        </p:nvSpPr>
        <p:spPr>
          <a:xfrm>
            <a:off x="511654" y="1213553"/>
            <a:ext cx="7528562" cy="1512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0218A565-B023-4F0E-B33B-3EE33BAEE14E}"/>
              </a:ext>
            </a:extLst>
          </p:cNvPr>
          <p:cNvSpPr txBox="1"/>
          <p:nvPr/>
        </p:nvSpPr>
        <p:spPr>
          <a:xfrm>
            <a:off x="574333" y="1278363"/>
            <a:ext cx="1462830" cy="261610"/>
          </a:xfrm>
          <a:prstGeom prst="rect">
            <a:avLst/>
          </a:prstGeom>
          <a:noFill/>
        </p:spPr>
        <p:txBody>
          <a:bodyPr wrap="square" rtlCol="0">
            <a:spAutoFit/>
          </a:bodyPr>
          <a:lstStyle/>
          <a:p>
            <a:r>
              <a:rPr lang="en-US" altLang="ko-KR" sz="1100" dirty="0"/>
              <a:t>Chart</a:t>
            </a:r>
            <a:endParaRPr lang="ko-KR" altLang="en-US" sz="1100" dirty="0"/>
          </a:p>
        </p:txBody>
      </p:sp>
      <p:cxnSp>
        <p:nvCxnSpPr>
          <p:cNvPr id="35" name="직선 연결선 34">
            <a:extLst>
              <a:ext uri="{FF2B5EF4-FFF2-40B4-BE49-F238E27FC236}">
                <a16:creationId xmlns:a16="http://schemas.microsoft.com/office/drawing/2014/main" id="{6119EBF0-7636-4B60-A78F-45397A696B20}"/>
              </a:ext>
            </a:extLst>
          </p:cNvPr>
          <p:cNvCxnSpPr/>
          <p:nvPr/>
        </p:nvCxnSpPr>
        <p:spPr>
          <a:xfrm flipV="1">
            <a:off x="511225" y="1916832"/>
            <a:ext cx="896723"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직선 연결선 35">
            <a:extLst>
              <a:ext uri="{FF2B5EF4-FFF2-40B4-BE49-F238E27FC236}">
                <a16:creationId xmlns:a16="http://schemas.microsoft.com/office/drawing/2014/main" id="{F86284AC-5B72-4D55-AA72-3EDE671877EA}"/>
              </a:ext>
            </a:extLst>
          </p:cNvPr>
          <p:cNvCxnSpPr>
            <a:cxnSpLocks/>
          </p:cNvCxnSpPr>
          <p:nvPr/>
        </p:nvCxnSpPr>
        <p:spPr>
          <a:xfrm>
            <a:off x="1426334" y="1913859"/>
            <a:ext cx="925250" cy="363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59BC6637-F7B2-4FB4-B127-CAE9D940263B}"/>
              </a:ext>
            </a:extLst>
          </p:cNvPr>
          <p:cNvCxnSpPr>
            <a:cxnSpLocks/>
          </p:cNvCxnSpPr>
          <p:nvPr/>
        </p:nvCxnSpPr>
        <p:spPr>
          <a:xfrm flipV="1">
            <a:off x="2331351" y="1844824"/>
            <a:ext cx="1604409"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직선 연결선 40">
            <a:extLst>
              <a:ext uri="{FF2B5EF4-FFF2-40B4-BE49-F238E27FC236}">
                <a16:creationId xmlns:a16="http://schemas.microsoft.com/office/drawing/2014/main" id="{F5718715-CE29-4858-99A6-D4CE6E625D77}"/>
              </a:ext>
            </a:extLst>
          </p:cNvPr>
          <p:cNvCxnSpPr>
            <a:cxnSpLocks/>
          </p:cNvCxnSpPr>
          <p:nvPr/>
        </p:nvCxnSpPr>
        <p:spPr>
          <a:xfrm>
            <a:off x="3863482" y="1858612"/>
            <a:ext cx="2016494" cy="63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직선 연결선 42">
            <a:extLst>
              <a:ext uri="{FF2B5EF4-FFF2-40B4-BE49-F238E27FC236}">
                <a16:creationId xmlns:a16="http://schemas.microsoft.com/office/drawing/2014/main" id="{A3DA36BB-1080-43FA-8A37-9287BB147B5E}"/>
              </a:ext>
            </a:extLst>
          </p:cNvPr>
          <p:cNvCxnSpPr>
            <a:cxnSpLocks/>
            <a:endCxn id="31" idx="3"/>
          </p:cNvCxnSpPr>
          <p:nvPr/>
        </p:nvCxnSpPr>
        <p:spPr>
          <a:xfrm flipV="1">
            <a:off x="5888391" y="1969637"/>
            <a:ext cx="2151825" cy="53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직선 연결선 45">
            <a:extLst>
              <a:ext uri="{FF2B5EF4-FFF2-40B4-BE49-F238E27FC236}">
                <a16:creationId xmlns:a16="http://schemas.microsoft.com/office/drawing/2014/main" id="{2DDE3242-CBAE-474F-9E3A-D458822961F8}"/>
              </a:ext>
            </a:extLst>
          </p:cNvPr>
          <p:cNvCxnSpPr>
            <a:cxnSpLocks/>
          </p:cNvCxnSpPr>
          <p:nvPr/>
        </p:nvCxnSpPr>
        <p:spPr>
          <a:xfrm flipV="1">
            <a:off x="574333" y="1539973"/>
            <a:ext cx="833615" cy="953806"/>
          </a:xfrm>
          <a:prstGeom prst="line">
            <a:avLst/>
          </a:prstGeom>
        </p:spPr>
        <p:style>
          <a:lnRef idx="1">
            <a:schemeClr val="accent6"/>
          </a:lnRef>
          <a:fillRef idx="0">
            <a:schemeClr val="accent6"/>
          </a:fillRef>
          <a:effectRef idx="0">
            <a:schemeClr val="accent6"/>
          </a:effectRef>
          <a:fontRef idx="minor">
            <a:schemeClr val="tx1"/>
          </a:fontRef>
        </p:style>
      </p:cxnSp>
      <p:cxnSp>
        <p:nvCxnSpPr>
          <p:cNvPr id="48" name="직선 연결선 47">
            <a:extLst>
              <a:ext uri="{FF2B5EF4-FFF2-40B4-BE49-F238E27FC236}">
                <a16:creationId xmlns:a16="http://schemas.microsoft.com/office/drawing/2014/main" id="{44EA7733-4A0E-4FBA-8405-58ED63235E3A}"/>
              </a:ext>
            </a:extLst>
          </p:cNvPr>
          <p:cNvCxnSpPr>
            <a:cxnSpLocks/>
          </p:cNvCxnSpPr>
          <p:nvPr/>
        </p:nvCxnSpPr>
        <p:spPr>
          <a:xfrm flipH="1" flipV="1">
            <a:off x="1470627" y="1573592"/>
            <a:ext cx="860724" cy="602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51" name="직선 연결선 50">
            <a:extLst>
              <a:ext uri="{FF2B5EF4-FFF2-40B4-BE49-F238E27FC236}">
                <a16:creationId xmlns:a16="http://schemas.microsoft.com/office/drawing/2014/main" id="{76083B08-26B2-4635-A299-6F0ED3B35C00}"/>
              </a:ext>
            </a:extLst>
          </p:cNvPr>
          <p:cNvCxnSpPr>
            <a:cxnSpLocks/>
          </p:cNvCxnSpPr>
          <p:nvPr/>
        </p:nvCxnSpPr>
        <p:spPr>
          <a:xfrm flipV="1">
            <a:off x="2331351" y="1611981"/>
            <a:ext cx="1552364" cy="592865"/>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직선 연결선 53">
            <a:extLst>
              <a:ext uri="{FF2B5EF4-FFF2-40B4-BE49-F238E27FC236}">
                <a16:creationId xmlns:a16="http://schemas.microsoft.com/office/drawing/2014/main" id="{20D908FF-487D-4380-A678-EF6FB8CCFFE3}"/>
              </a:ext>
            </a:extLst>
          </p:cNvPr>
          <p:cNvCxnSpPr>
            <a:cxnSpLocks/>
          </p:cNvCxnSpPr>
          <p:nvPr/>
        </p:nvCxnSpPr>
        <p:spPr>
          <a:xfrm flipH="1" flipV="1">
            <a:off x="3883715" y="1611981"/>
            <a:ext cx="2004676" cy="7368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7" name="직선 연결선 56">
            <a:extLst>
              <a:ext uri="{FF2B5EF4-FFF2-40B4-BE49-F238E27FC236}">
                <a16:creationId xmlns:a16="http://schemas.microsoft.com/office/drawing/2014/main" id="{08D72725-7EA8-4A9C-A322-C3AF738C1B5A}"/>
              </a:ext>
            </a:extLst>
          </p:cNvPr>
          <p:cNvCxnSpPr>
            <a:cxnSpLocks/>
          </p:cNvCxnSpPr>
          <p:nvPr/>
        </p:nvCxnSpPr>
        <p:spPr>
          <a:xfrm flipH="1">
            <a:off x="5908624" y="1278363"/>
            <a:ext cx="2069716" cy="1070517"/>
          </a:xfrm>
          <a:prstGeom prst="line">
            <a:avLst/>
          </a:prstGeom>
        </p:spPr>
        <p:style>
          <a:lnRef idx="1">
            <a:schemeClr val="accent6"/>
          </a:lnRef>
          <a:fillRef idx="0">
            <a:schemeClr val="accent6"/>
          </a:fillRef>
          <a:effectRef idx="0">
            <a:schemeClr val="accent6"/>
          </a:effectRef>
          <a:fontRef idx="minor">
            <a:schemeClr val="tx1"/>
          </a:fontRef>
        </p:style>
      </p:cxnSp>
      <p:cxnSp>
        <p:nvCxnSpPr>
          <p:cNvPr id="61" name="직선 연결선 60">
            <a:extLst>
              <a:ext uri="{FF2B5EF4-FFF2-40B4-BE49-F238E27FC236}">
                <a16:creationId xmlns:a16="http://schemas.microsoft.com/office/drawing/2014/main" id="{1548A5FE-CE65-4208-BAD7-BD6F676A271E}"/>
              </a:ext>
            </a:extLst>
          </p:cNvPr>
          <p:cNvCxnSpPr/>
          <p:nvPr/>
        </p:nvCxnSpPr>
        <p:spPr>
          <a:xfrm>
            <a:off x="565918" y="2575679"/>
            <a:ext cx="860416"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62" name="직선 연결선 61">
            <a:extLst>
              <a:ext uri="{FF2B5EF4-FFF2-40B4-BE49-F238E27FC236}">
                <a16:creationId xmlns:a16="http://schemas.microsoft.com/office/drawing/2014/main" id="{9274DEFB-ED64-414E-9877-FD1E9FDE83B2}"/>
              </a:ext>
            </a:extLst>
          </p:cNvPr>
          <p:cNvCxnSpPr>
            <a:cxnSpLocks/>
          </p:cNvCxnSpPr>
          <p:nvPr/>
        </p:nvCxnSpPr>
        <p:spPr>
          <a:xfrm flipV="1">
            <a:off x="1470627" y="1650716"/>
            <a:ext cx="980718" cy="924963"/>
          </a:xfrm>
          <a:prstGeom prst="line">
            <a:avLst/>
          </a:prstGeom>
        </p:spPr>
        <p:style>
          <a:lnRef idx="1">
            <a:schemeClr val="accent3"/>
          </a:lnRef>
          <a:fillRef idx="0">
            <a:schemeClr val="accent3"/>
          </a:fillRef>
          <a:effectRef idx="0">
            <a:schemeClr val="accent3"/>
          </a:effectRef>
          <a:fontRef idx="minor">
            <a:schemeClr val="tx1"/>
          </a:fontRef>
        </p:style>
      </p:cxnSp>
      <p:cxnSp>
        <p:nvCxnSpPr>
          <p:cNvPr id="65" name="직선 연결선 64">
            <a:extLst>
              <a:ext uri="{FF2B5EF4-FFF2-40B4-BE49-F238E27FC236}">
                <a16:creationId xmlns:a16="http://schemas.microsoft.com/office/drawing/2014/main" id="{BEE94501-EAC5-4C9C-B7B2-71CB1BC07015}"/>
              </a:ext>
            </a:extLst>
          </p:cNvPr>
          <p:cNvCxnSpPr>
            <a:cxnSpLocks/>
          </p:cNvCxnSpPr>
          <p:nvPr/>
        </p:nvCxnSpPr>
        <p:spPr>
          <a:xfrm flipH="1" flipV="1">
            <a:off x="2471578" y="1650716"/>
            <a:ext cx="1432370" cy="567176"/>
          </a:xfrm>
          <a:prstGeom prst="line">
            <a:avLst/>
          </a:prstGeom>
        </p:spPr>
        <p:style>
          <a:lnRef idx="1">
            <a:schemeClr val="accent3"/>
          </a:lnRef>
          <a:fillRef idx="0">
            <a:schemeClr val="accent3"/>
          </a:fillRef>
          <a:effectRef idx="0">
            <a:schemeClr val="accent3"/>
          </a:effectRef>
          <a:fontRef idx="minor">
            <a:schemeClr val="tx1"/>
          </a:fontRef>
        </p:style>
      </p:cxnSp>
      <p:cxnSp>
        <p:nvCxnSpPr>
          <p:cNvPr id="72" name="직선 연결선 71">
            <a:extLst>
              <a:ext uri="{FF2B5EF4-FFF2-40B4-BE49-F238E27FC236}">
                <a16:creationId xmlns:a16="http://schemas.microsoft.com/office/drawing/2014/main" id="{F71092AE-4840-4635-9EB2-4CBBDAD5401A}"/>
              </a:ext>
            </a:extLst>
          </p:cNvPr>
          <p:cNvCxnSpPr>
            <a:cxnSpLocks/>
          </p:cNvCxnSpPr>
          <p:nvPr/>
        </p:nvCxnSpPr>
        <p:spPr>
          <a:xfrm flipH="1">
            <a:off x="3863482" y="1969637"/>
            <a:ext cx="2036727" cy="241732"/>
          </a:xfrm>
          <a:prstGeom prst="line">
            <a:avLst/>
          </a:prstGeom>
        </p:spPr>
        <p:style>
          <a:lnRef idx="1">
            <a:schemeClr val="accent3"/>
          </a:lnRef>
          <a:fillRef idx="0">
            <a:schemeClr val="accent3"/>
          </a:fillRef>
          <a:effectRef idx="0">
            <a:schemeClr val="accent3"/>
          </a:effectRef>
          <a:fontRef idx="minor">
            <a:schemeClr val="tx1"/>
          </a:fontRef>
        </p:style>
      </p:cxnSp>
      <p:cxnSp>
        <p:nvCxnSpPr>
          <p:cNvPr id="73" name="직선 연결선 72">
            <a:extLst>
              <a:ext uri="{FF2B5EF4-FFF2-40B4-BE49-F238E27FC236}">
                <a16:creationId xmlns:a16="http://schemas.microsoft.com/office/drawing/2014/main" id="{72D34484-1DD7-4F94-8C37-E57CABB7EA1A}"/>
              </a:ext>
            </a:extLst>
          </p:cNvPr>
          <p:cNvCxnSpPr>
            <a:cxnSpLocks/>
          </p:cNvCxnSpPr>
          <p:nvPr/>
        </p:nvCxnSpPr>
        <p:spPr>
          <a:xfrm>
            <a:off x="5908624" y="1980430"/>
            <a:ext cx="2069716" cy="176932"/>
          </a:xfrm>
          <a:prstGeom prst="line">
            <a:avLst/>
          </a:prstGeom>
        </p:spPr>
        <p:style>
          <a:lnRef idx="1">
            <a:schemeClr val="accent3"/>
          </a:lnRef>
          <a:fillRef idx="0">
            <a:schemeClr val="accent3"/>
          </a:fillRef>
          <a:effectRef idx="0">
            <a:schemeClr val="accent3"/>
          </a:effectRef>
          <a:fontRef idx="minor">
            <a:schemeClr val="tx1"/>
          </a:fontRef>
        </p:style>
      </p:cxnSp>
      <p:graphicFrame>
        <p:nvGraphicFramePr>
          <p:cNvPr id="76" name="표 76">
            <a:extLst>
              <a:ext uri="{FF2B5EF4-FFF2-40B4-BE49-F238E27FC236}">
                <a16:creationId xmlns:a16="http://schemas.microsoft.com/office/drawing/2014/main" id="{95B2A82F-164F-4C91-B5E4-C0114F152392}"/>
              </a:ext>
            </a:extLst>
          </p:cNvPr>
          <p:cNvGraphicFramePr>
            <a:graphicFrameLocks noGrp="1"/>
          </p:cNvGraphicFramePr>
          <p:nvPr>
            <p:extLst>
              <p:ext uri="{D42A27DB-BD31-4B8C-83A1-F6EECF244321}">
                <p14:modId xmlns:p14="http://schemas.microsoft.com/office/powerpoint/2010/main" val="446953607"/>
              </p:ext>
            </p:extLst>
          </p:nvPr>
        </p:nvGraphicFramePr>
        <p:xfrm>
          <a:off x="619821" y="3399908"/>
          <a:ext cx="2004148" cy="2590800"/>
        </p:xfrm>
        <a:graphic>
          <a:graphicData uri="http://schemas.openxmlformats.org/drawingml/2006/table">
            <a:tbl>
              <a:tblPr firstRow="1" bandRow="1">
                <a:tableStyleId>{5C22544A-7EE6-4342-B048-85BDC9FD1C3A}</a:tableStyleId>
              </a:tblPr>
              <a:tblGrid>
                <a:gridCol w="501037">
                  <a:extLst>
                    <a:ext uri="{9D8B030D-6E8A-4147-A177-3AD203B41FA5}">
                      <a16:colId xmlns:a16="http://schemas.microsoft.com/office/drawing/2014/main" val="2552430885"/>
                    </a:ext>
                  </a:extLst>
                </a:gridCol>
                <a:gridCol w="501037">
                  <a:extLst>
                    <a:ext uri="{9D8B030D-6E8A-4147-A177-3AD203B41FA5}">
                      <a16:colId xmlns:a16="http://schemas.microsoft.com/office/drawing/2014/main" val="1617792909"/>
                    </a:ext>
                  </a:extLst>
                </a:gridCol>
                <a:gridCol w="501037">
                  <a:extLst>
                    <a:ext uri="{9D8B030D-6E8A-4147-A177-3AD203B41FA5}">
                      <a16:colId xmlns:a16="http://schemas.microsoft.com/office/drawing/2014/main" val="2151321487"/>
                    </a:ext>
                  </a:extLst>
                </a:gridCol>
                <a:gridCol w="501037">
                  <a:extLst>
                    <a:ext uri="{9D8B030D-6E8A-4147-A177-3AD203B41FA5}">
                      <a16:colId xmlns:a16="http://schemas.microsoft.com/office/drawing/2014/main" val="3924781162"/>
                    </a:ext>
                  </a:extLst>
                </a:gridCol>
              </a:tblGrid>
              <a:tr h="17310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3403955909"/>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871469110"/>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graphicFrame>
        <p:nvGraphicFramePr>
          <p:cNvPr id="77" name="표 76">
            <a:extLst>
              <a:ext uri="{FF2B5EF4-FFF2-40B4-BE49-F238E27FC236}">
                <a16:creationId xmlns:a16="http://schemas.microsoft.com/office/drawing/2014/main" id="{5EA6C7FF-8145-4B69-A76E-EC107B2E97AD}"/>
              </a:ext>
            </a:extLst>
          </p:cNvPr>
          <p:cNvGraphicFramePr>
            <a:graphicFrameLocks noGrp="1"/>
          </p:cNvGraphicFramePr>
          <p:nvPr>
            <p:extLst>
              <p:ext uri="{D42A27DB-BD31-4B8C-83A1-F6EECF244321}">
                <p14:modId xmlns:p14="http://schemas.microsoft.com/office/powerpoint/2010/main" val="3334604853"/>
              </p:ext>
            </p:extLst>
          </p:nvPr>
        </p:nvGraphicFramePr>
        <p:xfrm>
          <a:off x="3227756" y="3390594"/>
          <a:ext cx="2004148" cy="2590800"/>
        </p:xfrm>
        <a:graphic>
          <a:graphicData uri="http://schemas.openxmlformats.org/drawingml/2006/table">
            <a:tbl>
              <a:tblPr firstRow="1" bandRow="1">
                <a:tableStyleId>{5C22544A-7EE6-4342-B048-85BDC9FD1C3A}</a:tableStyleId>
              </a:tblPr>
              <a:tblGrid>
                <a:gridCol w="501037">
                  <a:extLst>
                    <a:ext uri="{9D8B030D-6E8A-4147-A177-3AD203B41FA5}">
                      <a16:colId xmlns:a16="http://schemas.microsoft.com/office/drawing/2014/main" val="2552430885"/>
                    </a:ext>
                  </a:extLst>
                </a:gridCol>
                <a:gridCol w="501037">
                  <a:extLst>
                    <a:ext uri="{9D8B030D-6E8A-4147-A177-3AD203B41FA5}">
                      <a16:colId xmlns:a16="http://schemas.microsoft.com/office/drawing/2014/main" val="1617792909"/>
                    </a:ext>
                  </a:extLst>
                </a:gridCol>
                <a:gridCol w="501037">
                  <a:extLst>
                    <a:ext uri="{9D8B030D-6E8A-4147-A177-3AD203B41FA5}">
                      <a16:colId xmlns:a16="http://schemas.microsoft.com/office/drawing/2014/main" val="2151321487"/>
                    </a:ext>
                  </a:extLst>
                </a:gridCol>
                <a:gridCol w="501037">
                  <a:extLst>
                    <a:ext uri="{9D8B030D-6E8A-4147-A177-3AD203B41FA5}">
                      <a16:colId xmlns:a16="http://schemas.microsoft.com/office/drawing/2014/main" val="3924781162"/>
                    </a:ext>
                  </a:extLst>
                </a:gridCol>
              </a:tblGrid>
              <a:tr h="17310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3403955909"/>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871469110"/>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graphicFrame>
        <p:nvGraphicFramePr>
          <p:cNvPr id="78" name="표 77">
            <a:extLst>
              <a:ext uri="{FF2B5EF4-FFF2-40B4-BE49-F238E27FC236}">
                <a16:creationId xmlns:a16="http://schemas.microsoft.com/office/drawing/2014/main" id="{3B3B7CC3-F66A-4A6B-BD96-8BB8622AAFE2}"/>
              </a:ext>
            </a:extLst>
          </p:cNvPr>
          <p:cNvGraphicFramePr>
            <a:graphicFrameLocks noGrp="1"/>
          </p:cNvGraphicFramePr>
          <p:nvPr>
            <p:extLst>
              <p:ext uri="{D42A27DB-BD31-4B8C-83A1-F6EECF244321}">
                <p14:modId xmlns:p14="http://schemas.microsoft.com/office/powerpoint/2010/main" val="938970292"/>
              </p:ext>
            </p:extLst>
          </p:nvPr>
        </p:nvGraphicFramePr>
        <p:xfrm>
          <a:off x="5941408" y="3371009"/>
          <a:ext cx="2004148" cy="2590800"/>
        </p:xfrm>
        <a:graphic>
          <a:graphicData uri="http://schemas.openxmlformats.org/drawingml/2006/table">
            <a:tbl>
              <a:tblPr firstRow="1" bandRow="1">
                <a:tableStyleId>{5C22544A-7EE6-4342-B048-85BDC9FD1C3A}</a:tableStyleId>
              </a:tblPr>
              <a:tblGrid>
                <a:gridCol w="501037">
                  <a:extLst>
                    <a:ext uri="{9D8B030D-6E8A-4147-A177-3AD203B41FA5}">
                      <a16:colId xmlns:a16="http://schemas.microsoft.com/office/drawing/2014/main" val="2552430885"/>
                    </a:ext>
                  </a:extLst>
                </a:gridCol>
                <a:gridCol w="501037">
                  <a:extLst>
                    <a:ext uri="{9D8B030D-6E8A-4147-A177-3AD203B41FA5}">
                      <a16:colId xmlns:a16="http://schemas.microsoft.com/office/drawing/2014/main" val="1617792909"/>
                    </a:ext>
                  </a:extLst>
                </a:gridCol>
                <a:gridCol w="501037">
                  <a:extLst>
                    <a:ext uri="{9D8B030D-6E8A-4147-A177-3AD203B41FA5}">
                      <a16:colId xmlns:a16="http://schemas.microsoft.com/office/drawing/2014/main" val="2151321487"/>
                    </a:ext>
                  </a:extLst>
                </a:gridCol>
                <a:gridCol w="501037">
                  <a:extLst>
                    <a:ext uri="{9D8B030D-6E8A-4147-A177-3AD203B41FA5}">
                      <a16:colId xmlns:a16="http://schemas.microsoft.com/office/drawing/2014/main" val="3924781162"/>
                    </a:ext>
                  </a:extLst>
                </a:gridCol>
              </a:tblGrid>
              <a:tr h="17310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3403955909"/>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871469110"/>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79" name="직사각형 78">
            <a:extLst>
              <a:ext uri="{FF2B5EF4-FFF2-40B4-BE49-F238E27FC236}">
                <a16:creationId xmlns:a16="http://schemas.microsoft.com/office/drawing/2014/main" id="{15BF0020-98E0-4F71-A9F6-EB6C803C9F06}"/>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Tree>
    <p:extLst>
      <p:ext uri="{BB962C8B-B14F-4D97-AF65-F5344CB8AC3E}">
        <p14:creationId xmlns:p14="http://schemas.microsoft.com/office/powerpoint/2010/main" val="38011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Inventory</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78722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0" name="직사각형 39">
            <a:extLst>
              <a:ext uri="{FF2B5EF4-FFF2-40B4-BE49-F238E27FC236}">
                <a16:creationId xmlns:a16="http://schemas.microsoft.com/office/drawing/2014/main" id="{1474C828-2606-449E-BD06-87DCBC0938C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2" name="직사각형 41">
            <a:extLst>
              <a:ext uri="{FF2B5EF4-FFF2-40B4-BE49-F238E27FC236}">
                <a16:creationId xmlns:a16="http://schemas.microsoft.com/office/drawing/2014/main" id="{6DF917CC-F87C-4F73-B29F-F50ACDB1EC81}"/>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4" name="직사각형 43">
            <a:extLst>
              <a:ext uri="{FF2B5EF4-FFF2-40B4-BE49-F238E27FC236}">
                <a16:creationId xmlns:a16="http://schemas.microsoft.com/office/drawing/2014/main" id="{447996E7-DB3D-4523-95F4-D6E7389FFC57}"/>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45" name="직사각형 44">
            <a:extLst>
              <a:ext uri="{FF2B5EF4-FFF2-40B4-BE49-F238E27FC236}">
                <a16:creationId xmlns:a16="http://schemas.microsoft.com/office/drawing/2014/main" id="{3751E8AF-A3BD-46B5-981F-3BB8AB71EE7D}"/>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47" name="직사각형 46">
            <a:extLst>
              <a:ext uri="{FF2B5EF4-FFF2-40B4-BE49-F238E27FC236}">
                <a16:creationId xmlns:a16="http://schemas.microsoft.com/office/drawing/2014/main" id="{9D8741FF-F2ED-4DAF-A989-BA5AD56D2295}"/>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49" name="직사각형 48">
            <a:extLst>
              <a:ext uri="{FF2B5EF4-FFF2-40B4-BE49-F238E27FC236}">
                <a16:creationId xmlns:a16="http://schemas.microsoft.com/office/drawing/2014/main" id="{CF4BEDCC-5161-4141-857B-2242B0115277}"/>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Tree>
    <p:extLst>
      <p:ext uri="{BB962C8B-B14F-4D97-AF65-F5344CB8AC3E}">
        <p14:creationId xmlns:p14="http://schemas.microsoft.com/office/powerpoint/2010/main" val="3101670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Order</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186034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sp>
        <p:nvSpPr>
          <p:cNvPr id="40" name="직사각형 39">
            <a:extLst>
              <a:ext uri="{FF2B5EF4-FFF2-40B4-BE49-F238E27FC236}">
                <a16:creationId xmlns:a16="http://schemas.microsoft.com/office/drawing/2014/main" id="{D0C37391-40D4-445D-B7CD-ACAF19AF593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42" name="직사각형 41">
            <a:extLst>
              <a:ext uri="{FF2B5EF4-FFF2-40B4-BE49-F238E27FC236}">
                <a16:creationId xmlns:a16="http://schemas.microsoft.com/office/drawing/2014/main" id="{EF47A9D6-A48E-490B-939F-3E407CAC0667}"/>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44" name="TextBox 43">
            <a:extLst>
              <a:ext uri="{FF2B5EF4-FFF2-40B4-BE49-F238E27FC236}">
                <a16:creationId xmlns:a16="http://schemas.microsoft.com/office/drawing/2014/main" id="{8F443824-4B34-4A43-BCE6-10D517741DF7}"/>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5" name="직사각형 44">
            <a:extLst>
              <a:ext uri="{FF2B5EF4-FFF2-40B4-BE49-F238E27FC236}">
                <a16:creationId xmlns:a16="http://schemas.microsoft.com/office/drawing/2014/main" id="{D0406BE6-6F20-48CA-B12E-7D8DF2957B7E}"/>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7" name="직사각형 46">
            <a:extLst>
              <a:ext uri="{FF2B5EF4-FFF2-40B4-BE49-F238E27FC236}">
                <a16:creationId xmlns:a16="http://schemas.microsoft.com/office/drawing/2014/main" id="{38AD6AD9-C560-464C-8F65-64235EA6889B}"/>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9" name="직사각형 48">
            <a:extLst>
              <a:ext uri="{FF2B5EF4-FFF2-40B4-BE49-F238E27FC236}">
                <a16:creationId xmlns:a16="http://schemas.microsoft.com/office/drawing/2014/main" id="{1B0AB3D2-63A0-46DE-924C-477105DEA3FC}"/>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50" name="직사각형 49">
            <a:extLst>
              <a:ext uri="{FF2B5EF4-FFF2-40B4-BE49-F238E27FC236}">
                <a16:creationId xmlns:a16="http://schemas.microsoft.com/office/drawing/2014/main" id="{D6505C8B-D5CF-44E7-8004-6A48E79E5738}"/>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52" name="직사각형 51">
            <a:extLst>
              <a:ext uri="{FF2B5EF4-FFF2-40B4-BE49-F238E27FC236}">
                <a16:creationId xmlns:a16="http://schemas.microsoft.com/office/drawing/2014/main" id="{5ED23676-D73D-430A-AB1F-AD47E105BDE4}"/>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53" name="직사각형 52">
            <a:extLst>
              <a:ext uri="{FF2B5EF4-FFF2-40B4-BE49-F238E27FC236}">
                <a16:creationId xmlns:a16="http://schemas.microsoft.com/office/drawing/2014/main" id="{904A6B50-ACC9-4574-850B-5229F452B5A5}"/>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Tree>
    <p:extLst>
      <p:ext uri="{BB962C8B-B14F-4D97-AF65-F5344CB8AC3E}">
        <p14:creationId xmlns:p14="http://schemas.microsoft.com/office/powerpoint/2010/main" val="3800699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Delivery</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2903802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sp>
        <p:nvSpPr>
          <p:cNvPr id="40" name="직사각형 39">
            <a:extLst>
              <a:ext uri="{FF2B5EF4-FFF2-40B4-BE49-F238E27FC236}">
                <a16:creationId xmlns:a16="http://schemas.microsoft.com/office/drawing/2014/main" id="{E7CAAEA7-CFDD-4133-9E2D-2B69280D1138}"/>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42" name="직사각형 41">
            <a:extLst>
              <a:ext uri="{FF2B5EF4-FFF2-40B4-BE49-F238E27FC236}">
                <a16:creationId xmlns:a16="http://schemas.microsoft.com/office/drawing/2014/main" id="{F2EFBB7F-BBC5-40D8-A5D4-E66BD5B24419}"/>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44" name="TextBox 43">
            <a:extLst>
              <a:ext uri="{FF2B5EF4-FFF2-40B4-BE49-F238E27FC236}">
                <a16:creationId xmlns:a16="http://schemas.microsoft.com/office/drawing/2014/main" id="{51D07B99-4DAA-4D7A-B1F8-F14CE84FF653}"/>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5" name="직사각형 44">
            <a:extLst>
              <a:ext uri="{FF2B5EF4-FFF2-40B4-BE49-F238E27FC236}">
                <a16:creationId xmlns:a16="http://schemas.microsoft.com/office/drawing/2014/main" id="{D475D11E-4A63-4F86-9F1C-56F0AD35A1E0}"/>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7" name="직사각형 46">
            <a:extLst>
              <a:ext uri="{FF2B5EF4-FFF2-40B4-BE49-F238E27FC236}">
                <a16:creationId xmlns:a16="http://schemas.microsoft.com/office/drawing/2014/main" id="{C604C5AF-8AF8-4BBD-967D-4D940DB934A0}"/>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9" name="직사각형 48">
            <a:extLst>
              <a:ext uri="{FF2B5EF4-FFF2-40B4-BE49-F238E27FC236}">
                <a16:creationId xmlns:a16="http://schemas.microsoft.com/office/drawing/2014/main" id="{02EF59FC-C170-41A8-AD98-CA7F8101ECFA}"/>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50" name="직사각형 49">
            <a:extLst>
              <a:ext uri="{FF2B5EF4-FFF2-40B4-BE49-F238E27FC236}">
                <a16:creationId xmlns:a16="http://schemas.microsoft.com/office/drawing/2014/main" id="{B7190D99-5939-463C-939D-06E388D856C4}"/>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52" name="직사각형 51">
            <a:extLst>
              <a:ext uri="{FF2B5EF4-FFF2-40B4-BE49-F238E27FC236}">
                <a16:creationId xmlns:a16="http://schemas.microsoft.com/office/drawing/2014/main" id="{D3462366-9A9F-48E5-AB53-AB740303CA73}"/>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53" name="직사각형 52">
            <a:extLst>
              <a:ext uri="{FF2B5EF4-FFF2-40B4-BE49-F238E27FC236}">
                <a16:creationId xmlns:a16="http://schemas.microsoft.com/office/drawing/2014/main" id="{07FEA475-75B9-45F2-8315-7B0214F2C6EC}"/>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Tree>
    <p:extLst>
      <p:ext uri="{BB962C8B-B14F-4D97-AF65-F5344CB8AC3E}">
        <p14:creationId xmlns:p14="http://schemas.microsoft.com/office/powerpoint/2010/main" val="1502968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Return</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343043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19</a:t>
            </a:fld>
            <a:endParaRPr lang="ko-KR" altLang="en-US" sz="900" dirty="0"/>
          </a:p>
        </p:txBody>
      </p:sp>
      <p:sp>
        <p:nvSpPr>
          <p:cNvPr id="40" name="직사각형 39">
            <a:extLst>
              <a:ext uri="{FF2B5EF4-FFF2-40B4-BE49-F238E27FC236}">
                <a16:creationId xmlns:a16="http://schemas.microsoft.com/office/drawing/2014/main" id="{E7CAAEA7-CFDD-4133-9E2D-2B69280D1138}"/>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42" name="직사각형 41">
            <a:extLst>
              <a:ext uri="{FF2B5EF4-FFF2-40B4-BE49-F238E27FC236}">
                <a16:creationId xmlns:a16="http://schemas.microsoft.com/office/drawing/2014/main" id="{F2EFBB7F-BBC5-40D8-A5D4-E66BD5B24419}"/>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44" name="TextBox 43">
            <a:extLst>
              <a:ext uri="{FF2B5EF4-FFF2-40B4-BE49-F238E27FC236}">
                <a16:creationId xmlns:a16="http://schemas.microsoft.com/office/drawing/2014/main" id="{51D07B99-4DAA-4D7A-B1F8-F14CE84FF653}"/>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5" name="직사각형 44">
            <a:extLst>
              <a:ext uri="{FF2B5EF4-FFF2-40B4-BE49-F238E27FC236}">
                <a16:creationId xmlns:a16="http://schemas.microsoft.com/office/drawing/2014/main" id="{D475D11E-4A63-4F86-9F1C-56F0AD35A1E0}"/>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7" name="직사각형 46">
            <a:extLst>
              <a:ext uri="{FF2B5EF4-FFF2-40B4-BE49-F238E27FC236}">
                <a16:creationId xmlns:a16="http://schemas.microsoft.com/office/drawing/2014/main" id="{C604C5AF-8AF8-4BBD-967D-4D940DB934A0}"/>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9" name="직사각형 48">
            <a:extLst>
              <a:ext uri="{FF2B5EF4-FFF2-40B4-BE49-F238E27FC236}">
                <a16:creationId xmlns:a16="http://schemas.microsoft.com/office/drawing/2014/main" id="{02EF59FC-C170-41A8-AD98-CA7F8101ECFA}"/>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50" name="직사각형 49">
            <a:extLst>
              <a:ext uri="{FF2B5EF4-FFF2-40B4-BE49-F238E27FC236}">
                <a16:creationId xmlns:a16="http://schemas.microsoft.com/office/drawing/2014/main" id="{B7190D99-5939-463C-939D-06E388D856C4}"/>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52" name="직사각형 51">
            <a:extLst>
              <a:ext uri="{FF2B5EF4-FFF2-40B4-BE49-F238E27FC236}">
                <a16:creationId xmlns:a16="http://schemas.microsoft.com/office/drawing/2014/main" id="{D3462366-9A9F-48E5-AB53-AB740303CA73}"/>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53" name="직사각형 52">
            <a:extLst>
              <a:ext uri="{FF2B5EF4-FFF2-40B4-BE49-F238E27FC236}">
                <a16:creationId xmlns:a16="http://schemas.microsoft.com/office/drawing/2014/main" id="{07FEA475-75B9-45F2-8315-7B0214F2C6EC}"/>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Tree>
    <p:extLst>
      <p:ext uri="{BB962C8B-B14F-4D97-AF65-F5344CB8AC3E}">
        <p14:creationId xmlns:p14="http://schemas.microsoft.com/office/powerpoint/2010/main" val="113816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1808345415"/>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2022/04/23</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최초기술</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RutTiger86</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Setting</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779659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21</a:t>
            </a:fld>
            <a:endParaRPr lang="ko-KR" altLang="en-US" sz="900" dirty="0"/>
          </a:p>
        </p:txBody>
      </p:sp>
      <p:sp>
        <p:nvSpPr>
          <p:cNvPr id="40" name="직사각형 39">
            <a:extLst>
              <a:ext uri="{FF2B5EF4-FFF2-40B4-BE49-F238E27FC236}">
                <a16:creationId xmlns:a16="http://schemas.microsoft.com/office/drawing/2014/main" id="{E7CAAEA7-CFDD-4133-9E2D-2B69280D1138}"/>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42" name="직사각형 41">
            <a:extLst>
              <a:ext uri="{FF2B5EF4-FFF2-40B4-BE49-F238E27FC236}">
                <a16:creationId xmlns:a16="http://schemas.microsoft.com/office/drawing/2014/main" id="{F2EFBB7F-BBC5-40D8-A5D4-E66BD5B24419}"/>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44" name="TextBox 43">
            <a:extLst>
              <a:ext uri="{FF2B5EF4-FFF2-40B4-BE49-F238E27FC236}">
                <a16:creationId xmlns:a16="http://schemas.microsoft.com/office/drawing/2014/main" id="{51D07B99-4DAA-4D7A-B1F8-F14CE84FF653}"/>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5" name="직사각형 44">
            <a:extLst>
              <a:ext uri="{FF2B5EF4-FFF2-40B4-BE49-F238E27FC236}">
                <a16:creationId xmlns:a16="http://schemas.microsoft.com/office/drawing/2014/main" id="{D475D11E-4A63-4F86-9F1C-56F0AD35A1E0}"/>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7" name="직사각형 46">
            <a:extLst>
              <a:ext uri="{FF2B5EF4-FFF2-40B4-BE49-F238E27FC236}">
                <a16:creationId xmlns:a16="http://schemas.microsoft.com/office/drawing/2014/main" id="{C604C5AF-8AF8-4BBD-967D-4D940DB934A0}"/>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9" name="직사각형 48">
            <a:extLst>
              <a:ext uri="{FF2B5EF4-FFF2-40B4-BE49-F238E27FC236}">
                <a16:creationId xmlns:a16="http://schemas.microsoft.com/office/drawing/2014/main" id="{02EF59FC-C170-41A8-AD98-CA7F8101ECFA}"/>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50" name="직사각형 49">
            <a:extLst>
              <a:ext uri="{FF2B5EF4-FFF2-40B4-BE49-F238E27FC236}">
                <a16:creationId xmlns:a16="http://schemas.microsoft.com/office/drawing/2014/main" id="{B7190D99-5939-463C-939D-06E388D856C4}"/>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52" name="직사각형 51">
            <a:extLst>
              <a:ext uri="{FF2B5EF4-FFF2-40B4-BE49-F238E27FC236}">
                <a16:creationId xmlns:a16="http://schemas.microsoft.com/office/drawing/2014/main" id="{D3462366-9A9F-48E5-AB53-AB740303CA73}"/>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53" name="직사각형 52">
            <a:extLst>
              <a:ext uri="{FF2B5EF4-FFF2-40B4-BE49-F238E27FC236}">
                <a16:creationId xmlns:a16="http://schemas.microsoft.com/office/drawing/2014/main" id="{07FEA475-75B9-45F2-8315-7B0214F2C6EC}"/>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Tree>
    <p:extLst>
      <p:ext uri="{BB962C8B-B14F-4D97-AF65-F5344CB8AC3E}">
        <p14:creationId xmlns:p14="http://schemas.microsoft.com/office/powerpoint/2010/main" val="387320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588977544"/>
              </p:ext>
            </p:extLst>
          </p:nvPr>
        </p:nvGraphicFramePr>
        <p:xfrm>
          <a:off x="1197870" y="1268760"/>
          <a:ext cx="9796258" cy="5094152"/>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err="1">
                          <a:solidFill>
                            <a:schemeClr val="tx1"/>
                          </a:solidFill>
                          <a:latin typeface="+mn-ea"/>
                          <a:ea typeface="+mn-ea"/>
                        </a:rPr>
                        <a:t>.Net</a:t>
                      </a:r>
                      <a:r>
                        <a:rPr lang="ko-KR" altLang="en-US" sz="900" dirty="0">
                          <a:solidFill>
                            <a:schemeClr val="tx1"/>
                          </a:solidFill>
                          <a:latin typeface="+mn-ea"/>
                          <a:ea typeface="+mn-ea"/>
                        </a:rPr>
                        <a:t> </a:t>
                      </a:r>
                      <a:r>
                        <a:rPr lang="en-US" altLang="ko-KR" sz="900" dirty="0">
                          <a:solidFill>
                            <a:schemeClr val="tx1"/>
                          </a:solidFill>
                          <a:latin typeface="+mn-ea"/>
                          <a:ea typeface="+mn-ea"/>
                        </a:rPr>
                        <a:t>6</a:t>
                      </a:r>
                      <a:r>
                        <a:rPr lang="ko-KR" altLang="en-US" sz="900" dirty="0">
                          <a:solidFill>
                            <a:schemeClr val="tx1"/>
                          </a:solidFill>
                          <a:latin typeface="+mn-ea"/>
                          <a:ea typeface="+mn-ea"/>
                        </a:rPr>
                        <a:t> 학습 및 기술 공유 필요</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발주</a:t>
                      </a:r>
                      <a:r>
                        <a:rPr lang="en-US" altLang="ko-KR" sz="900" dirty="0">
                          <a:solidFill>
                            <a:schemeClr val="tx1"/>
                          </a:solidFill>
                          <a:latin typeface="+mn-ea"/>
                          <a:ea typeface="+mn-ea"/>
                        </a:rPr>
                        <a:t>, </a:t>
                      </a:r>
                      <a:r>
                        <a:rPr lang="ko-KR" altLang="en-US" sz="900" dirty="0">
                          <a:solidFill>
                            <a:schemeClr val="tx1"/>
                          </a:solidFill>
                          <a:latin typeface="+mn-ea"/>
                          <a:ea typeface="+mn-ea"/>
                        </a:rPr>
                        <a:t>재고</a:t>
                      </a:r>
                      <a:r>
                        <a:rPr lang="en-US" altLang="ko-KR" sz="900" dirty="0">
                          <a:solidFill>
                            <a:schemeClr val="tx1"/>
                          </a:solidFill>
                          <a:latin typeface="+mn-ea"/>
                          <a:ea typeface="+mn-ea"/>
                        </a:rPr>
                        <a:t>, </a:t>
                      </a:r>
                      <a:r>
                        <a:rPr lang="ko-KR" altLang="en-US" sz="900" dirty="0">
                          <a:solidFill>
                            <a:schemeClr val="tx1"/>
                          </a:solidFill>
                          <a:latin typeface="+mn-ea"/>
                          <a:ea typeface="+mn-ea"/>
                        </a:rPr>
                        <a:t>납품 관리를 위한 관리방안 학습 필요  </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발주</a:t>
                      </a:r>
                      <a:r>
                        <a:rPr lang="en-US" altLang="ko-KR" sz="900" dirty="0">
                          <a:solidFill>
                            <a:schemeClr val="tx1"/>
                          </a:solidFill>
                          <a:latin typeface="+mn-ea"/>
                          <a:ea typeface="+mn-ea"/>
                        </a:rPr>
                        <a:t>, </a:t>
                      </a:r>
                      <a:r>
                        <a:rPr lang="ko-KR" altLang="en-US" sz="900" dirty="0">
                          <a:solidFill>
                            <a:schemeClr val="tx1"/>
                          </a:solidFill>
                          <a:latin typeface="+mn-ea"/>
                          <a:ea typeface="+mn-ea"/>
                        </a:rPr>
                        <a:t>재고</a:t>
                      </a:r>
                      <a:r>
                        <a:rPr lang="en-US" altLang="ko-KR" sz="900" dirty="0">
                          <a:solidFill>
                            <a:schemeClr val="tx1"/>
                          </a:solidFill>
                          <a:latin typeface="+mn-ea"/>
                          <a:ea typeface="+mn-ea"/>
                        </a:rPr>
                        <a:t>, </a:t>
                      </a:r>
                      <a:r>
                        <a:rPr lang="ko-KR" altLang="en-US" sz="900" dirty="0">
                          <a:solidFill>
                            <a:schemeClr val="tx1"/>
                          </a:solidFill>
                          <a:latin typeface="+mn-ea"/>
                          <a:ea typeface="+mn-ea"/>
                        </a:rPr>
                        <a:t>납품 관리를 위한 </a:t>
                      </a:r>
                      <a:r>
                        <a:rPr lang="en-US" altLang="ko-KR" sz="900" dirty="0">
                          <a:solidFill>
                            <a:schemeClr val="tx1"/>
                          </a:solidFill>
                          <a:latin typeface="+mn-ea"/>
                          <a:ea typeface="+mn-ea"/>
                        </a:rPr>
                        <a:t>Tool </a:t>
                      </a:r>
                      <a:r>
                        <a:rPr lang="ko-KR" altLang="en-US" sz="900" dirty="0">
                          <a:solidFill>
                            <a:schemeClr val="tx1"/>
                          </a:solidFill>
                          <a:latin typeface="+mn-ea"/>
                          <a:ea typeface="+mn-ea"/>
                        </a:rPr>
                        <a:t>제작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정보 관리용 프로그램을 통한 기본적인 </a:t>
                      </a:r>
                      <a:r>
                        <a:rPr lang="en-US" altLang="ko-KR" sz="900" dirty="0">
                          <a:solidFill>
                            <a:schemeClr val="tx1"/>
                          </a:solidFill>
                          <a:latin typeface="+mn-ea"/>
                          <a:ea typeface="+mn-ea"/>
                        </a:rPr>
                        <a:t>Base</a:t>
                      </a:r>
                      <a:r>
                        <a:rPr lang="ko-KR" altLang="en-US" sz="900" dirty="0">
                          <a:solidFill>
                            <a:schemeClr val="tx1"/>
                          </a:solidFill>
                          <a:latin typeface="+mn-ea"/>
                          <a:ea typeface="+mn-ea"/>
                        </a:rPr>
                        <a:t> 구축</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간단한 재고 관리 용 물류관리 시스템 구축</a:t>
                      </a:r>
                      <a:r>
                        <a:rPr lang="en-US" altLang="ko-KR" sz="900" dirty="0">
                          <a:solidFill>
                            <a:schemeClr val="tx1"/>
                          </a:solidFill>
                          <a:latin typeface="+mn-ea"/>
                          <a:ea typeface="+mn-ea"/>
                        </a:rPr>
                        <a:t>(</a:t>
                      </a:r>
                      <a:r>
                        <a:rPr lang="ko-KR" altLang="en-US" sz="900" dirty="0">
                          <a:solidFill>
                            <a:schemeClr val="tx1"/>
                          </a:solidFill>
                          <a:latin typeface="+mn-ea"/>
                          <a:ea typeface="+mn-ea"/>
                        </a:rPr>
                        <a:t>소규모</a:t>
                      </a:r>
                      <a:r>
                        <a:rPr lang="en-US" altLang="ko-KR" sz="900" dirty="0">
                          <a:solidFill>
                            <a:schemeClr val="tx1"/>
                          </a:solidFill>
                          <a:latin typeface="+mn-ea"/>
                          <a:ea typeface="+mn-ea"/>
                        </a:rPr>
                        <a:t>) .</a:t>
                      </a:r>
                    </a:p>
                    <a:p>
                      <a:pPr marL="171450" indent="-171450" algn="just" latinLnBrk="1">
                        <a:lnSpc>
                          <a:spcPct val="130000"/>
                        </a:lnSpc>
                        <a:buFont typeface="Arial" panose="020B0604020202020204" pitchFamily="34" charset="0"/>
                        <a:buChar char="•"/>
                      </a:pPr>
                      <a:r>
                        <a:rPr lang="en-US" altLang="ko-KR" sz="900" dirty="0" err="1">
                          <a:solidFill>
                            <a:schemeClr val="tx1"/>
                          </a:solidFill>
                          <a:latin typeface="+mn-ea"/>
                          <a:ea typeface="+mn-ea"/>
                        </a:rPr>
                        <a:t>Oauth</a:t>
                      </a:r>
                      <a:r>
                        <a:rPr lang="en-US" altLang="ko-KR" sz="900" dirty="0">
                          <a:solidFill>
                            <a:schemeClr val="tx1"/>
                          </a:solidFill>
                          <a:latin typeface="+mn-ea"/>
                          <a:ea typeface="+mn-ea"/>
                        </a:rPr>
                        <a:t>, </a:t>
                      </a:r>
                      <a:r>
                        <a:rPr lang="en-US" altLang="ko-KR" sz="900" dirty="0" err="1">
                          <a:solidFill>
                            <a:schemeClr val="tx1"/>
                          </a:solidFill>
                          <a:latin typeface="+mn-ea"/>
                          <a:ea typeface="+mn-ea"/>
                        </a:rPr>
                        <a:t>EFCore</a:t>
                      </a:r>
                      <a:r>
                        <a:rPr lang="en-US" altLang="ko-KR" sz="900" dirty="0">
                          <a:solidFill>
                            <a:schemeClr val="tx1"/>
                          </a:solidFill>
                          <a:latin typeface="+mn-ea"/>
                          <a:ea typeface="+mn-ea"/>
                        </a:rPr>
                        <a:t>, API </a:t>
                      </a:r>
                      <a:r>
                        <a:rPr lang="ko-KR" altLang="en-US" sz="900" dirty="0">
                          <a:solidFill>
                            <a:schemeClr val="tx1"/>
                          </a:solidFill>
                          <a:latin typeface="+mn-ea"/>
                          <a:ea typeface="+mn-ea"/>
                        </a:rPr>
                        <a:t>서버 등의 기술 공유</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관계사 정보 관리하여 연관된 회사들의 납품</a:t>
                      </a:r>
                      <a:r>
                        <a:rPr lang="en-US" altLang="ko-KR" sz="900" dirty="0">
                          <a:solidFill>
                            <a:schemeClr val="tx1"/>
                          </a:solidFill>
                          <a:latin typeface="+mn-ea"/>
                          <a:ea typeface="+mn-ea"/>
                        </a:rPr>
                        <a:t>/</a:t>
                      </a:r>
                      <a:r>
                        <a:rPr lang="ko-KR" altLang="en-US" sz="900" dirty="0">
                          <a:solidFill>
                            <a:schemeClr val="tx1"/>
                          </a:solidFill>
                          <a:latin typeface="+mn-ea"/>
                          <a:ea typeface="+mn-ea"/>
                        </a:rPr>
                        <a:t>발주</a:t>
                      </a:r>
                      <a:r>
                        <a:rPr lang="en-US" altLang="ko-KR" sz="900" dirty="0">
                          <a:solidFill>
                            <a:schemeClr val="tx1"/>
                          </a:solidFill>
                          <a:latin typeface="+mn-ea"/>
                          <a:ea typeface="+mn-ea"/>
                        </a:rPr>
                        <a:t> </a:t>
                      </a:r>
                      <a:r>
                        <a:rPr lang="ko-KR" altLang="en-US" sz="900" dirty="0">
                          <a:solidFill>
                            <a:schemeClr val="tx1"/>
                          </a:solidFill>
                          <a:latin typeface="+mn-ea"/>
                          <a:ea typeface="+mn-ea"/>
                        </a:rPr>
                        <a:t>기록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재고 정보를 통하여 발주부터 후 재고화 이후 납품 및 반품 까지 제품의 히스토리 관리 </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err="1">
                          <a:solidFill>
                            <a:schemeClr val="tx1"/>
                          </a:solidFill>
                          <a:latin typeface="+mn-ea"/>
                          <a:ea typeface="+mn-ea"/>
                        </a:rPr>
                        <a:t>로그인인</a:t>
                      </a:r>
                      <a:r>
                        <a:rPr lang="ko-KR" altLang="en-US" sz="900" dirty="0">
                          <a:solidFill>
                            <a:schemeClr val="tx1"/>
                          </a:solidFill>
                          <a:latin typeface="+mn-ea"/>
                          <a:ea typeface="+mn-ea"/>
                        </a:rPr>
                        <a:t> </a:t>
                      </a:r>
                      <a:r>
                        <a:rPr lang="en-US" altLang="ko-KR" sz="900" dirty="0" err="1">
                          <a:solidFill>
                            <a:schemeClr val="tx1"/>
                          </a:solidFill>
                          <a:latin typeface="+mn-ea"/>
                          <a:ea typeface="+mn-ea"/>
                        </a:rPr>
                        <a:t>Oauth</a:t>
                      </a:r>
                      <a:r>
                        <a:rPr lang="en-US" altLang="ko-KR" sz="900" dirty="0">
                          <a:solidFill>
                            <a:schemeClr val="tx1"/>
                          </a:solidFill>
                          <a:latin typeface="+mn-ea"/>
                          <a:ea typeface="+mn-ea"/>
                        </a:rPr>
                        <a:t> </a:t>
                      </a:r>
                      <a:r>
                        <a:rPr lang="ko-KR" altLang="en-US" sz="900" dirty="0">
                          <a:solidFill>
                            <a:schemeClr val="tx1"/>
                          </a:solidFill>
                          <a:latin typeface="+mn-ea"/>
                          <a:ea typeface="+mn-ea"/>
                        </a:rPr>
                        <a:t>이용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Email </a:t>
                      </a:r>
                      <a:r>
                        <a:rPr lang="ko-KR" altLang="en-US" sz="900" dirty="0">
                          <a:solidFill>
                            <a:schemeClr val="tx1"/>
                          </a:solidFill>
                          <a:latin typeface="+mn-ea"/>
                          <a:ea typeface="+mn-ea"/>
                        </a:rPr>
                        <a:t>인증을 통한 방법 함께 사용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암호화는 </a:t>
                      </a:r>
                      <a:r>
                        <a:rPr lang="en-US" altLang="ko-KR" sz="900" dirty="0">
                          <a:solidFill>
                            <a:schemeClr val="tx1"/>
                          </a:solidFill>
                          <a:latin typeface="+mn-ea"/>
                          <a:ea typeface="+mn-ea"/>
                        </a:rPr>
                        <a:t>PDKDF2 </a:t>
                      </a:r>
                      <a:r>
                        <a:rPr lang="ko-KR" altLang="en-US" sz="900" dirty="0">
                          <a:solidFill>
                            <a:schemeClr val="tx1"/>
                          </a:solidFill>
                          <a:latin typeface="+mn-ea"/>
                          <a:ea typeface="+mn-ea"/>
                        </a:rPr>
                        <a:t>사용 </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gridSpan="30">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 </a:t>
                      </a:r>
                      <a:r>
                        <a:rPr lang="ko-KR" altLang="en-US" sz="700" dirty="0">
                          <a:solidFill>
                            <a:schemeClr val="tx1"/>
                          </a:solidFill>
                          <a:latin typeface="+mn-ea"/>
                          <a:ea typeface="+mn-ea"/>
                        </a:rPr>
                        <a:t>개인 프로젝트로 특정 기간산정 불가 </a:t>
                      </a: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Login / Join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4943872" y="100251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4943872" y="1461060"/>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Login window</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5" idx="0"/>
          </p:cNvCxnSpPr>
          <p:nvPr/>
        </p:nvCxnSpPr>
        <p:spPr>
          <a:xfrm>
            <a:off x="5569292" y="1273326"/>
            <a:ext cx="0" cy="18773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0" name="순서도: 처리 69">
            <a:extLst>
              <a:ext uri="{FF2B5EF4-FFF2-40B4-BE49-F238E27FC236}">
                <a16:creationId xmlns:a16="http://schemas.microsoft.com/office/drawing/2014/main" id="{C265246F-6F42-4BDE-BDA8-E33E608A5402}"/>
              </a:ext>
            </a:extLst>
          </p:cNvPr>
          <p:cNvSpPr/>
          <p:nvPr/>
        </p:nvSpPr>
        <p:spPr>
          <a:xfrm>
            <a:off x="1847528" y="2254559"/>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Email Join Process</a:t>
            </a:r>
            <a:endParaRPr lang="ko-KR" altLang="en-US" sz="800" dirty="0">
              <a:solidFill>
                <a:schemeClr val="tx1"/>
              </a:solidFill>
              <a:latin typeface="+mn-ea"/>
            </a:endParaRPr>
          </a:p>
        </p:txBody>
      </p:sp>
      <p:sp>
        <p:nvSpPr>
          <p:cNvPr id="73" name="순서도: 처리 72">
            <a:extLst>
              <a:ext uri="{FF2B5EF4-FFF2-40B4-BE49-F238E27FC236}">
                <a16:creationId xmlns:a16="http://schemas.microsoft.com/office/drawing/2014/main" id="{BE2607DD-D6ED-4911-96D4-F7603C7ABA05}"/>
              </a:ext>
            </a:extLst>
          </p:cNvPr>
          <p:cNvSpPr/>
          <p:nvPr/>
        </p:nvSpPr>
        <p:spPr>
          <a:xfrm>
            <a:off x="4939701" y="2251805"/>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Email Login Process</a:t>
            </a:r>
            <a:endParaRPr lang="ko-KR" altLang="en-US" sz="800" dirty="0">
              <a:solidFill>
                <a:schemeClr val="tx1"/>
              </a:solidFill>
              <a:latin typeface="+mn-ea"/>
            </a:endParaRPr>
          </a:p>
        </p:txBody>
      </p:sp>
      <p:cxnSp>
        <p:nvCxnSpPr>
          <p:cNvPr id="75" name="연결선: 꺾임 74">
            <a:extLst>
              <a:ext uri="{FF2B5EF4-FFF2-40B4-BE49-F238E27FC236}">
                <a16:creationId xmlns:a16="http://schemas.microsoft.com/office/drawing/2014/main" id="{B1B6DA0C-B97F-4FD2-BD05-438927142D97}"/>
              </a:ext>
            </a:extLst>
          </p:cNvPr>
          <p:cNvCxnSpPr>
            <a:stCxn id="5" idx="2"/>
            <a:endCxn id="70" idx="0"/>
          </p:cNvCxnSpPr>
          <p:nvPr/>
        </p:nvCxnSpPr>
        <p:spPr>
          <a:xfrm rot="5400000">
            <a:off x="3749597" y="434864"/>
            <a:ext cx="543046" cy="3096344"/>
          </a:xfrm>
          <a:prstGeom prst="bentConnector3">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순서도: 판단 82">
            <a:extLst>
              <a:ext uri="{FF2B5EF4-FFF2-40B4-BE49-F238E27FC236}">
                <a16:creationId xmlns:a16="http://schemas.microsoft.com/office/drawing/2014/main" id="{92976EBE-AFBC-4029-A2DB-B8CF875E43C0}"/>
              </a:ext>
            </a:extLst>
          </p:cNvPr>
          <p:cNvSpPr/>
          <p:nvPr/>
        </p:nvSpPr>
        <p:spPr>
          <a:xfrm>
            <a:off x="4939701" y="336341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Is Exist</a:t>
            </a:r>
          </a:p>
          <a:p>
            <a:pPr algn="ctr">
              <a:lnSpc>
                <a:spcPct val="90000"/>
              </a:lnSpc>
            </a:pPr>
            <a:r>
              <a:rPr lang="en-US" altLang="ko-KR" sz="750" dirty="0">
                <a:solidFill>
                  <a:schemeClr val="tx1"/>
                </a:solidFill>
                <a:latin typeface="+mn-ea"/>
              </a:rPr>
              <a:t>User</a:t>
            </a:r>
            <a:endParaRPr lang="ko-KR" altLang="en-US" sz="750" dirty="0">
              <a:solidFill>
                <a:schemeClr val="tx1"/>
              </a:solidFill>
              <a:latin typeface="+mn-ea"/>
            </a:endParaRPr>
          </a:p>
        </p:txBody>
      </p:sp>
      <p:sp>
        <p:nvSpPr>
          <p:cNvPr id="87" name="순서도: 처리 86">
            <a:extLst>
              <a:ext uri="{FF2B5EF4-FFF2-40B4-BE49-F238E27FC236}">
                <a16:creationId xmlns:a16="http://schemas.microsoft.com/office/drawing/2014/main" id="{8F7336F7-64F4-4DAB-A204-7EA08C371193}"/>
              </a:ext>
            </a:extLst>
          </p:cNvPr>
          <p:cNvSpPr/>
          <p:nvPr/>
        </p:nvSpPr>
        <p:spPr>
          <a:xfrm>
            <a:off x="1847528" y="4509120"/>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Create Email Auth Key</a:t>
            </a:r>
            <a:endParaRPr lang="ko-KR" altLang="en-US" sz="800" dirty="0">
              <a:solidFill>
                <a:schemeClr val="tx1"/>
              </a:solidFill>
              <a:latin typeface="+mn-ea"/>
            </a:endParaRPr>
          </a:p>
        </p:txBody>
      </p:sp>
      <p:sp>
        <p:nvSpPr>
          <p:cNvPr id="88" name="순서도: 데이터 87">
            <a:extLst>
              <a:ext uri="{FF2B5EF4-FFF2-40B4-BE49-F238E27FC236}">
                <a16:creationId xmlns:a16="http://schemas.microsoft.com/office/drawing/2014/main" id="{FB3FEA5A-A1AD-43F9-8437-D2484FBDB3D6}"/>
              </a:ext>
            </a:extLst>
          </p:cNvPr>
          <p:cNvSpPr/>
          <p:nvPr/>
        </p:nvSpPr>
        <p:spPr>
          <a:xfrm>
            <a:off x="1847528" y="33575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 User Info</a:t>
            </a:r>
            <a:endParaRPr lang="ko-KR" altLang="en-US" sz="800" dirty="0">
              <a:solidFill>
                <a:schemeClr val="tx1"/>
              </a:solidFill>
              <a:latin typeface="+mn-ea"/>
            </a:endParaRPr>
          </a:p>
        </p:txBody>
      </p:sp>
      <p:sp>
        <p:nvSpPr>
          <p:cNvPr id="89" name="순서도: 문서 88">
            <a:extLst>
              <a:ext uri="{FF2B5EF4-FFF2-40B4-BE49-F238E27FC236}">
                <a16:creationId xmlns:a16="http://schemas.microsoft.com/office/drawing/2014/main" id="{D2DE63F9-6739-4251-AA9D-442A1C1D3771}"/>
              </a:ext>
            </a:extLst>
          </p:cNvPr>
          <p:cNvSpPr/>
          <p:nvPr/>
        </p:nvSpPr>
        <p:spPr>
          <a:xfrm>
            <a:off x="1847528" y="2805294"/>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Email Join Control</a:t>
            </a:r>
            <a:endParaRPr lang="ko-KR" altLang="en-US" sz="800" dirty="0">
              <a:solidFill>
                <a:schemeClr val="tx1"/>
              </a:solidFill>
              <a:latin typeface="+mn-ea"/>
            </a:endParaRPr>
          </a:p>
        </p:txBody>
      </p:sp>
      <p:sp>
        <p:nvSpPr>
          <p:cNvPr id="90" name="순서도: 처리 89">
            <a:extLst>
              <a:ext uri="{FF2B5EF4-FFF2-40B4-BE49-F238E27FC236}">
                <a16:creationId xmlns:a16="http://schemas.microsoft.com/office/drawing/2014/main" id="{B19E134F-6E6E-4864-B340-7C10744007A9}"/>
              </a:ext>
            </a:extLst>
          </p:cNvPr>
          <p:cNvSpPr/>
          <p:nvPr/>
        </p:nvSpPr>
        <p:spPr>
          <a:xfrm>
            <a:off x="1847528" y="5036430"/>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Sending</a:t>
            </a:r>
          </a:p>
          <a:p>
            <a:pPr algn="ctr">
              <a:lnSpc>
                <a:spcPct val="90000"/>
              </a:lnSpc>
            </a:pPr>
            <a:r>
              <a:rPr lang="en-US" altLang="ko-KR" sz="800" dirty="0">
                <a:solidFill>
                  <a:schemeClr val="tx1"/>
                </a:solidFill>
                <a:latin typeface="+mn-ea"/>
              </a:rPr>
              <a:t> Email Auth Key</a:t>
            </a:r>
            <a:endParaRPr lang="ko-KR" altLang="en-US" sz="800" dirty="0">
              <a:solidFill>
                <a:schemeClr val="tx1"/>
              </a:solidFill>
              <a:latin typeface="+mn-ea"/>
            </a:endParaRPr>
          </a:p>
        </p:txBody>
      </p:sp>
      <p:sp>
        <p:nvSpPr>
          <p:cNvPr id="91" name="순서도: 처리 90">
            <a:extLst>
              <a:ext uri="{FF2B5EF4-FFF2-40B4-BE49-F238E27FC236}">
                <a16:creationId xmlns:a16="http://schemas.microsoft.com/office/drawing/2014/main" id="{753F7E4F-373A-40B0-BAEC-A862A9BBC1B9}"/>
              </a:ext>
            </a:extLst>
          </p:cNvPr>
          <p:cNvSpPr/>
          <p:nvPr/>
        </p:nvSpPr>
        <p:spPr>
          <a:xfrm>
            <a:off x="1847528" y="5563740"/>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 Auth Step = 0</a:t>
            </a:r>
            <a:endParaRPr lang="ko-KR" altLang="en-US" sz="800" dirty="0">
              <a:solidFill>
                <a:schemeClr val="tx1"/>
              </a:solidFill>
              <a:latin typeface="+mn-ea"/>
            </a:endParaRPr>
          </a:p>
        </p:txBody>
      </p:sp>
      <p:cxnSp>
        <p:nvCxnSpPr>
          <p:cNvPr id="95" name="직선 화살표 연결선 94">
            <a:extLst>
              <a:ext uri="{FF2B5EF4-FFF2-40B4-BE49-F238E27FC236}">
                <a16:creationId xmlns:a16="http://schemas.microsoft.com/office/drawing/2014/main" id="{908C8B39-FA7F-4C66-8247-C9330306DA0F}"/>
              </a:ext>
            </a:extLst>
          </p:cNvPr>
          <p:cNvCxnSpPr>
            <a:cxnSpLocks/>
            <a:stCxn id="70" idx="2"/>
            <a:endCxn id="89" idx="0"/>
          </p:cNvCxnSpPr>
          <p:nvPr/>
        </p:nvCxnSpPr>
        <p:spPr>
          <a:xfrm>
            <a:off x="2472948" y="2525370"/>
            <a:ext cx="0" cy="27992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직선 화살표 연결선 97">
            <a:extLst>
              <a:ext uri="{FF2B5EF4-FFF2-40B4-BE49-F238E27FC236}">
                <a16:creationId xmlns:a16="http://schemas.microsoft.com/office/drawing/2014/main" id="{872706F7-6E75-4623-BB50-3BAD7BA6411F}"/>
              </a:ext>
            </a:extLst>
          </p:cNvPr>
          <p:cNvCxnSpPr>
            <a:cxnSpLocks/>
            <a:stCxn id="89" idx="2"/>
            <a:endCxn id="88" idx="1"/>
          </p:cNvCxnSpPr>
          <p:nvPr/>
        </p:nvCxnSpPr>
        <p:spPr>
          <a:xfrm>
            <a:off x="2472948" y="3055747"/>
            <a:ext cx="0" cy="30181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5" name="직선 화살표 연결선 104">
            <a:extLst>
              <a:ext uri="{FF2B5EF4-FFF2-40B4-BE49-F238E27FC236}">
                <a16:creationId xmlns:a16="http://schemas.microsoft.com/office/drawing/2014/main" id="{D03D111F-4455-411D-9F3D-BBAB8C7CEDDB}"/>
              </a:ext>
            </a:extLst>
          </p:cNvPr>
          <p:cNvCxnSpPr>
            <a:cxnSpLocks/>
            <a:stCxn id="87" idx="2"/>
            <a:endCxn id="90" idx="0"/>
          </p:cNvCxnSpPr>
          <p:nvPr/>
        </p:nvCxnSpPr>
        <p:spPr>
          <a:xfrm>
            <a:off x="2472948" y="4779931"/>
            <a:ext cx="0" cy="25649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8" name="직선 화살표 연결선 107">
            <a:extLst>
              <a:ext uri="{FF2B5EF4-FFF2-40B4-BE49-F238E27FC236}">
                <a16:creationId xmlns:a16="http://schemas.microsoft.com/office/drawing/2014/main" id="{DB8DFE66-DC74-46EF-861D-054A240A9DD8}"/>
              </a:ext>
            </a:extLst>
          </p:cNvPr>
          <p:cNvCxnSpPr>
            <a:cxnSpLocks/>
            <a:stCxn id="90" idx="2"/>
            <a:endCxn id="91" idx="0"/>
          </p:cNvCxnSpPr>
          <p:nvPr/>
        </p:nvCxnSpPr>
        <p:spPr>
          <a:xfrm>
            <a:off x="2472948" y="5307241"/>
            <a:ext cx="0" cy="25649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3" name="순서도: 처리 122">
            <a:extLst>
              <a:ext uri="{FF2B5EF4-FFF2-40B4-BE49-F238E27FC236}">
                <a16:creationId xmlns:a16="http://schemas.microsoft.com/office/drawing/2014/main" id="{0D44A1F8-9A75-4F59-907B-BA71D3CE0EF9}"/>
              </a:ext>
            </a:extLst>
          </p:cNvPr>
          <p:cNvSpPr/>
          <p:nvPr/>
        </p:nvSpPr>
        <p:spPr>
          <a:xfrm>
            <a:off x="8328248" y="2251804"/>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Google OAuth Process</a:t>
            </a:r>
            <a:endParaRPr lang="ko-KR" altLang="en-US" sz="800" dirty="0">
              <a:solidFill>
                <a:schemeClr val="tx1"/>
              </a:solidFill>
              <a:latin typeface="+mn-ea"/>
            </a:endParaRPr>
          </a:p>
        </p:txBody>
      </p:sp>
      <p:cxnSp>
        <p:nvCxnSpPr>
          <p:cNvPr id="126" name="직선 화살표 연결선 125">
            <a:extLst>
              <a:ext uri="{FF2B5EF4-FFF2-40B4-BE49-F238E27FC236}">
                <a16:creationId xmlns:a16="http://schemas.microsoft.com/office/drawing/2014/main" id="{BB71AC35-72B1-46EA-9548-1963BC89D32C}"/>
              </a:ext>
            </a:extLst>
          </p:cNvPr>
          <p:cNvCxnSpPr>
            <a:cxnSpLocks/>
            <a:stCxn id="5" idx="2"/>
            <a:endCxn id="73" idx="0"/>
          </p:cNvCxnSpPr>
          <p:nvPr/>
        </p:nvCxnSpPr>
        <p:spPr>
          <a:xfrm flipH="1">
            <a:off x="5565121" y="1711513"/>
            <a:ext cx="4171" cy="54029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7" name="순서도: 판단 136">
            <a:extLst>
              <a:ext uri="{FF2B5EF4-FFF2-40B4-BE49-F238E27FC236}">
                <a16:creationId xmlns:a16="http://schemas.microsoft.com/office/drawing/2014/main" id="{55955AA7-CB94-4ABA-BF76-7303EB2849CE}"/>
              </a:ext>
            </a:extLst>
          </p:cNvPr>
          <p:cNvSpPr/>
          <p:nvPr/>
        </p:nvSpPr>
        <p:spPr>
          <a:xfrm>
            <a:off x="1847528" y="3930914"/>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Is not Already </a:t>
            </a:r>
            <a:br>
              <a:rPr lang="en-US" altLang="ko-KR" sz="750" dirty="0">
                <a:solidFill>
                  <a:schemeClr val="tx1"/>
                </a:solidFill>
                <a:latin typeface="+mn-ea"/>
              </a:rPr>
            </a:br>
            <a:r>
              <a:rPr lang="en-US" altLang="ko-KR" sz="750" dirty="0">
                <a:solidFill>
                  <a:schemeClr val="tx1"/>
                </a:solidFill>
                <a:latin typeface="+mn-ea"/>
              </a:rPr>
              <a:t>Join</a:t>
            </a:r>
            <a:endParaRPr lang="ko-KR" altLang="en-US" sz="750" dirty="0">
              <a:solidFill>
                <a:schemeClr val="tx1"/>
              </a:solidFill>
              <a:latin typeface="+mn-ea"/>
            </a:endParaRPr>
          </a:p>
        </p:txBody>
      </p:sp>
      <p:cxnSp>
        <p:nvCxnSpPr>
          <p:cNvPr id="138" name="직선 화살표 연결선 137">
            <a:extLst>
              <a:ext uri="{FF2B5EF4-FFF2-40B4-BE49-F238E27FC236}">
                <a16:creationId xmlns:a16="http://schemas.microsoft.com/office/drawing/2014/main" id="{491F6B2B-A41A-4E59-AD36-8C7AD529ECC5}"/>
              </a:ext>
            </a:extLst>
          </p:cNvPr>
          <p:cNvCxnSpPr>
            <a:cxnSpLocks/>
            <a:stCxn id="88" idx="4"/>
            <a:endCxn id="137" idx="0"/>
          </p:cNvCxnSpPr>
          <p:nvPr/>
        </p:nvCxnSpPr>
        <p:spPr>
          <a:xfrm>
            <a:off x="2472948" y="3628375"/>
            <a:ext cx="0" cy="30253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직선 화살표 연결선 141">
            <a:extLst>
              <a:ext uri="{FF2B5EF4-FFF2-40B4-BE49-F238E27FC236}">
                <a16:creationId xmlns:a16="http://schemas.microsoft.com/office/drawing/2014/main" id="{AAADA266-6E6F-4B4A-90E5-DDA51AA7D6F7}"/>
              </a:ext>
            </a:extLst>
          </p:cNvPr>
          <p:cNvCxnSpPr>
            <a:cxnSpLocks/>
            <a:stCxn id="137" idx="2"/>
            <a:endCxn id="87" idx="0"/>
          </p:cNvCxnSpPr>
          <p:nvPr/>
        </p:nvCxnSpPr>
        <p:spPr>
          <a:xfrm>
            <a:off x="2472948" y="4301072"/>
            <a:ext cx="0" cy="208048"/>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6" name="연결선: 꺾임 145">
            <a:extLst>
              <a:ext uri="{FF2B5EF4-FFF2-40B4-BE49-F238E27FC236}">
                <a16:creationId xmlns:a16="http://schemas.microsoft.com/office/drawing/2014/main" id="{22767B3C-B758-4CF9-A2C1-A0199644C4FA}"/>
              </a:ext>
            </a:extLst>
          </p:cNvPr>
          <p:cNvCxnSpPr>
            <a:cxnSpLocks/>
            <a:stCxn id="137" idx="1"/>
            <a:endCxn id="89" idx="1"/>
          </p:cNvCxnSpPr>
          <p:nvPr/>
        </p:nvCxnSpPr>
        <p:spPr>
          <a:xfrm rot="10800000">
            <a:off x="1847528" y="2939387"/>
            <a:ext cx="12700" cy="1176607"/>
          </a:xfrm>
          <a:prstGeom prst="bentConnector3">
            <a:avLst>
              <a:gd name="adj1" fmla="val 18000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9" name="연결선: 꺾임 148">
            <a:extLst>
              <a:ext uri="{FF2B5EF4-FFF2-40B4-BE49-F238E27FC236}">
                <a16:creationId xmlns:a16="http://schemas.microsoft.com/office/drawing/2014/main" id="{B32FCA02-3D56-4E24-9F3F-21A8E17C7999}"/>
              </a:ext>
            </a:extLst>
          </p:cNvPr>
          <p:cNvCxnSpPr>
            <a:cxnSpLocks/>
            <a:stCxn id="91" idx="2"/>
            <a:endCxn id="5" idx="1"/>
          </p:cNvCxnSpPr>
          <p:nvPr/>
        </p:nvCxnSpPr>
        <p:spPr>
          <a:xfrm rot="5400000" flipH="1" flipV="1">
            <a:off x="1588710" y="2479390"/>
            <a:ext cx="4239399" cy="2470924"/>
          </a:xfrm>
          <a:prstGeom prst="bentConnector4">
            <a:avLst>
              <a:gd name="adj1" fmla="val -5392"/>
              <a:gd name="adj2" fmla="val -62069"/>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4" name="순서도: 데이터 153">
            <a:extLst>
              <a:ext uri="{FF2B5EF4-FFF2-40B4-BE49-F238E27FC236}">
                <a16:creationId xmlns:a16="http://schemas.microsoft.com/office/drawing/2014/main" id="{BAB16764-35C3-4EDD-830D-0FA2DEBA9AF9}"/>
              </a:ext>
            </a:extLst>
          </p:cNvPr>
          <p:cNvSpPr/>
          <p:nvPr/>
        </p:nvSpPr>
        <p:spPr>
          <a:xfrm>
            <a:off x="4948085" y="2806908"/>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 User Info</a:t>
            </a:r>
            <a:endParaRPr lang="ko-KR" altLang="en-US" sz="800" dirty="0">
              <a:solidFill>
                <a:schemeClr val="tx1"/>
              </a:solidFill>
              <a:latin typeface="+mn-ea"/>
            </a:endParaRPr>
          </a:p>
        </p:txBody>
      </p:sp>
      <p:cxnSp>
        <p:nvCxnSpPr>
          <p:cNvPr id="155" name="직선 화살표 연결선 154">
            <a:extLst>
              <a:ext uri="{FF2B5EF4-FFF2-40B4-BE49-F238E27FC236}">
                <a16:creationId xmlns:a16="http://schemas.microsoft.com/office/drawing/2014/main" id="{616CEB28-39E7-43D1-AEA9-9C90159F8051}"/>
              </a:ext>
            </a:extLst>
          </p:cNvPr>
          <p:cNvCxnSpPr>
            <a:cxnSpLocks/>
            <a:stCxn id="73" idx="2"/>
            <a:endCxn id="154" idx="1"/>
          </p:cNvCxnSpPr>
          <p:nvPr/>
        </p:nvCxnSpPr>
        <p:spPr>
          <a:xfrm>
            <a:off x="5565121" y="2522616"/>
            <a:ext cx="8384" cy="28429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직선 화살표 연결선 158">
            <a:extLst>
              <a:ext uri="{FF2B5EF4-FFF2-40B4-BE49-F238E27FC236}">
                <a16:creationId xmlns:a16="http://schemas.microsoft.com/office/drawing/2014/main" id="{628807E4-81AB-4559-8E3B-B72EAAC5ACA9}"/>
              </a:ext>
            </a:extLst>
          </p:cNvPr>
          <p:cNvCxnSpPr>
            <a:cxnSpLocks/>
            <a:stCxn id="154" idx="4"/>
            <a:endCxn id="83" idx="0"/>
          </p:cNvCxnSpPr>
          <p:nvPr/>
        </p:nvCxnSpPr>
        <p:spPr>
          <a:xfrm flipH="1">
            <a:off x="5565121" y="3077719"/>
            <a:ext cx="8384" cy="28570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7" name="순서도: 판단 166">
            <a:extLst>
              <a:ext uri="{FF2B5EF4-FFF2-40B4-BE49-F238E27FC236}">
                <a16:creationId xmlns:a16="http://schemas.microsoft.com/office/drawing/2014/main" id="{B314C7CC-FEF4-43A9-A7A6-DB713AB0C157}"/>
              </a:ext>
            </a:extLst>
          </p:cNvPr>
          <p:cNvSpPr/>
          <p:nvPr/>
        </p:nvSpPr>
        <p:spPr>
          <a:xfrm>
            <a:off x="4939701" y="4019143"/>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Is Auth Step=1</a:t>
            </a:r>
            <a:endParaRPr lang="ko-KR" altLang="en-US" sz="750" dirty="0">
              <a:solidFill>
                <a:schemeClr val="tx1"/>
              </a:solidFill>
              <a:latin typeface="+mn-ea"/>
            </a:endParaRPr>
          </a:p>
        </p:txBody>
      </p:sp>
      <p:sp>
        <p:nvSpPr>
          <p:cNvPr id="169" name="순서도: 문서 168">
            <a:extLst>
              <a:ext uri="{FF2B5EF4-FFF2-40B4-BE49-F238E27FC236}">
                <a16:creationId xmlns:a16="http://schemas.microsoft.com/office/drawing/2014/main" id="{77B322EF-710C-4D5F-89C3-5195C6439C49}"/>
              </a:ext>
            </a:extLst>
          </p:cNvPr>
          <p:cNvSpPr/>
          <p:nvPr/>
        </p:nvSpPr>
        <p:spPr>
          <a:xfrm>
            <a:off x="4948085" y="4684601"/>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Main Window</a:t>
            </a:r>
            <a:endParaRPr lang="ko-KR" altLang="en-US" sz="800" dirty="0">
              <a:solidFill>
                <a:schemeClr val="tx1"/>
              </a:solidFill>
              <a:latin typeface="+mn-ea"/>
            </a:endParaRPr>
          </a:p>
        </p:txBody>
      </p:sp>
      <p:cxnSp>
        <p:nvCxnSpPr>
          <p:cNvPr id="172" name="직선 화살표 연결선 171">
            <a:extLst>
              <a:ext uri="{FF2B5EF4-FFF2-40B4-BE49-F238E27FC236}">
                <a16:creationId xmlns:a16="http://schemas.microsoft.com/office/drawing/2014/main" id="{E50B3C1D-605E-4BE5-9085-FE9FB680D0BE}"/>
              </a:ext>
            </a:extLst>
          </p:cNvPr>
          <p:cNvCxnSpPr>
            <a:cxnSpLocks/>
            <a:stCxn id="83" idx="2"/>
            <a:endCxn id="167" idx="0"/>
          </p:cNvCxnSpPr>
          <p:nvPr/>
        </p:nvCxnSpPr>
        <p:spPr>
          <a:xfrm>
            <a:off x="5565121" y="3733577"/>
            <a:ext cx="0" cy="285566"/>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6" name="직선 화살표 연결선 175">
            <a:extLst>
              <a:ext uri="{FF2B5EF4-FFF2-40B4-BE49-F238E27FC236}">
                <a16:creationId xmlns:a16="http://schemas.microsoft.com/office/drawing/2014/main" id="{EF022B31-3E89-4414-BCE6-F6BF4DD37515}"/>
              </a:ext>
            </a:extLst>
          </p:cNvPr>
          <p:cNvCxnSpPr>
            <a:cxnSpLocks/>
            <a:stCxn id="167" idx="2"/>
            <a:endCxn id="169" idx="0"/>
          </p:cNvCxnSpPr>
          <p:nvPr/>
        </p:nvCxnSpPr>
        <p:spPr>
          <a:xfrm>
            <a:off x="5565121" y="4389301"/>
            <a:ext cx="8384" cy="29530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8" name="연결선: 꺾임 187">
            <a:extLst>
              <a:ext uri="{FF2B5EF4-FFF2-40B4-BE49-F238E27FC236}">
                <a16:creationId xmlns:a16="http://schemas.microsoft.com/office/drawing/2014/main" id="{95BE99C2-FF12-4361-B007-A0254E20DAF2}"/>
              </a:ext>
            </a:extLst>
          </p:cNvPr>
          <p:cNvCxnSpPr>
            <a:cxnSpLocks/>
            <a:stCxn id="83" idx="3"/>
            <a:endCxn id="5" idx="3"/>
          </p:cNvCxnSpPr>
          <p:nvPr/>
        </p:nvCxnSpPr>
        <p:spPr>
          <a:xfrm flipV="1">
            <a:off x="6190541" y="1595152"/>
            <a:ext cx="4171" cy="1953346"/>
          </a:xfrm>
          <a:prstGeom prst="bentConnector3">
            <a:avLst>
              <a:gd name="adj1" fmla="val 55807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3" name="순서도: 문서 192">
            <a:extLst>
              <a:ext uri="{FF2B5EF4-FFF2-40B4-BE49-F238E27FC236}">
                <a16:creationId xmlns:a16="http://schemas.microsoft.com/office/drawing/2014/main" id="{6C1D0496-26EF-4F28-B334-F449BA310431}"/>
              </a:ext>
            </a:extLst>
          </p:cNvPr>
          <p:cNvSpPr/>
          <p:nvPr/>
        </p:nvSpPr>
        <p:spPr>
          <a:xfrm>
            <a:off x="3575720" y="4509120"/>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Auth Key</a:t>
            </a:r>
          </a:p>
          <a:p>
            <a:pPr algn="ctr"/>
            <a:r>
              <a:rPr lang="en-US" altLang="ko-KR" sz="800" dirty="0">
                <a:solidFill>
                  <a:schemeClr val="tx1"/>
                </a:solidFill>
                <a:latin typeface="+mn-ea"/>
              </a:rPr>
              <a:t> Input Window</a:t>
            </a:r>
            <a:endParaRPr lang="ko-KR" altLang="en-US" sz="800" dirty="0">
              <a:solidFill>
                <a:schemeClr val="tx1"/>
              </a:solidFill>
              <a:latin typeface="+mn-ea"/>
            </a:endParaRPr>
          </a:p>
        </p:txBody>
      </p:sp>
      <p:cxnSp>
        <p:nvCxnSpPr>
          <p:cNvPr id="199" name="연결선: 꺾임 198">
            <a:extLst>
              <a:ext uri="{FF2B5EF4-FFF2-40B4-BE49-F238E27FC236}">
                <a16:creationId xmlns:a16="http://schemas.microsoft.com/office/drawing/2014/main" id="{4805689A-5A2D-46FE-A596-BF416224ABDA}"/>
              </a:ext>
            </a:extLst>
          </p:cNvPr>
          <p:cNvCxnSpPr>
            <a:cxnSpLocks/>
            <a:stCxn id="5" idx="2"/>
            <a:endCxn id="123" idx="0"/>
          </p:cNvCxnSpPr>
          <p:nvPr/>
        </p:nvCxnSpPr>
        <p:spPr>
          <a:xfrm rot="16200000" flipH="1">
            <a:off x="6991335" y="289470"/>
            <a:ext cx="540291" cy="3384376"/>
          </a:xfrm>
          <a:prstGeom prst="bentConnector3">
            <a:avLst>
              <a:gd name="adj1" fmla="val 500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3" name="순서도: 데이터 202">
            <a:extLst>
              <a:ext uri="{FF2B5EF4-FFF2-40B4-BE49-F238E27FC236}">
                <a16:creationId xmlns:a16="http://schemas.microsoft.com/office/drawing/2014/main" id="{6262263E-52C8-4063-92B2-44B3AE60B64A}"/>
              </a:ext>
            </a:extLst>
          </p:cNvPr>
          <p:cNvSpPr/>
          <p:nvPr/>
        </p:nvSpPr>
        <p:spPr>
          <a:xfrm>
            <a:off x="3575720" y="5036430"/>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 Auth Key</a:t>
            </a:r>
            <a:endParaRPr lang="ko-KR" altLang="en-US" sz="800" dirty="0">
              <a:solidFill>
                <a:schemeClr val="tx1"/>
              </a:solidFill>
              <a:latin typeface="+mn-ea"/>
            </a:endParaRPr>
          </a:p>
        </p:txBody>
      </p:sp>
      <p:sp>
        <p:nvSpPr>
          <p:cNvPr id="204" name="순서도: 판단 203">
            <a:extLst>
              <a:ext uri="{FF2B5EF4-FFF2-40B4-BE49-F238E27FC236}">
                <a16:creationId xmlns:a16="http://schemas.microsoft.com/office/drawing/2014/main" id="{49D97731-13C7-4BFC-8869-D99493D84D31}"/>
              </a:ext>
            </a:extLst>
          </p:cNvPr>
          <p:cNvSpPr/>
          <p:nvPr/>
        </p:nvSpPr>
        <p:spPr>
          <a:xfrm>
            <a:off x="3575720" y="5565521"/>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Is Correct Auth Key</a:t>
            </a:r>
            <a:endParaRPr lang="ko-KR" altLang="en-US" sz="750" dirty="0">
              <a:solidFill>
                <a:schemeClr val="tx1"/>
              </a:solidFill>
              <a:latin typeface="+mn-ea"/>
            </a:endParaRPr>
          </a:p>
        </p:txBody>
      </p:sp>
      <p:cxnSp>
        <p:nvCxnSpPr>
          <p:cNvPr id="205" name="직선 화살표 연결선 204">
            <a:extLst>
              <a:ext uri="{FF2B5EF4-FFF2-40B4-BE49-F238E27FC236}">
                <a16:creationId xmlns:a16="http://schemas.microsoft.com/office/drawing/2014/main" id="{6AE8E7FB-01DB-468E-8A5F-56289E8EEFEB}"/>
              </a:ext>
            </a:extLst>
          </p:cNvPr>
          <p:cNvCxnSpPr>
            <a:cxnSpLocks/>
            <a:stCxn id="193" idx="2"/>
            <a:endCxn id="203" idx="1"/>
          </p:cNvCxnSpPr>
          <p:nvPr/>
        </p:nvCxnSpPr>
        <p:spPr>
          <a:xfrm>
            <a:off x="4201140" y="4759573"/>
            <a:ext cx="0" cy="27685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8" name="직선 화살표 연결선 207">
            <a:extLst>
              <a:ext uri="{FF2B5EF4-FFF2-40B4-BE49-F238E27FC236}">
                <a16:creationId xmlns:a16="http://schemas.microsoft.com/office/drawing/2014/main" id="{D220D24A-BAA1-49AD-AB80-BC887C1137AB}"/>
              </a:ext>
            </a:extLst>
          </p:cNvPr>
          <p:cNvCxnSpPr>
            <a:cxnSpLocks/>
            <a:stCxn id="203" idx="4"/>
            <a:endCxn id="204" idx="0"/>
          </p:cNvCxnSpPr>
          <p:nvPr/>
        </p:nvCxnSpPr>
        <p:spPr>
          <a:xfrm>
            <a:off x="4201140" y="5307241"/>
            <a:ext cx="0" cy="25828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5" name="순서도: 처리 214">
            <a:extLst>
              <a:ext uri="{FF2B5EF4-FFF2-40B4-BE49-F238E27FC236}">
                <a16:creationId xmlns:a16="http://schemas.microsoft.com/office/drawing/2014/main" id="{0316E7D7-3707-48B6-BFE5-2169D8AA77C3}"/>
              </a:ext>
            </a:extLst>
          </p:cNvPr>
          <p:cNvSpPr/>
          <p:nvPr/>
        </p:nvSpPr>
        <p:spPr>
          <a:xfrm>
            <a:off x="3575720" y="6178224"/>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 Auth Step =1</a:t>
            </a:r>
            <a:endParaRPr lang="ko-KR" altLang="en-US" sz="800" dirty="0">
              <a:solidFill>
                <a:schemeClr val="tx1"/>
              </a:solidFill>
              <a:latin typeface="+mn-ea"/>
            </a:endParaRPr>
          </a:p>
        </p:txBody>
      </p:sp>
      <p:cxnSp>
        <p:nvCxnSpPr>
          <p:cNvPr id="216" name="직선 화살표 연결선 215">
            <a:extLst>
              <a:ext uri="{FF2B5EF4-FFF2-40B4-BE49-F238E27FC236}">
                <a16:creationId xmlns:a16="http://schemas.microsoft.com/office/drawing/2014/main" id="{FE642174-62BC-477E-9D3D-A4F5B4759E2C}"/>
              </a:ext>
            </a:extLst>
          </p:cNvPr>
          <p:cNvCxnSpPr>
            <a:cxnSpLocks/>
            <a:stCxn id="204" idx="2"/>
            <a:endCxn id="215" idx="0"/>
          </p:cNvCxnSpPr>
          <p:nvPr/>
        </p:nvCxnSpPr>
        <p:spPr>
          <a:xfrm>
            <a:off x="4201140" y="5935679"/>
            <a:ext cx="0" cy="242545"/>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2" name="연결선: 꺾임 221">
            <a:extLst>
              <a:ext uri="{FF2B5EF4-FFF2-40B4-BE49-F238E27FC236}">
                <a16:creationId xmlns:a16="http://schemas.microsoft.com/office/drawing/2014/main" id="{68976D4A-886A-4BB3-B3E2-DB7EA28B3E9A}"/>
              </a:ext>
            </a:extLst>
          </p:cNvPr>
          <p:cNvCxnSpPr>
            <a:cxnSpLocks/>
            <a:stCxn id="204" idx="1"/>
            <a:endCxn id="193" idx="1"/>
          </p:cNvCxnSpPr>
          <p:nvPr/>
        </p:nvCxnSpPr>
        <p:spPr>
          <a:xfrm rot="10800000">
            <a:off x="3575720" y="4643212"/>
            <a:ext cx="12700" cy="1107388"/>
          </a:xfrm>
          <a:prstGeom prst="bentConnector3">
            <a:avLst>
              <a:gd name="adj1" fmla="val 18000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9" name="연결선: 꺾임 228">
            <a:extLst>
              <a:ext uri="{FF2B5EF4-FFF2-40B4-BE49-F238E27FC236}">
                <a16:creationId xmlns:a16="http://schemas.microsoft.com/office/drawing/2014/main" id="{4695DF56-FCC1-412E-A40C-97570BD74FC4}"/>
              </a:ext>
            </a:extLst>
          </p:cNvPr>
          <p:cNvCxnSpPr>
            <a:cxnSpLocks/>
            <a:stCxn id="167" idx="1"/>
            <a:endCxn id="193" idx="0"/>
          </p:cNvCxnSpPr>
          <p:nvPr/>
        </p:nvCxnSpPr>
        <p:spPr>
          <a:xfrm rot="10800000" flipV="1">
            <a:off x="4201141" y="4204222"/>
            <a:ext cx="738561" cy="304898"/>
          </a:xfrm>
          <a:prstGeom prst="bentConnector2">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2" name="연결선: 꺾임 231">
            <a:extLst>
              <a:ext uri="{FF2B5EF4-FFF2-40B4-BE49-F238E27FC236}">
                <a16:creationId xmlns:a16="http://schemas.microsoft.com/office/drawing/2014/main" id="{F45AEEFE-4C4A-4F56-BF60-E3B9F131EC5A}"/>
              </a:ext>
            </a:extLst>
          </p:cNvPr>
          <p:cNvCxnSpPr>
            <a:cxnSpLocks/>
            <a:stCxn id="215" idx="2"/>
            <a:endCxn id="5" idx="3"/>
          </p:cNvCxnSpPr>
          <p:nvPr/>
        </p:nvCxnSpPr>
        <p:spPr>
          <a:xfrm rot="5400000" flipH="1" flipV="1">
            <a:off x="2770984" y="3025308"/>
            <a:ext cx="4853883" cy="1993572"/>
          </a:xfrm>
          <a:prstGeom prst="bentConnector4">
            <a:avLst>
              <a:gd name="adj1" fmla="val -4710"/>
              <a:gd name="adj2" fmla="val 111467"/>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9" name="순서도: 처리 248">
            <a:extLst>
              <a:ext uri="{FF2B5EF4-FFF2-40B4-BE49-F238E27FC236}">
                <a16:creationId xmlns:a16="http://schemas.microsoft.com/office/drawing/2014/main" id="{39975AEA-E628-4944-8682-3CCFB9E73753}"/>
              </a:ext>
            </a:extLst>
          </p:cNvPr>
          <p:cNvSpPr/>
          <p:nvPr/>
        </p:nvSpPr>
        <p:spPr>
          <a:xfrm>
            <a:off x="8338287" y="2810886"/>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Get Access Key</a:t>
            </a:r>
            <a:br>
              <a:rPr lang="en-US" altLang="ko-KR" sz="800" dirty="0">
                <a:solidFill>
                  <a:schemeClr val="tx1"/>
                </a:solidFill>
                <a:latin typeface="+mn-ea"/>
              </a:rPr>
            </a:br>
            <a:r>
              <a:rPr lang="en-US" altLang="ko-KR" sz="800" dirty="0">
                <a:solidFill>
                  <a:schemeClr val="tx1"/>
                </a:solidFill>
                <a:latin typeface="+mn-ea"/>
              </a:rPr>
              <a:t>&amp; </a:t>
            </a:r>
            <a:r>
              <a:rPr lang="en-US" altLang="ko-KR" sz="800" dirty="0" err="1">
                <a:solidFill>
                  <a:schemeClr val="tx1"/>
                </a:solidFill>
                <a:latin typeface="+mn-ea"/>
              </a:rPr>
              <a:t>UserInfo</a:t>
            </a:r>
            <a:endParaRPr lang="ko-KR" altLang="en-US" sz="800" dirty="0">
              <a:solidFill>
                <a:schemeClr val="tx1"/>
              </a:solidFill>
              <a:latin typeface="+mn-ea"/>
            </a:endParaRPr>
          </a:p>
        </p:txBody>
      </p:sp>
      <p:sp>
        <p:nvSpPr>
          <p:cNvPr id="250" name="순서도: 데이터 249">
            <a:extLst>
              <a:ext uri="{FF2B5EF4-FFF2-40B4-BE49-F238E27FC236}">
                <a16:creationId xmlns:a16="http://schemas.microsoft.com/office/drawing/2014/main" id="{C4A99BBE-7B3C-4A4D-BD91-2FA95D54D8E3}"/>
              </a:ext>
            </a:extLst>
          </p:cNvPr>
          <p:cNvSpPr/>
          <p:nvPr/>
        </p:nvSpPr>
        <p:spPr>
          <a:xfrm>
            <a:off x="8338287" y="3384723"/>
            <a:ext cx="1250840" cy="363609"/>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 Access Key</a:t>
            </a:r>
            <a:br>
              <a:rPr lang="en-US" altLang="ko-KR" sz="800" dirty="0">
                <a:solidFill>
                  <a:schemeClr val="tx1"/>
                </a:solidFill>
                <a:latin typeface="+mn-ea"/>
              </a:rPr>
            </a:br>
            <a:r>
              <a:rPr lang="en-US" altLang="ko-KR" sz="800" dirty="0">
                <a:solidFill>
                  <a:schemeClr val="tx1"/>
                </a:solidFill>
                <a:latin typeface="+mn-ea"/>
              </a:rPr>
              <a:t>&amp; </a:t>
            </a:r>
            <a:r>
              <a:rPr lang="en-US" altLang="ko-KR" sz="800" dirty="0" err="1">
                <a:solidFill>
                  <a:schemeClr val="tx1"/>
                </a:solidFill>
                <a:latin typeface="+mn-ea"/>
              </a:rPr>
              <a:t>UserInfo</a:t>
            </a:r>
            <a:endParaRPr lang="ko-KR" altLang="en-US" sz="800" dirty="0">
              <a:solidFill>
                <a:schemeClr val="tx1"/>
              </a:solidFill>
              <a:latin typeface="+mn-ea"/>
            </a:endParaRPr>
          </a:p>
        </p:txBody>
      </p:sp>
      <p:sp>
        <p:nvSpPr>
          <p:cNvPr id="251" name="순서도: 판단 250">
            <a:extLst>
              <a:ext uri="{FF2B5EF4-FFF2-40B4-BE49-F238E27FC236}">
                <a16:creationId xmlns:a16="http://schemas.microsoft.com/office/drawing/2014/main" id="{87C865E1-D61F-482E-BE01-E6433D45F92F}"/>
              </a:ext>
            </a:extLst>
          </p:cNvPr>
          <p:cNvSpPr/>
          <p:nvPr/>
        </p:nvSpPr>
        <p:spPr>
          <a:xfrm>
            <a:off x="8338287" y="4019143"/>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Is Exist</a:t>
            </a:r>
          </a:p>
          <a:p>
            <a:pPr algn="ctr">
              <a:lnSpc>
                <a:spcPct val="90000"/>
              </a:lnSpc>
            </a:pPr>
            <a:r>
              <a:rPr lang="en-US" altLang="ko-KR" sz="750" dirty="0">
                <a:solidFill>
                  <a:schemeClr val="tx1"/>
                </a:solidFill>
                <a:latin typeface="+mn-ea"/>
              </a:rPr>
              <a:t>User</a:t>
            </a:r>
            <a:endParaRPr lang="ko-KR" altLang="en-US" sz="750" dirty="0">
              <a:solidFill>
                <a:schemeClr val="tx1"/>
              </a:solidFill>
              <a:latin typeface="+mn-ea"/>
            </a:endParaRPr>
          </a:p>
        </p:txBody>
      </p:sp>
      <p:sp>
        <p:nvSpPr>
          <p:cNvPr id="252" name="순서도: 문서 251">
            <a:extLst>
              <a:ext uri="{FF2B5EF4-FFF2-40B4-BE49-F238E27FC236}">
                <a16:creationId xmlns:a16="http://schemas.microsoft.com/office/drawing/2014/main" id="{D44C2272-B60D-4509-9DCA-94B1F78B6869}"/>
              </a:ext>
            </a:extLst>
          </p:cNvPr>
          <p:cNvSpPr/>
          <p:nvPr/>
        </p:nvSpPr>
        <p:spPr>
          <a:xfrm>
            <a:off x="8338287" y="5307241"/>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Main Window</a:t>
            </a:r>
            <a:endParaRPr lang="ko-KR" altLang="en-US" sz="800" dirty="0">
              <a:solidFill>
                <a:schemeClr val="tx1"/>
              </a:solidFill>
              <a:latin typeface="+mn-ea"/>
            </a:endParaRPr>
          </a:p>
        </p:txBody>
      </p:sp>
      <p:sp>
        <p:nvSpPr>
          <p:cNvPr id="253" name="순서도: 처리 252">
            <a:extLst>
              <a:ext uri="{FF2B5EF4-FFF2-40B4-BE49-F238E27FC236}">
                <a16:creationId xmlns:a16="http://schemas.microsoft.com/office/drawing/2014/main" id="{E3FCB872-5DF8-4B09-8BDD-63953E5E6507}"/>
              </a:ext>
            </a:extLst>
          </p:cNvPr>
          <p:cNvSpPr/>
          <p:nvPr/>
        </p:nvSpPr>
        <p:spPr>
          <a:xfrm>
            <a:off x="8338287" y="4713630"/>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Save User Info</a:t>
            </a:r>
            <a:endParaRPr lang="ko-KR" altLang="en-US" sz="800" dirty="0">
              <a:solidFill>
                <a:schemeClr val="tx1"/>
              </a:solidFill>
              <a:latin typeface="+mn-ea"/>
            </a:endParaRPr>
          </a:p>
        </p:txBody>
      </p:sp>
      <p:cxnSp>
        <p:nvCxnSpPr>
          <p:cNvPr id="254" name="직선 화살표 연결선 253">
            <a:extLst>
              <a:ext uri="{FF2B5EF4-FFF2-40B4-BE49-F238E27FC236}">
                <a16:creationId xmlns:a16="http://schemas.microsoft.com/office/drawing/2014/main" id="{4249B539-B1FB-409C-BC53-23231F3C3729}"/>
              </a:ext>
            </a:extLst>
          </p:cNvPr>
          <p:cNvCxnSpPr>
            <a:cxnSpLocks/>
            <a:stCxn id="250" idx="4"/>
            <a:endCxn id="251" idx="0"/>
          </p:cNvCxnSpPr>
          <p:nvPr/>
        </p:nvCxnSpPr>
        <p:spPr>
          <a:xfrm>
            <a:off x="8963707" y="3748332"/>
            <a:ext cx="0" cy="27081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7" name="직선 화살표 연결선 256">
            <a:extLst>
              <a:ext uri="{FF2B5EF4-FFF2-40B4-BE49-F238E27FC236}">
                <a16:creationId xmlns:a16="http://schemas.microsoft.com/office/drawing/2014/main" id="{F176487D-01A0-4C94-A17B-AA962AA45A00}"/>
              </a:ext>
            </a:extLst>
          </p:cNvPr>
          <p:cNvCxnSpPr>
            <a:cxnSpLocks/>
            <a:stCxn id="249" idx="2"/>
            <a:endCxn id="250" idx="1"/>
          </p:cNvCxnSpPr>
          <p:nvPr/>
        </p:nvCxnSpPr>
        <p:spPr>
          <a:xfrm>
            <a:off x="8963707" y="3081697"/>
            <a:ext cx="0" cy="303026"/>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7" name="직선 화살표 연결선 266">
            <a:extLst>
              <a:ext uri="{FF2B5EF4-FFF2-40B4-BE49-F238E27FC236}">
                <a16:creationId xmlns:a16="http://schemas.microsoft.com/office/drawing/2014/main" id="{E8001A56-1B58-4CD2-9615-951247CDBF71}"/>
              </a:ext>
            </a:extLst>
          </p:cNvPr>
          <p:cNvCxnSpPr>
            <a:cxnSpLocks/>
            <a:stCxn id="123" idx="2"/>
            <a:endCxn id="249" idx="0"/>
          </p:cNvCxnSpPr>
          <p:nvPr/>
        </p:nvCxnSpPr>
        <p:spPr>
          <a:xfrm>
            <a:off x="8953668" y="2522615"/>
            <a:ext cx="10039" cy="28827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0" name="직선 화살표 연결선 269">
            <a:extLst>
              <a:ext uri="{FF2B5EF4-FFF2-40B4-BE49-F238E27FC236}">
                <a16:creationId xmlns:a16="http://schemas.microsoft.com/office/drawing/2014/main" id="{D7918E0B-5B33-489E-8211-A4D6EE11EC19}"/>
              </a:ext>
            </a:extLst>
          </p:cNvPr>
          <p:cNvCxnSpPr>
            <a:cxnSpLocks/>
            <a:stCxn id="251" idx="2"/>
            <a:endCxn id="253" idx="0"/>
          </p:cNvCxnSpPr>
          <p:nvPr/>
        </p:nvCxnSpPr>
        <p:spPr>
          <a:xfrm>
            <a:off x="8963707" y="4389301"/>
            <a:ext cx="0" cy="32432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3" name="직선 화살표 연결선 272">
            <a:extLst>
              <a:ext uri="{FF2B5EF4-FFF2-40B4-BE49-F238E27FC236}">
                <a16:creationId xmlns:a16="http://schemas.microsoft.com/office/drawing/2014/main" id="{282FE5DB-4A77-4309-8B4E-DBA3D7454FAF}"/>
              </a:ext>
            </a:extLst>
          </p:cNvPr>
          <p:cNvCxnSpPr>
            <a:cxnSpLocks/>
            <a:stCxn id="253" idx="2"/>
            <a:endCxn id="252" idx="0"/>
          </p:cNvCxnSpPr>
          <p:nvPr/>
        </p:nvCxnSpPr>
        <p:spPr>
          <a:xfrm>
            <a:off x="8963707" y="4984441"/>
            <a:ext cx="0" cy="32280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7" name="연결선: 꺾임 276">
            <a:extLst>
              <a:ext uri="{FF2B5EF4-FFF2-40B4-BE49-F238E27FC236}">
                <a16:creationId xmlns:a16="http://schemas.microsoft.com/office/drawing/2014/main" id="{237DFA4A-F786-4341-A512-03C12C7BFA93}"/>
              </a:ext>
            </a:extLst>
          </p:cNvPr>
          <p:cNvCxnSpPr>
            <a:cxnSpLocks/>
            <a:stCxn id="251" idx="1"/>
            <a:endCxn id="252" idx="1"/>
          </p:cNvCxnSpPr>
          <p:nvPr/>
        </p:nvCxnSpPr>
        <p:spPr>
          <a:xfrm rot="10800000" flipV="1">
            <a:off x="8338287" y="4204221"/>
            <a:ext cx="12700" cy="1237111"/>
          </a:xfrm>
          <a:prstGeom prst="bentConnector3">
            <a:avLst>
              <a:gd name="adj1" fmla="val 18000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0" name="직사각형 279">
            <a:extLst>
              <a:ext uri="{FF2B5EF4-FFF2-40B4-BE49-F238E27FC236}">
                <a16:creationId xmlns:a16="http://schemas.microsoft.com/office/drawing/2014/main" id="{431B3917-AB72-4CA3-8722-05C00BB6EE66}"/>
              </a:ext>
            </a:extLst>
          </p:cNvPr>
          <p:cNvSpPr/>
          <p:nvPr/>
        </p:nvSpPr>
        <p:spPr>
          <a:xfrm>
            <a:off x="9817762" y="1137921"/>
            <a:ext cx="2047665" cy="994935"/>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ko-KR" sz="1000" dirty="0"/>
              <a:t>User</a:t>
            </a:r>
            <a:r>
              <a:rPr lang="ko-KR" altLang="en-US" sz="1000" dirty="0"/>
              <a:t> 정보 확인 시 사용자 정보와 인증 방법을 별도로 확인  </a:t>
            </a:r>
            <a:r>
              <a:rPr lang="en-US" altLang="ko-KR" sz="1000" dirty="0"/>
              <a:t>Email </a:t>
            </a:r>
            <a:r>
              <a:rPr lang="ko-KR" altLang="en-US" sz="1000" dirty="0"/>
              <a:t>인증 방식은 있으나 </a:t>
            </a:r>
            <a:r>
              <a:rPr lang="en-US" altLang="ko-KR" sz="1000" dirty="0" err="1"/>
              <a:t>Oauth</a:t>
            </a:r>
            <a:r>
              <a:rPr lang="en-US" altLang="ko-KR" sz="1000" dirty="0"/>
              <a:t> </a:t>
            </a:r>
            <a:r>
              <a:rPr lang="ko-KR" altLang="en-US" sz="1000" dirty="0"/>
              <a:t>방식은 없거나 반대의 경우 기본 계정에 인증방식을 추가하는 방식으로 개발 됨 </a:t>
            </a:r>
          </a:p>
        </p:txBody>
      </p:sp>
    </p:spTree>
    <p:extLst>
      <p:ext uri="{BB962C8B-B14F-4D97-AF65-F5344CB8AC3E}">
        <p14:creationId xmlns:p14="http://schemas.microsoft.com/office/powerpoint/2010/main" val="89869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Simple Work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452672" y="1165598"/>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67" name="순서도: 처리 66">
            <a:extLst>
              <a:ext uri="{FF2B5EF4-FFF2-40B4-BE49-F238E27FC236}">
                <a16:creationId xmlns:a16="http://schemas.microsoft.com/office/drawing/2014/main" id="{A41B5CF7-E2DC-402D-9005-4C866F314CA2}"/>
              </a:ext>
            </a:extLst>
          </p:cNvPr>
          <p:cNvSpPr/>
          <p:nvPr/>
        </p:nvSpPr>
        <p:spPr>
          <a:xfrm>
            <a:off x="452672" y="1772816"/>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 / Join </a:t>
            </a:r>
          </a:p>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68" name="순서도: 처리 67">
            <a:extLst>
              <a:ext uri="{FF2B5EF4-FFF2-40B4-BE49-F238E27FC236}">
                <a16:creationId xmlns:a16="http://schemas.microsoft.com/office/drawing/2014/main" id="{1855DFFB-303C-4850-B906-63A48A069487}"/>
              </a:ext>
            </a:extLst>
          </p:cNvPr>
          <p:cNvSpPr/>
          <p:nvPr/>
        </p:nvSpPr>
        <p:spPr>
          <a:xfrm>
            <a:off x="2512407" y="3116318"/>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Relation company </a:t>
            </a:r>
          </a:p>
          <a:p>
            <a:pPr algn="ctr">
              <a:lnSpc>
                <a:spcPct val="90000"/>
              </a:lnSpc>
            </a:pPr>
            <a:r>
              <a:rPr lang="en-US" altLang="ko-KR" sz="800" dirty="0" err="1">
                <a:solidFill>
                  <a:schemeClr val="tx1"/>
                </a:solidFill>
                <a:latin typeface="+mn-ea"/>
              </a:rPr>
              <a:t>Regist</a:t>
            </a:r>
            <a:endParaRPr lang="ko-KR" altLang="en-US" sz="800" dirty="0">
              <a:solidFill>
                <a:schemeClr val="tx1"/>
              </a:solidFill>
              <a:latin typeface="+mn-ea"/>
            </a:endParaRPr>
          </a:p>
        </p:txBody>
      </p:sp>
      <p:sp>
        <p:nvSpPr>
          <p:cNvPr id="69" name="순서도: 처리 68">
            <a:extLst>
              <a:ext uri="{FF2B5EF4-FFF2-40B4-BE49-F238E27FC236}">
                <a16:creationId xmlns:a16="http://schemas.microsoft.com/office/drawing/2014/main" id="{B9624A73-7212-4AD5-A31C-187D67776364}"/>
              </a:ext>
            </a:extLst>
          </p:cNvPr>
          <p:cNvSpPr/>
          <p:nvPr/>
        </p:nvSpPr>
        <p:spPr>
          <a:xfrm>
            <a:off x="2512407" y="374286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Item </a:t>
            </a:r>
            <a:r>
              <a:rPr lang="en-US" altLang="ko-KR" sz="800" dirty="0" err="1">
                <a:solidFill>
                  <a:schemeClr val="tx1"/>
                </a:solidFill>
                <a:latin typeface="+mn-ea"/>
              </a:rPr>
              <a:t>Regist</a:t>
            </a:r>
            <a:endParaRPr lang="ko-KR" altLang="en-US" sz="800" dirty="0">
              <a:solidFill>
                <a:schemeClr val="tx1"/>
              </a:solidFill>
              <a:latin typeface="+mn-ea"/>
            </a:endParaRPr>
          </a:p>
        </p:txBody>
      </p:sp>
      <p:sp>
        <p:nvSpPr>
          <p:cNvPr id="70" name="순서도: 처리 69">
            <a:extLst>
              <a:ext uri="{FF2B5EF4-FFF2-40B4-BE49-F238E27FC236}">
                <a16:creationId xmlns:a16="http://schemas.microsoft.com/office/drawing/2014/main" id="{C7E2A3F1-3C98-43ED-8995-627FD1AF02E1}"/>
              </a:ext>
            </a:extLst>
          </p:cNvPr>
          <p:cNvSpPr/>
          <p:nvPr/>
        </p:nvSpPr>
        <p:spPr>
          <a:xfrm>
            <a:off x="4939820" y="4045951"/>
            <a:ext cx="1250840" cy="39525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Order </a:t>
            </a:r>
            <a:r>
              <a:rPr lang="en-US" altLang="ko-KR" sz="800" dirty="0" err="1">
                <a:solidFill>
                  <a:schemeClr val="tx1"/>
                </a:solidFill>
                <a:latin typeface="+mn-ea"/>
              </a:rPr>
              <a:t>Regist</a:t>
            </a:r>
            <a:br>
              <a:rPr lang="en-US" altLang="ko-KR" sz="800" dirty="0">
                <a:solidFill>
                  <a:schemeClr val="tx1"/>
                </a:solidFill>
                <a:latin typeface="+mn-ea"/>
              </a:rPr>
            </a:br>
            <a:r>
              <a:rPr lang="en-US" altLang="ko-KR" sz="800" dirty="0">
                <a:solidFill>
                  <a:schemeClr val="tx1"/>
                </a:solidFill>
                <a:latin typeface="+mn-ea"/>
              </a:rPr>
              <a:t>(Relation Item, Order Company)</a:t>
            </a:r>
            <a:endParaRPr lang="ko-KR" altLang="en-US" sz="800" dirty="0">
              <a:solidFill>
                <a:schemeClr val="tx1"/>
              </a:solidFill>
              <a:latin typeface="+mn-ea"/>
            </a:endParaRPr>
          </a:p>
        </p:txBody>
      </p:sp>
      <p:sp>
        <p:nvSpPr>
          <p:cNvPr id="71" name="순서도: 처리 70">
            <a:extLst>
              <a:ext uri="{FF2B5EF4-FFF2-40B4-BE49-F238E27FC236}">
                <a16:creationId xmlns:a16="http://schemas.microsoft.com/office/drawing/2014/main" id="{CFF5362C-C0FE-48EF-BD09-FD15F812B3F5}"/>
              </a:ext>
            </a:extLst>
          </p:cNvPr>
          <p:cNvSpPr/>
          <p:nvPr/>
        </p:nvSpPr>
        <p:spPr>
          <a:xfrm>
            <a:off x="4933975" y="4745897"/>
            <a:ext cx="1250840" cy="270811"/>
          </a:xfrm>
          <a:prstGeom prst="flowChartProcess">
            <a:avLst/>
          </a:prstGeom>
          <a:solidFill>
            <a:schemeClr val="bg1"/>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 When An Item</a:t>
            </a:r>
            <a:r>
              <a:rPr lang="ko-KR" altLang="en-US" sz="800" dirty="0">
                <a:solidFill>
                  <a:schemeClr val="tx1"/>
                </a:solidFill>
                <a:latin typeface="+mn-ea"/>
              </a:rPr>
              <a:t> </a:t>
            </a:r>
            <a:r>
              <a:rPr lang="en-US" altLang="ko-KR" sz="800" dirty="0">
                <a:solidFill>
                  <a:schemeClr val="tx1"/>
                </a:solidFill>
                <a:latin typeface="+mn-ea"/>
              </a:rPr>
              <a:t>Arrives</a:t>
            </a:r>
            <a:endParaRPr lang="ko-KR" altLang="en-US" sz="800" dirty="0">
              <a:solidFill>
                <a:schemeClr val="tx1"/>
              </a:solidFill>
              <a:latin typeface="+mn-ea"/>
            </a:endParaRPr>
          </a:p>
        </p:txBody>
      </p:sp>
      <p:sp>
        <p:nvSpPr>
          <p:cNvPr id="72" name="순서도: 처리 71">
            <a:extLst>
              <a:ext uri="{FF2B5EF4-FFF2-40B4-BE49-F238E27FC236}">
                <a16:creationId xmlns:a16="http://schemas.microsoft.com/office/drawing/2014/main" id="{2FD9AA55-97B5-49FC-AC9F-98201C3EBC01}"/>
              </a:ext>
            </a:extLst>
          </p:cNvPr>
          <p:cNvSpPr/>
          <p:nvPr/>
        </p:nvSpPr>
        <p:spPr>
          <a:xfrm>
            <a:off x="2512407" y="2564904"/>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Storage </a:t>
            </a:r>
            <a:r>
              <a:rPr lang="en-US" altLang="ko-KR" sz="800" dirty="0" err="1">
                <a:solidFill>
                  <a:schemeClr val="tx1"/>
                </a:solidFill>
                <a:latin typeface="+mn-ea"/>
              </a:rPr>
              <a:t>Regist</a:t>
            </a:r>
            <a:endParaRPr lang="ko-KR" altLang="en-US" sz="800" dirty="0">
              <a:solidFill>
                <a:schemeClr val="tx1"/>
              </a:solidFill>
              <a:latin typeface="+mn-ea"/>
            </a:endParaRPr>
          </a:p>
        </p:txBody>
      </p:sp>
      <p:sp>
        <p:nvSpPr>
          <p:cNvPr id="73" name="순서도: 처리 72">
            <a:extLst>
              <a:ext uri="{FF2B5EF4-FFF2-40B4-BE49-F238E27FC236}">
                <a16:creationId xmlns:a16="http://schemas.microsoft.com/office/drawing/2014/main" id="{521B4D8E-E499-4197-8ED1-9D2A7FBFC2CC}"/>
              </a:ext>
            </a:extLst>
          </p:cNvPr>
          <p:cNvSpPr/>
          <p:nvPr/>
        </p:nvSpPr>
        <p:spPr>
          <a:xfrm>
            <a:off x="4933975" y="5321402"/>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Inventory </a:t>
            </a:r>
            <a:r>
              <a:rPr lang="en-US" altLang="ko-KR" sz="800" dirty="0" err="1">
                <a:solidFill>
                  <a:schemeClr val="tx1"/>
                </a:solidFill>
                <a:latin typeface="+mn-ea"/>
              </a:rPr>
              <a:t>Regist</a:t>
            </a:r>
            <a:endParaRPr lang="en-US" altLang="ko-KR" sz="800" dirty="0">
              <a:solidFill>
                <a:schemeClr val="tx1"/>
              </a:solidFill>
              <a:latin typeface="+mn-ea"/>
            </a:endParaRPr>
          </a:p>
          <a:p>
            <a:pPr algn="ctr">
              <a:lnSpc>
                <a:spcPct val="90000"/>
              </a:lnSpc>
            </a:pPr>
            <a:r>
              <a:rPr lang="en-US" altLang="ko-KR" sz="800" dirty="0">
                <a:solidFill>
                  <a:schemeClr val="tx1"/>
                </a:solidFill>
                <a:latin typeface="+mn-ea"/>
              </a:rPr>
              <a:t>(Relation Storage)</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EDAC95F1-EB4F-4CE1-AA38-5E3B0AC6627F}"/>
              </a:ext>
            </a:extLst>
          </p:cNvPr>
          <p:cNvSpPr/>
          <p:nvPr/>
        </p:nvSpPr>
        <p:spPr>
          <a:xfrm>
            <a:off x="7532108" y="5822485"/>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Delivery </a:t>
            </a:r>
            <a:r>
              <a:rPr lang="en-US" altLang="ko-KR" sz="800" dirty="0" err="1">
                <a:solidFill>
                  <a:schemeClr val="tx1"/>
                </a:solidFill>
                <a:latin typeface="+mn-ea"/>
              </a:rPr>
              <a:t>Regist</a:t>
            </a:r>
            <a:endParaRPr lang="en-US" altLang="ko-KR" sz="800" dirty="0">
              <a:solidFill>
                <a:schemeClr val="tx1"/>
              </a:solidFill>
              <a:latin typeface="+mn-ea"/>
            </a:endParaRPr>
          </a:p>
          <a:p>
            <a:pPr algn="ctr">
              <a:lnSpc>
                <a:spcPct val="90000"/>
              </a:lnSpc>
            </a:pPr>
            <a:r>
              <a:rPr lang="en-US" altLang="ko-KR" sz="800" dirty="0">
                <a:solidFill>
                  <a:schemeClr val="tx1"/>
                </a:solidFill>
                <a:latin typeface="+mn-ea"/>
              </a:rPr>
              <a:t>(Relation Inventory)</a:t>
            </a:r>
            <a:endParaRPr lang="ko-KR" altLang="en-US" sz="800" dirty="0">
              <a:solidFill>
                <a:schemeClr val="tx1"/>
              </a:solidFill>
              <a:latin typeface="+mn-ea"/>
            </a:endParaRPr>
          </a:p>
        </p:txBody>
      </p:sp>
      <p:sp>
        <p:nvSpPr>
          <p:cNvPr id="75" name="순서도: 처리 74">
            <a:extLst>
              <a:ext uri="{FF2B5EF4-FFF2-40B4-BE49-F238E27FC236}">
                <a16:creationId xmlns:a16="http://schemas.microsoft.com/office/drawing/2014/main" id="{29CD2A70-B610-4F5F-A18A-CAA177BC2BE1}"/>
              </a:ext>
            </a:extLst>
          </p:cNvPr>
          <p:cNvSpPr/>
          <p:nvPr/>
        </p:nvSpPr>
        <p:spPr>
          <a:xfrm>
            <a:off x="10173752" y="6398549"/>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Return </a:t>
            </a:r>
            <a:r>
              <a:rPr lang="en-US" altLang="ko-KR" sz="800" dirty="0" err="1">
                <a:solidFill>
                  <a:schemeClr val="tx1"/>
                </a:solidFill>
                <a:latin typeface="+mn-ea"/>
              </a:rPr>
              <a:t>Regist</a:t>
            </a:r>
            <a:endParaRPr lang="en-US" altLang="ko-KR" sz="800" dirty="0">
              <a:solidFill>
                <a:schemeClr val="tx1"/>
              </a:solidFill>
              <a:latin typeface="+mn-ea"/>
            </a:endParaRPr>
          </a:p>
          <a:p>
            <a:pPr algn="ctr">
              <a:lnSpc>
                <a:spcPct val="90000"/>
              </a:lnSpc>
            </a:pPr>
            <a:r>
              <a:rPr lang="en-US" altLang="ko-KR" sz="800" dirty="0">
                <a:solidFill>
                  <a:schemeClr val="tx1"/>
                </a:solidFill>
                <a:latin typeface="+mn-ea"/>
              </a:rPr>
              <a:t>(Relation Delivery)</a:t>
            </a:r>
            <a:endParaRPr lang="ko-KR" altLang="en-US" sz="800" dirty="0">
              <a:solidFill>
                <a:schemeClr val="tx1"/>
              </a:solidFill>
              <a:latin typeface="+mn-ea"/>
            </a:endParaRPr>
          </a:p>
        </p:txBody>
      </p:sp>
      <p:cxnSp>
        <p:nvCxnSpPr>
          <p:cNvPr id="76" name="연결선: 꺾임 75">
            <a:extLst>
              <a:ext uri="{FF2B5EF4-FFF2-40B4-BE49-F238E27FC236}">
                <a16:creationId xmlns:a16="http://schemas.microsoft.com/office/drawing/2014/main" id="{1F0A668C-A886-4254-BF5D-D21A50B3EBA8}"/>
              </a:ext>
            </a:extLst>
          </p:cNvPr>
          <p:cNvCxnSpPr>
            <a:cxnSpLocks/>
            <a:stCxn id="67" idx="3"/>
            <a:endCxn id="72" idx="1"/>
          </p:cNvCxnSpPr>
          <p:nvPr/>
        </p:nvCxnSpPr>
        <p:spPr>
          <a:xfrm>
            <a:off x="1703512" y="1908222"/>
            <a:ext cx="808895" cy="792088"/>
          </a:xfrm>
          <a:prstGeom prst="bentConnector3">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연결선: 꺾임 79">
            <a:extLst>
              <a:ext uri="{FF2B5EF4-FFF2-40B4-BE49-F238E27FC236}">
                <a16:creationId xmlns:a16="http://schemas.microsoft.com/office/drawing/2014/main" id="{ADF2CA59-B3F4-40F4-A39E-DC004D71FC42}"/>
              </a:ext>
            </a:extLst>
          </p:cNvPr>
          <p:cNvCxnSpPr>
            <a:cxnSpLocks/>
            <a:stCxn id="69" idx="3"/>
            <a:endCxn id="70" idx="0"/>
          </p:cNvCxnSpPr>
          <p:nvPr/>
        </p:nvCxnSpPr>
        <p:spPr>
          <a:xfrm>
            <a:off x="3763247" y="3878269"/>
            <a:ext cx="1801993" cy="167682"/>
          </a:xfrm>
          <a:prstGeom prst="bentConnector2">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연결선: 꺾임 82">
            <a:extLst>
              <a:ext uri="{FF2B5EF4-FFF2-40B4-BE49-F238E27FC236}">
                <a16:creationId xmlns:a16="http://schemas.microsoft.com/office/drawing/2014/main" id="{DB1882EE-F292-47F9-995A-74416D5E7EDA}"/>
              </a:ext>
            </a:extLst>
          </p:cNvPr>
          <p:cNvCxnSpPr>
            <a:cxnSpLocks/>
            <a:stCxn id="73" idx="3"/>
            <a:endCxn id="74" idx="0"/>
          </p:cNvCxnSpPr>
          <p:nvPr/>
        </p:nvCxnSpPr>
        <p:spPr>
          <a:xfrm>
            <a:off x="6184815" y="5456808"/>
            <a:ext cx="1972713" cy="365677"/>
          </a:xfrm>
          <a:prstGeom prst="bentConnector2">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연결선: 꺾임 85">
            <a:extLst>
              <a:ext uri="{FF2B5EF4-FFF2-40B4-BE49-F238E27FC236}">
                <a16:creationId xmlns:a16="http://schemas.microsoft.com/office/drawing/2014/main" id="{351E5BA2-42DA-4AA5-84AD-FD0CFCE05A11}"/>
              </a:ext>
            </a:extLst>
          </p:cNvPr>
          <p:cNvCxnSpPr>
            <a:cxnSpLocks/>
            <a:stCxn id="74" idx="3"/>
            <a:endCxn id="75" idx="0"/>
          </p:cNvCxnSpPr>
          <p:nvPr/>
        </p:nvCxnSpPr>
        <p:spPr>
          <a:xfrm>
            <a:off x="8782948" y="5957891"/>
            <a:ext cx="2016224" cy="440658"/>
          </a:xfrm>
          <a:prstGeom prst="bentConnector2">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직선 화살표 연결선 88">
            <a:extLst>
              <a:ext uri="{FF2B5EF4-FFF2-40B4-BE49-F238E27FC236}">
                <a16:creationId xmlns:a16="http://schemas.microsoft.com/office/drawing/2014/main" id="{42A42654-069F-40C8-9FFC-5248016F5D1D}"/>
              </a:ext>
            </a:extLst>
          </p:cNvPr>
          <p:cNvCxnSpPr>
            <a:cxnSpLocks/>
            <a:stCxn id="72" idx="2"/>
            <a:endCxn id="68" idx="0"/>
          </p:cNvCxnSpPr>
          <p:nvPr/>
        </p:nvCxnSpPr>
        <p:spPr>
          <a:xfrm>
            <a:off x="3137827" y="2835715"/>
            <a:ext cx="0" cy="280603"/>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직선 화살표 연결선 91">
            <a:extLst>
              <a:ext uri="{FF2B5EF4-FFF2-40B4-BE49-F238E27FC236}">
                <a16:creationId xmlns:a16="http://schemas.microsoft.com/office/drawing/2014/main" id="{0A484E9C-87DF-4F96-B74A-730E28A036A2}"/>
              </a:ext>
            </a:extLst>
          </p:cNvPr>
          <p:cNvCxnSpPr>
            <a:cxnSpLocks/>
            <a:stCxn id="68" idx="2"/>
            <a:endCxn id="69" idx="0"/>
          </p:cNvCxnSpPr>
          <p:nvPr/>
        </p:nvCxnSpPr>
        <p:spPr>
          <a:xfrm>
            <a:off x="3137827" y="3387129"/>
            <a:ext cx="0" cy="35573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직선 화살표 연결선 95">
            <a:extLst>
              <a:ext uri="{FF2B5EF4-FFF2-40B4-BE49-F238E27FC236}">
                <a16:creationId xmlns:a16="http://schemas.microsoft.com/office/drawing/2014/main" id="{4B002D4D-6E68-4CFE-8D51-22B36CBB102E}"/>
              </a:ext>
            </a:extLst>
          </p:cNvPr>
          <p:cNvCxnSpPr>
            <a:cxnSpLocks/>
            <a:stCxn id="70" idx="2"/>
            <a:endCxn id="71" idx="0"/>
          </p:cNvCxnSpPr>
          <p:nvPr/>
        </p:nvCxnSpPr>
        <p:spPr>
          <a:xfrm flipH="1">
            <a:off x="5559395" y="4441203"/>
            <a:ext cx="5845" cy="30469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직선 화살표 연결선 98">
            <a:extLst>
              <a:ext uri="{FF2B5EF4-FFF2-40B4-BE49-F238E27FC236}">
                <a16:creationId xmlns:a16="http://schemas.microsoft.com/office/drawing/2014/main" id="{C5D43324-2857-4799-BFCF-FF889A086BF1}"/>
              </a:ext>
            </a:extLst>
          </p:cNvPr>
          <p:cNvCxnSpPr>
            <a:cxnSpLocks/>
            <a:stCxn id="71" idx="2"/>
            <a:endCxn id="73" idx="0"/>
          </p:cNvCxnSpPr>
          <p:nvPr/>
        </p:nvCxnSpPr>
        <p:spPr>
          <a:xfrm>
            <a:off x="5559395" y="5016708"/>
            <a:ext cx="0" cy="30469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4" name="TextBox 113">
            <a:extLst>
              <a:ext uri="{FF2B5EF4-FFF2-40B4-BE49-F238E27FC236}">
                <a16:creationId xmlns:a16="http://schemas.microsoft.com/office/drawing/2014/main" id="{BCCFE945-B54D-499D-9F86-08E9B2874391}"/>
              </a:ext>
            </a:extLst>
          </p:cNvPr>
          <p:cNvSpPr txBox="1"/>
          <p:nvPr/>
        </p:nvSpPr>
        <p:spPr>
          <a:xfrm>
            <a:off x="2423592" y="1436409"/>
            <a:ext cx="1339655" cy="369332"/>
          </a:xfrm>
          <a:prstGeom prst="rect">
            <a:avLst/>
          </a:prstGeom>
          <a:noFill/>
        </p:spPr>
        <p:txBody>
          <a:bodyPr wrap="square" rtlCol="0">
            <a:spAutoFit/>
          </a:bodyPr>
          <a:lstStyle/>
          <a:p>
            <a:pPr algn="ctr"/>
            <a:r>
              <a:rPr lang="en-US" altLang="ko-KR" dirty="0"/>
              <a:t>Base Info</a:t>
            </a:r>
            <a:endParaRPr lang="ko-KR" altLang="en-US" dirty="0"/>
          </a:p>
        </p:txBody>
      </p:sp>
      <p:sp>
        <p:nvSpPr>
          <p:cNvPr id="115" name="TextBox 114">
            <a:extLst>
              <a:ext uri="{FF2B5EF4-FFF2-40B4-BE49-F238E27FC236}">
                <a16:creationId xmlns:a16="http://schemas.microsoft.com/office/drawing/2014/main" id="{932BC47B-10D4-4E64-AA70-AE52DA6F5BF2}"/>
              </a:ext>
            </a:extLst>
          </p:cNvPr>
          <p:cNvSpPr txBox="1"/>
          <p:nvPr/>
        </p:nvSpPr>
        <p:spPr>
          <a:xfrm>
            <a:off x="4889567" y="1423182"/>
            <a:ext cx="1339655" cy="923330"/>
          </a:xfrm>
          <a:prstGeom prst="rect">
            <a:avLst/>
          </a:prstGeom>
          <a:noFill/>
        </p:spPr>
        <p:txBody>
          <a:bodyPr wrap="square" rtlCol="0">
            <a:spAutoFit/>
          </a:bodyPr>
          <a:lstStyle/>
          <a:p>
            <a:pPr algn="ctr"/>
            <a:r>
              <a:rPr lang="en-US" altLang="ko-KR" dirty="0" err="1"/>
              <a:t>Ordery</a:t>
            </a:r>
            <a:r>
              <a:rPr lang="en-US" altLang="ko-KR" dirty="0"/>
              <a:t> </a:t>
            </a:r>
          </a:p>
          <a:p>
            <a:pPr algn="ctr"/>
            <a:r>
              <a:rPr lang="en-US" altLang="ko-KR" dirty="0"/>
              <a:t>&amp;</a:t>
            </a:r>
          </a:p>
          <a:p>
            <a:pPr algn="ctr"/>
            <a:r>
              <a:rPr lang="en-US" altLang="ko-KR" dirty="0"/>
              <a:t>Inventory</a:t>
            </a:r>
            <a:endParaRPr lang="ko-KR" altLang="en-US" dirty="0"/>
          </a:p>
        </p:txBody>
      </p:sp>
      <p:sp>
        <p:nvSpPr>
          <p:cNvPr id="116" name="TextBox 115">
            <a:extLst>
              <a:ext uri="{FF2B5EF4-FFF2-40B4-BE49-F238E27FC236}">
                <a16:creationId xmlns:a16="http://schemas.microsoft.com/office/drawing/2014/main" id="{A0B1CD99-9F97-40D5-B39F-8F68C0E90935}"/>
              </a:ext>
            </a:extLst>
          </p:cNvPr>
          <p:cNvSpPr txBox="1"/>
          <p:nvPr/>
        </p:nvSpPr>
        <p:spPr>
          <a:xfrm>
            <a:off x="7443293" y="1436409"/>
            <a:ext cx="1339655" cy="369332"/>
          </a:xfrm>
          <a:prstGeom prst="rect">
            <a:avLst/>
          </a:prstGeom>
          <a:noFill/>
        </p:spPr>
        <p:txBody>
          <a:bodyPr wrap="square" rtlCol="0">
            <a:spAutoFit/>
          </a:bodyPr>
          <a:lstStyle/>
          <a:p>
            <a:pPr algn="ctr"/>
            <a:r>
              <a:rPr lang="en-US" altLang="ko-KR" dirty="0"/>
              <a:t>Delivery</a:t>
            </a:r>
            <a:endParaRPr lang="ko-KR" altLang="en-US" dirty="0"/>
          </a:p>
        </p:txBody>
      </p:sp>
      <p:sp>
        <p:nvSpPr>
          <p:cNvPr id="117" name="TextBox 116">
            <a:extLst>
              <a:ext uri="{FF2B5EF4-FFF2-40B4-BE49-F238E27FC236}">
                <a16:creationId xmlns:a16="http://schemas.microsoft.com/office/drawing/2014/main" id="{78A3BE51-96B0-456D-96FE-565C8B7A89A2}"/>
              </a:ext>
            </a:extLst>
          </p:cNvPr>
          <p:cNvSpPr txBox="1"/>
          <p:nvPr/>
        </p:nvSpPr>
        <p:spPr>
          <a:xfrm>
            <a:off x="9997019" y="1436409"/>
            <a:ext cx="1339655" cy="369332"/>
          </a:xfrm>
          <a:prstGeom prst="rect">
            <a:avLst/>
          </a:prstGeom>
          <a:noFill/>
        </p:spPr>
        <p:txBody>
          <a:bodyPr wrap="square" rtlCol="0">
            <a:spAutoFit/>
          </a:bodyPr>
          <a:lstStyle/>
          <a:p>
            <a:pPr algn="ctr"/>
            <a:r>
              <a:rPr lang="en-US" altLang="ko-KR" dirty="0"/>
              <a:t>Return</a:t>
            </a:r>
            <a:endParaRPr lang="ko-KR" altLang="en-US" dirty="0"/>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Login &amp; Join</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1849996" y="1511496"/>
            <a:ext cx="5616624" cy="4077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A509A23D-E011-449B-BD2E-F545D02BCE9F}"/>
              </a:ext>
            </a:extLst>
          </p:cNvPr>
          <p:cNvSpPr/>
          <p:nvPr/>
        </p:nvSpPr>
        <p:spPr>
          <a:xfrm>
            <a:off x="3287688" y="2690918"/>
            <a:ext cx="352839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641A1153-E222-46CA-82BA-E0BC4EB7D9F1}"/>
              </a:ext>
            </a:extLst>
          </p:cNvPr>
          <p:cNvSpPr/>
          <p:nvPr/>
        </p:nvSpPr>
        <p:spPr>
          <a:xfrm>
            <a:off x="3287688" y="3280338"/>
            <a:ext cx="352839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3FA10C4-EB3D-4A7D-948E-EA0419EA16E8}"/>
              </a:ext>
            </a:extLst>
          </p:cNvPr>
          <p:cNvSpPr/>
          <p:nvPr/>
        </p:nvSpPr>
        <p:spPr>
          <a:xfrm>
            <a:off x="2682122" y="3861048"/>
            <a:ext cx="18722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Join</a:t>
            </a:r>
            <a:endParaRPr lang="ko-KR" altLang="en-US" dirty="0"/>
          </a:p>
        </p:txBody>
      </p:sp>
      <p:sp>
        <p:nvSpPr>
          <p:cNvPr id="12" name="직사각형 11">
            <a:extLst>
              <a:ext uri="{FF2B5EF4-FFF2-40B4-BE49-F238E27FC236}">
                <a16:creationId xmlns:a16="http://schemas.microsoft.com/office/drawing/2014/main" id="{A65480BB-0EC2-4509-95E4-106CDBF6E9C0}"/>
              </a:ext>
            </a:extLst>
          </p:cNvPr>
          <p:cNvSpPr/>
          <p:nvPr/>
        </p:nvSpPr>
        <p:spPr>
          <a:xfrm>
            <a:off x="4893072" y="3861048"/>
            <a:ext cx="19230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Login</a:t>
            </a:r>
            <a:endParaRPr lang="ko-KR" altLang="en-US" dirty="0"/>
          </a:p>
        </p:txBody>
      </p:sp>
      <p:sp>
        <p:nvSpPr>
          <p:cNvPr id="3" name="TextBox 2">
            <a:extLst>
              <a:ext uri="{FF2B5EF4-FFF2-40B4-BE49-F238E27FC236}">
                <a16:creationId xmlns:a16="http://schemas.microsoft.com/office/drawing/2014/main" id="{C2D939D2-5EB7-4A3E-A527-0228CDB757E2}"/>
              </a:ext>
            </a:extLst>
          </p:cNvPr>
          <p:cNvSpPr txBox="1"/>
          <p:nvPr/>
        </p:nvSpPr>
        <p:spPr>
          <a:xfrm>
            <a:off x="3902224" y="1916391"/>
            <a:ext cx="1512168" cy="369332"/>
          </a:xfrm>
          <a:prstGeom prst="rect">
            <a:avLst/>
          </a:prstGeom>
          <a:noFill/>
        </p:spPr>
        <p:txBody>
          <a:bodyPr wrap="square" rtlCol="0">
            <a:spAutoFit/>
          </a:bodyPr>
          <a:lstStyle/>
          <a:p>
            <a:pPr algn="ctr"/>
            <a:r>
              <a:rPr lang="en-US" altLang="ko-KR" dirty="0" err="1"/>
              <a:t>Ciagoar</a:t>
            </a:r>
            <a:endParaRPr lang="ko-KR" altLang="en-US" dirty="0"/>
          </a:p>
        </p:txBody>
      </p:sp>
      <p:sp>
        <p:nvSpPr>
          <p:cNvPr id="14" name="TextBox 13">
            <a:extLst>
              <a:ext uri="{FF2B5EF4-FFF2-40B4-BE49-F238E27FC236}">
                <a16:creationId xmlns:a16="http://schemas.microsoft.com/office/drawing/2014/main" id="{0AFB9760-D97C-4011-B728-6F5B7ABFBAD9}"/>
              </a:ext>
            </a:extLst>
          </p:cNvPr>
          <p:cNvSpPr txBox="1"/>
          <p:nvPr/>
        </p:nvSpPr>
        <p:spPr>
          <a:xfrm>
            <a:off x="2495600" y="2726922"/>
            <a:ext cx="648072" cy="369332"/>
          </a:xfrm>
          <a:prstGeom prst="rect">
            <a:avLst/>
          </a:prstGeom>
          <a:noFill/>
        </p:spPr>
        <p:txBody>
          <a:bodyPr wrap="square" rtlCol="0">
            <a:spAutoFit/>
          </a:bodyPr>
          <a:lstStyle/>
          <a:p>
            <a:pPr algn="ctr"/>
            <a:r>
              <a:rPr lang="en-US" altLang="ko-KR" dirty="0"/>
              <a:t>ID : </a:t>
            </a:r>
            <a:endParaRPr lang="ko-KR" altLang="en-US" dirty="0"/>
          </a:p>
        </p:txBody>
      </p:sp>
      <p:sp>
        <p:nvSpPr>
          <p:cNvPr id="15" name="TextBox 14">
            <a:extLst>
              <a:ext uri="{FF2B5EF4-FFF2-40B4-BE49-F238E27FC236}">
                <a16:creationId xmlns:a16="http://schemas.microsoft.com/office/drawing/2014/main" id="{EA7E1A17-5B73-44D7-854E-4A89720538EA}"/>
              </a:ext>
            </a:extLst>
          </p:cNvPr>
          <p:cNvSpPr txBox="1"/>
          <p:nvPr/>
        </p:nvSpPr>
        <p:spPr>
          <a:xfrm>
            <a:off x="2495600" y="3311696"/>
            <a:ext cx="648072" cy="369332"/>
          </a:xfrm>
          <a:prstGeom prst="rect">
            <a:avLst/>
          </a:prstGeom>
          <a:noFill/>
        </p:spPr>
        <p:txBody>
          <a:bodyPr wrap="square" rtlCol="0">
            <a:spAutoFit/>
          </a:bodyPr>
          <a:lstStyle/>
          <a:p>
            <a:pPr algn="ctr"/>
            <a:r>
              <a:rPr lang="en-US" altLang="ko-KR" dirty="0"/>
              <a:t>PW : </a:t>
            </a:r>
            <a:endParaRPr lang="ko-KR" altLang="en-US" dirty="0"/>
          </a:p>
        </p:txBody>
      </p:sp>
      <p:sp>
        <p:nvSpPr>
          <p:cNvPr id="16" name="직사각형 15">
            <a:extLst>
              <a:ext uri="{FF2B5EF4-FFF2-40B4-BE49-F238E27FC236}">
                <a16:creationId xmlns:a16="http://schemas.microsoft.com/office/drawing/2014/main" id="{21C06E63-2FBA-44F2-ADEC-D73D1A0848AE}"/>
              </a:ext>
            </a:extLst>
          </p:cNvPr>
          <p:cNvSpPr/>
          <p:nvPr/>
        </p:nvSpPr>
        <p:spPr>
          <a:xfrm>
            <a:off x="3696804" y="4441758"/>
            <a:ext cx="19230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Gogle</a:t>
            </a:r>
            <a:endParaRPr lang="ko-KR" altLang="en-US" dirty="0"/>
          </a:p>
        </p:txBody>
      </p:sp>
      <p:sp>
        <p:nvSpPr>
          <p:cNvPr id="17" name="직사각형 16">
            <a:extLst>
              <a:ext uri="{FF2B5EF4-FFF2-40B4-BE49-F238E27FC236}">
                <a16:creationId xmlns:a16="http://schemas.microsoft.com/office/drawing/2014/main" id="{214A8ADE-089D-429E-A324-3DAD5E16489B}"/>
              </a:ext>
            </a:extLst>
          </p:cNvPr>
          <p:cNvSpPr/>
          <p:nvPr/>
        </p:nvSpPr>
        <p:spPr>
          <a:xfrm>
            <a:off x="3696804" y="4980008"/>
            <a:ext cx="382972" cy="3664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18" name="TextBox 17">
            <a:extLst>
              <a:ext uri="{FF2B5EF4-FFF2-40B4-BE49-F238E27FC236}">
                <a16:creationId xmlns:a16="http://schemas.microsoft.com/office/drawing/2014/main" id="{32E2203F-B405-4ABA-A136-EF23A092E3AD}"/>
              </a:ext>
            </a:extLst>
          </p:cNvPr>
          <p:cNvSpPr txBox="1"/>
          <p:nvPr/>
        </p:nvSpPr>
        <p:spPr>
          <a:xfrm>
            <a:off x="4260196" y="4980008"/>
            <a:ext cx="1666388" cy="369332"/>
          </a:xfrm>
          <a:prstGeom prst="rect">
            <a:avLst/>
          </a:prstGeom>
          <a:noFill/>
        </p:spPr>
        <p:txBody>
          <a:bodyPr wrap="square" rtlCol="0">
            <a:spAutoFit/>
          </a:bodyPr>
          <a:lstStyle/>
          <a:p>
            <a:pPr algn="ctr"/>
            <a:r>
              <a:rPr lang="en-US" altLang="ko-KR" dirty="0"/>
              <a:t>Auto Login</a:t>
            </a:r>
            <a:endParaRPr lang="ko-KR" altLang="en-US" dirty="0"/>
          </a:p>
        </p:txBody>
      </p:sp>
    </p:spTree>
    <p:extLst>
      <p:ext uri="{BB962C8B-B14F-4D97-AF65-F5344CB8AC3E}">
        <p14:creationId xmlns:p14="http://schemas.microsoft.com/office/powerpoint/2010/main" val="375987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1631504" y="1457490"/>
            <a:ext cx="5616624" cy="3699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A509A23D-E011-449B-BD2E-F545D02BCE9F}"/>
              </a:ext>
            </a:extLst>
          </p:cNvPr>
          <p:cNvSpPr/>
          <p:nvPr/>
        </p:nvSpPr>
        <p:spPr>
          <a:xfrm>
            <a:off x="3287688" y="1844822"/>
            <a:ext cx="352839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641A1153-E222-46CA-82BA-E0BC4EB7D9F1}"/>
              </a:ext>
            </a:extLst>
          </p:cNvPr>
          <p:cNvSpPr/>
          <p:nvPr/>
        </p:nvSpPr>
        <p:spPr>
          <a:xfrm>
            <a:off x="3287688" y="2434242"/>
            <a:ext cx="352839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3FA10C4-EB3D-4A7D-948E-EA0419EA16E8}"/>
              </a:ext>
            </a:extLst>
          </p:cNvPr>
          <p:cNvSpPr/>
          <p:nvPr/>
        </p:nvSpPr>
        <p:spPr>
          <a:xfrm>
            <a:off x="2655816" y="4310480"/>
            <a:ext cx="18722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12" name="직사각형 11">
            <a:extLst>
              <a:ext uri="{FF2B5EF4-FFF2-40B4-BE49-F238E27FC236}">
                <a16:creationId xmlns:a16="http://schemas.microsoft.com/office/drawing/2014/main" id="{A65480BB-0EC2-4509-95E4-106CDBF6E9C0}"/>
              </a:ext>
            </a:extLst>
          </p:cNvPr>
          <p:cNvSpPr/>
          <p:nvPr/>
        </p:nvSpPr>
        <p:spPr>
          <a:xfrm>
            <a:off x="4866766" y="4310480"/>
            <a:ext cx="19230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Join</a:t>
            </a:r>
            <a:endParaRPr lang="ko-KR" altLang="en-US" dirty="0"/>
          </a:p>
        </p:txBody>
      </p:sp>
      <p:sp>
        <p:nvSpPr>
          <p:cNvPr id="14" name="TextBox 13">
            <a:extLst>
              <a:ext uri="{FF2B5EF4-FFF2-40B4-BE49-F238E27FC236}">
                <a16:creationId xmlns:a16="http://schemas.microsoft.com/office/drawing/2014/main" id="{0AFB9760-D97C-4011-B728-6F5B7ABFBAD9}"/>
              </a:ext>
            </a:extLst>
          </p:cNvPr>
          <p:cNvSpPr txBox="1"/>
          <p:nvPr/>
        </p:nvSpPr>
        <p:spPr>
          <a:xfrm>
            <a:off x="2381802" y="1876180"/>
            <a:ext cx="864096" cy="369332"/>
          </a:xfrm>
          <a:prstGeom prst="rect">
            <a:avLst/>
          </a:prstGeom>
          <a:noFill/>
        </p:spPr>
        <p:txBody>
          <a:bodyPr wrap="square" rtlCol="0">
            <a:spAutoFit/>
          </a:bodyPr>
          <a:lstStyle/>
          <a:p>
            <a:pPr algn="ctr"/>
            <a:r>
              <a:rPr lang="en-US" altLang="ko-KR" dirty="0"/>
              <a:t>Email : </a:t>
            </a:r>
            <a:endParaRPr lang="ko-KR" altLang="en-US" dirty="0"/>
          </a:p>
        </p:txBody>
      </p:sp>
      <p:sp>
        <p:nvSpPr>
          <p:cNvPr id="15" name="TextBox 14">
            <a:extLst>
              <a:ext uri="{FF2B5EF4-FFF2-40B4-BE49-F238E27FC236}">
                <a16:creationId xmlns:a16="http://schemas.microsoft.com/office/drawing/2014/main" id="{EA7E1A17-5B73-44D7-854E-4A89720538EA}"/>
              </a:ext>
            </a:extLst>
          </p:cNvPr>
          <p:cNvSpPr txBox="1"/>
          <p:nvPr/>
        </p:nvSpPr>
        <p:spPr>
          <a:xfrm>
            <a:off x="1841435" y="2465600"/>
            <a:ext cx="1437692" cy="369332"/>
          </a:xfrm>
          <a:prstGeom prst="rect">
            <a:avLst/>
          </a:prstGeom>
          <a:noFill/>
        </p:spPr>
        <p:txBody>
          <a:bodyPr wrap="square" rtlCol="0">
            <a:spAutoFit/>
          </a:bodyPr>
          <a:lstStyle/>
          <a:p>
            <a:pPr algn="ctr"/>
            <a:r>
              <a:rPr lang="en-US" altLang="ko-KR" dirty="0" err="1"/>
              <a:t>NickName</a:t>
            </a:r>
            <a:r>
              <a:rPr lang="en-US" altLang="ko-KR" dirty="0"/>
              <a:t> : </a:t>
            </a:r>
            <a:endParaRPr lang="ko-KR" altLang="en-US" dirty="0"/>
          </a:p>
        </p:txBody>
      </p:sp>
      <p:sp>
        <p:nvSpPr>
          <p:cNvPr id="19" name="직사각형 18">
            <a:extLst>
              <a:ext uri="{FF2B5EF4-FFF2-40B4-BE49-F238E27FC236}">
                <a16:creationId xmlns:a16="http://schemas.microsoft.com/office/drawing/2014/main" id="{0BF8623F-7198-4BA7-B154-CC30559F1B87}"/>
              </a:ext>
            </a:extLst>
          </p:cNvPr>
          <p:cNvSpPr/>
          <p:nvPr/>
        </p:nvSpPr>
        <p:spPr>
          <a:xfrm>
            <a:off x="3279127" y="3023662"/>
            <a:ext cx="352839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9057A051-DC05-4209-AA16-C6EF24DF2AB8}"/>
              </a:ext>
            </a:extLst>
          </p:cNvPr>
          <p:cNvSpPr txBox="1"/>
          <p:nvPr/>
        </p:nvSpPr>
        <p:spPr>
          <a:xfrm>
            <a:off x="1947298" y="3059668"/>
            <a:ext cx="1296144" cy="369332"/>
          </a:xfrm>
          <a:prstGeom prst="rect">
            <a:avLst/>
          </a:prstGeom>
          <a:noFill/>
        </p:spPr>
        <p:txBody>
          <a:bodyPr wrap="square" rtlCol="0">
            <a:spAutoFit/>
          </a:bodyPr>
          <a:lstStyle/>
          <a:p>
            <a:pPr algn="ctr"/>
            <a:r>
              <a:rPr lang="en-US" altLang="ko-KR" dirty="0"/>
              <a:t>Password : </a:t>
            </a:r>
            <a:endParaRPr lang="ko-KR" altLang="en-US" dirty="0"/>
          </a:p>
        </p:txBody>
      </p:sp>
      <p:sp>
        <p:nvSpPr>
          <p:cNvPr id="21" name="직사각형 20">
            <a:extLst>
              <a:ext uri="{FF2B5EF4-FFF2-40B4-BE49-F238E27FC236}">
                <a16:creationId xmlns:a16="http://schemas.microsoft.com/office/drawing/2014/main" id="{8DE8874B-0F8A-4A81-8750-062951B6EB91}"/>
              </a:ext>
            </a:extLst>
          </p:cNvPr>
          <p:cNvSpPr/>
          <p:nvPr/>
        </p:nvSpPr>
        <p:spPr>
          <a:xfrm>
            <a:off x="3279127" y="3641850"/>
            <a:ext cx="352839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13680C7F-FC5D-49EA-A246-15221E0340B9}"/>
              </a:ext>
            </a:extLst>
          </p:cNvPr>
          <p:cNvSpPr txBox="1"/>
          <p:nvPr/>
        </p:nvSpPr>
        <p:spPr>
          <a:xfrm>
            <a:off x="1703512" y="3677854"/>
            <a:ext cx="1512168" cy="369332"/>
          </a:xfrm>
          <a:prstGeom prst="rect">
            <a:avLst/>
          </a:prstGeom>
          <a:noFill/>
        </p:spPr>
        <p:txBody>
          <a:bodyPr wrap="square" rtlCol="0">
            <a:spAutoFit/>
          </a:bodyPr>
          <a:lstStyle/>
          <a:p>
            <a:pPr algn="ctr"/>
            <a:r>
              <a:rPr lang="en-US" altLang="ko-KR" dirty="0" err="1"/>
              <a:t>RePassword</a:t>
            </a:r>
            <a:r>
              <a:rPr lang="en-US" altLang="ko-KR" dirty="0"/>
              <a:t> : </a:t>
            </a:r>
            <a:endParaRPr lang="ko-KR" altLang="en-US" dirty="0"/>
          </a:p>
        </p:txBody>
      </p:sp>
    </p:spTree>
    <p:extLst>
      <p:ext uri="{BB962C8B-B14F-4D97-AF65-F5344CB8AC3E}">
        <p14:creationId xmlns:p14="http://schemas.microsoft.com/office/powerpoint/2010/main" val="69558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1631504" y="1457490"/>
            <a:ext cx="5616624" cy="2115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A509A23D-E011-449B-BD2E-F545D02BCE9F}"/>
              </a:ext>
            </a:extLst>
          </p:cNvPr>
          <p:cNvSpPr/>
          <p:nvPr/>
        </p:nvSpPr>
        <p:spPr>
          <a:xfrm>
            <a:off x="2264537" y="1865947"/>
            <a:ext cx="455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3FA10C4-EB3D-4A7D-948E-EA0419EA16E8}"/>
              </a:ext>
            </a:extLst>
          </p:cNvPr>
          <p:cNvSpPr/>
          <p:nvPr/>
        </p:nvSpPr>
        <p:spPr>
          <a:xfrm>
            <a:off x="2264537" y="2780925"/>
            <a:ext cx="18722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12" name="직사각형 11">
            <a:extLst>
              <a:ext uri="{FF2B5EF4-FFF2-40B4-BE49-F238E27FC236}">
                <a16:creationId xmlns:a16="http://schemas.microsoft.com/office/drawing/2014/main" id="{A65480BB-0EC2-4509-95E4-106CDBF6E9C0}"/>
              </a:ext>
            </a:extLst>
          </p:cNvPr>
          <p:cNvSpPr/>
          <p:nvPr/>
        </p:nvSpPr>
        <p:spPr>
          <a:xfrm>
            <a:off x="4687224" y="2780925"/>
            <a:ext cx="19230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Check</a:t>
            </a:r>
            <a:endParaRPr lang="ko-KR" altLang="en-US" dirty="0"/>
          </a:p>
        </p:txBody>
      </p:sp>
      <p:sp>
        <p:nvSpPr>
          <p:cNvPr id="17" name="직사각형 16">
            <a:extLst>
              <a:ext uri="{FF2B5EF4-FFF2-40B4-BE49-F238E27FC236}">
                <a16:creationId xmlns:a16="http://schemas.microsoft.com/office/drawing/2014/main" id="{CE165C8E-D3AC-4D99-BE83-478B789E8755}"/>
              </a:ext>
            </a:extLst>
          </p:cNvPr>
          <p:cNvSpPr/>
          <p:nvPr/>
        </p:nvSpPr>
        <p:spPr>
          <a:xfrm>
            <a:off x="4579161" y="1865947"/>
            <a:ext cx="455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04F784C5-0707-4505-A3FD-16E413746331}"/>
              </a:ext>
            </a:extLst>
          </p:cNvPr>
          <p:cNvSpPr/>
          <p:nvPr/>
        </p:nvSpPr>
        <p:spPr>
          <a:xfrm>
            <a:off x="3023257" y="1865947"/>
            <a:ext cx="455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B8CD8C67-CA30-4A52-B9DC-12032C83233B}"/>
              </a:ext>
            </a:extLst>
          </p:cNvPr>
          <p:cNvSpPr/>
          <p:nvPr/>
        </p:nvSpPr>
        <p:spPr>
          <a:xfrm>
            <a:off x="3801209" y="1865947"/>
            <a:ext cx="455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00E4A180-CEF2-4D58-97D6-1F749CFD82BC}"/>
              </a:ext>
            </a:extLst>
          </p:cNvPr>
          <p:cNvSpPr/>
          <p:nvPr/>
        </p:nvSpPr>
        <p:spPr>
          <a:xfrm>
            <a:off x="5357113" y="1861507"/>
            <a:ext cx="455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3FB6AC93-8ECD-450B-A07B-13597D798412}"/>
              </a:ext>
            </a:extLst>
          </p:cNvPr>
          <p:cNvSpPr/>
          <p:nvPr/>
        </p:nvSpPr>
        <p:spPr>
          <a:xfrm>
            <a:off x="6168008" y="1862491"/>
            <a:ext cx="455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70323990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3303</TotalTime>
  <Words>693</Words>
  <Application>Microsoft Office PowerPoint</Application>
  <PresentationFormat>와이드스크린</PresentationFormat>
  <Paragraphs>329</Paragraphs>
  <Slides>21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21</vt:i4>
      </vt:variant>
    </vt:vector>
  </HeadingPairs>
  <TitlesOfParts>
    <vt:vector size="26" baseType="lpstr">
      <vt:lpstr>SF Pro Text Medium</vt:lpstr>
      <vt:lpstr>SF Pro Text Regular</vt:lpstr>
      <vt:lpstr>맑은 고딕</vt:lpstr>
      <vt:lpstr>Arial</vt:lpstr>
      <vt:lpstr>Office 테마</vt:lpstr>
      <vt:lpstr>Cioagoar</vt:lpstr>
      <vt:lpstr>History</vt:lpstr>
      <vt:lpstr>서비스 개요</vt:lpstr>
      <vt:lpstr>Login / Join process</vt:lpstr>
      <vt:lpstr>Simple Work process</vt:lpstr>
      <vt:lpstr>Login &amp; Join</vt:lpstr>
      <vt:lpstr>PowerPoint 프레젠테이션</vt:lpstr>
      <vt:lpstr>PowerPoint 프레젠테이션</vt:lpstr>
      <vt:lpstr>PowerPoint 프레젠테이션</vt:lpstr>
      <vt:lpstr>DashBoard</vt:lpstr>
      <vt:lpstr>PowerPoint 프레젠테이션</vt:lpstr>
      <vt:lpstr>Inventory</vt:lpstr>
      <vt:lpstr>PowerPoint 프레젠테이션</vt:lpstr>
      <vt:lpstr>Order</vt:lpstr>
      <vt:lpstr>PowerPoint 프레젠테이션</vt:lpstr>
      <vt:lpstr>Delivery</vt:lpstr>
      <vt:lpstr>PowerPoint 프레젠테이션</vt:lpstr>
      <vt:lpstr>Return</vt:lpstr>
      <vt:lpstr>PowerPoint 프레젠테이션</vt:lpstr>
      <vt:lpstr>Setting</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WooYoung Lee</cp:lastModifiedBy>
  <cp:revision>108</cp:revision>
  <cp:lastPrinted>2019-05-29T05:54:36Z</cp:lastPrinted>
  <dcterms:created xsi:type="dcterms:W3CDTF">2019-03-11T07:43:12Z</dcterms:created>
  <dcterms:modified xsi:type="dcterms:W3CDTF">2022-04-23T12:33:48Z</dcterms:modified>
</cp:coreProperties>
</file>