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ecbb0537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ecbb0537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ecbb0537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ecbb0537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ecbb0537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ecbb0537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ecbb0537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ecbb0537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cbb0537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cbb0537f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e5ebc2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e5ebc2c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0e5ebc2c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0e5ebc2c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0e5ebc2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0e5ebc2c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ecbb053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ecbb053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0dce75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0dce75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0dce7546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0dce7546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0dce7546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80dce7546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0dce7546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0dce7546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cbb053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cbb053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67c8b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67c8b3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0f67c8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0f67c8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0f67c8b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0f67c8b3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67c8b3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67c8b3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ecbb053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ecbb053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cbb0537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cbb0537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ecd34195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ecd34195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ecd3419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ecd3419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cbb0537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cbb0537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cbb0537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cbb0537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cbb0537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cbb0537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ecbb0537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ecbb0537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cbb0537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cbb0537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ecbb0537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ecbb0537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RutasOffline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Laboral De Semana 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Joset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planeadas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Plan de proyecto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Planear junta con el cliente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Documento SRS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Documento SAS</a:t>
            </a:r>
            <a:endParaRPr sz="1600" b="1"/>
          </a:p>
        </p:txBody>
      </p:sp>
      <p:sp>
        <p:nvSpPr>
          <p:cNvPr id="254" name="Google Shape;254;p2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Realizadas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/>
              <a:t>Plan de proyecto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/>
              <a:t>Planear junta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 b="1"/>
          </a:p>
        </p:txBody>
      </p:sp>
      <p:sp>
        <p:nvSpPr>
          <p:cNvPr id="257" name="Google Shape;257;p2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Tiempo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p24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De 10 horas planeadas de esta semana se ha consumido 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0000"/>
                </a:solidFill>
              </a:rPr>
              <a:t>5:00 hrs.</a:t>
            </a:r>
            <a:endParaRPr sz="1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" y="1456750"/>
            <a:ext cx="8839200" cy="22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75" y="2179750"/>
            <a:ext cx="73342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53382"/>
          <a:stretch/>
        </p:blipFill>
        <p:spPr>
          <a:xfrm>
            <a:off x="152400" y="1227475"/>
            <a:ext cx="8839200" cy="18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Estar en constante comunicación con el cliente para el desarrollo del sistema de información: este objetivo se ha conseguido a medias, debido a que la falta de confirmación para la validación del plan de proyecto por parte del cliente, el proyecto se ha retrasado 2 semanas.</a:t>
            </a:r>
            <a:r>
              <a:rPr lang="es-419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85" name="Google Shape;285;p28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8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Incorporación continua de nuevos requerimientos: este riesgo no fue disparado debido a que el cliente no pidió nada nuevo.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Desconocimiento de la lógica de negocio: en este caso el riesgo tampoco se disparó debido a la buena comunicación que se tiene con el cliente y a hablar de los temas de la manera mas clara posible.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hay buena comunicación y/o sinergia en el equipo: este riesgo estuvo a punto de dispararse sin embargo se logro prevenir antes de que ocurriera con una charla rápida con el equipo.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Falta de conocimiento y experiencia sobre tareas asignadas y las herramientas a utilizar: gracias a la buena elección del equipo este riesgo no ha sido disparado.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Pobre productividad: debido a que aun no se inicia con la codificación y los documentos han salido en tiempo y forma, se considera que este riesgo esta sin empezar </a:t>
            </a:r>
            <a:r>
              <a:rPr lang="es-419" sz="24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>
              <a:solidFill>
                <a:srgbClr val="2A399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Jonathan</a:t>
            </a:r>
            <a:endParaRPr/>
          </a:p>
        </p:txBody>
      </p:sp>
      <p:sp>
        <p:nvSpPr>
          <p:cNvPr id="292" name="Google Shape;292;p2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9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planeadas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29"/>
          <p:cNvSpPr txBox="1">
            <a:spLocks noGrp="1"/>
          </p:cNvSpPr>
          <p:nvPr>
            <p:ph type="body" idx="4294967295"/>
          </p:nvPr>
        </p:nvSpPr>
        <p:spPr>
          <a:xfrm>
            <a:off x="418075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/>
              <a:t>instalación de software necesario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Estudio de la documentación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</a:rPr>
              <a:t>Creación del SRS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295" name="Google Shape;295;p2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9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Realizadas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4294967295"/>
          </p:nvPr>
        </p:nvSpPr>
        <p:spPr>
          <a:xfrm>
            <a:off x="3336146" y="2199750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 b="1"/>
              <a:t>instalación de software necesario</a:t>
            </a:r>
            <a:endParaRPr sz="1600" b="1"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s-419" sz="1600" b="1"/>
              <a:t>Estudio de la documentación</a:t>
            </a:r>
            <a:endParaRPr sz="1600" b="1"/>
          </a:p>
        </p:txBody>
      </p:sp>
      <p:sp>
        <p:nvSpPr>
          <p:cNvPr id="298" name="Google Shape;298;p2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9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Tiempo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De 10 horas planeadas de esta semana se ha consumido 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rgbClr val="FF0000"/>
                </a:solidFill>
              </a:rPr>
              <a:t>7:00 hrs.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soporte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188" y="2313650"/>
            <a:ext cx="64484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675"/>
            <a:ext cx="8839201" cy="16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Estar en constante comunicación con el cliente para el desarrollo del sistema de información: este objetivo se ha conseguido a medias, debido a que la falta de confirmación para la validación del plan de proyecto por parte del cliente, el proyecto se ha retrasado 2 semanas.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1" name="Google Shape;321;p32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Incorporación continua de nuevos requerimientos: este riesgo no fue disparado debido a que el cliente no pidió nada nuevo.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falta de organizacion entre equipo y cliente final 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Falta de conocimiento y experiencia sobre tareas asignadas y las herramientas a utilizar: gracias a la buena elección del equipo este riesgo no ha sido disparado.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Droid Serif"/>
              <a:buChar char="●"/>
            </a:pPr>
            <a:r>
              <a:rPr lang="es-419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mejor manejo del proccess para poder registrar mejor los tiempos</a:t>
            </a:r>
            <a:r>
              <a:rPr lang="es-419"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América</a:t>
            </a: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planeadas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Revisión de acta constitutiva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Revisión de plan de proyecto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llenado de check list acta constitutiva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llenado de check list de plan de proyecto </a:t>
            </a:r>
            <a:endParaRPr sz="1600" b="1"/>
          </a:p>
        </p:txBody>
      </p:sp>
      <p:sp>
        <p:nvSpPr>
          <p:cNvPr id="330" name="Google Shape;330;p3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Realizadas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33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/>
              <a:t>Revisión acta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/>
              <a:t>Revisión plan de proyecto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/>
              <a:t>llenado de check list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/>
              <a:t>llenado check list proyecto</a:t>
            </a:r>
            <a:endParaRPr sz="1600" b="1"/>
          </a:p>
        </p:txBody>
      </p:sp>
      <p:sp>
        <p:nvSpPr>
          <p:cNvPr id="333" name="Google Shape;333;p3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Tiempo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5" name="Google Shape;335;p33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De 10 horas planeadas de esta semana se ha consumido 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 b="1">
                <a:solidFill>
                  <a:srgbClr val="FF0000"/>
                </a:solidFill>
              </a:rPr>
              <a:t>5:00 hrs.</a:t>
            </a:r>
            <a:endParaRPr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Tenemos un pequeño problema...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6" y="1304875"/>
            <a:ext cx="2215581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</a:rPr>
              <a:t>Semana 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92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/>
              <a:t>Plan de proyecto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/>
              <a:t>Junta con el cliente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400" dirty="0"/>
              <a:t>Documento SRS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2718486" y="1317100"/>
            <a:ext cx="2010587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2841160" y="1297052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</a:rPr>
              <a:t>Semana 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2589912" y="1918652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600" dirty="0"/>
              <a:t>Creación del Mockup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600" dirty="0"/>
              <a:t>Creación del documento SAS</a:t>
            </a:r>
            <a:endParaRPr sz="1600" dirty="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895468" y="1317100"/>
            <a:ext cx="2165351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7013448" y="129571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chemeClr val="lt1"/>
                </a:solidFill>
              </a:rPr>
              <a:t>Realizadas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898219" y="1030024"/>
            <a:ext cx="2161983" cy="3698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s-419" sz="1400" dirty="0"/>
              <a:t>Plan de proyecto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s-419" sz="1400" dirty="0"/>
              <a:t>Junta con el cliente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s-419" sz="1400" dirty="0"/>
              <a:t>Documento SRS</a:t>
            </a:r>
          </a:p>
          <a:p>
            <a:pPr indent="-330200">
              <a:spcBef>
                <a:spcPts val="1600"/>
              </a:spcBef>
              <a:buSzPts val="1600"/>
            </a:pPr>
            <a:r>
              <a:rPr lang="es-419" sz="1400" dirty="0"/>
              <a:t>Creación del Mockup</a:t>
            </a:r>
            <a:endParaRPr lang="es-419" sz="1600" dirty="0"/>
          </a:p>
          <a:p>
            <a:pPr indent="-330200">
              <a:spcBef>
                <a:spcPts val="1600"/>
              </a:spcBef>
              <a:buSzPts val="1600"/>
            </a:pPr>
            <a:r>
              <a:rPr lang="es-ES" sz="800" dirty="0"/>
              <a:t>Reunión con el cliente Para mostrarle prototipo </a:t>
            </a:r>
            <a:r>
              <a:rPr lang="es-ES" sz="800" dirty="0" err="1"/>
              <a:t>explorativo</a:t>
            </a:r>
            <a:r>
              <a:rPr lang="es-ES" sz="800" dirty="0"/>
              <a:t> (mockup) y validar SRS Y plan de proyecto</a:t>
            </a: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endParaRPr sz="1600" dirty="0"/>
          </a:p>
        </p:txBody>
      </p:sp>
      <p:grpSp>
        <p:nvGrpSpPr>
          <p:cNvPr id="18" name="Google Shape;97;p14">
            <a:extLst>
              <a:ext uri="{FF2B5EF4-FFF2-40B4-BE49-F238E27FC236}">
                <a16:creationId xmlns:a16="http://schemas.microsoft.com/office/drawing/2014/main" id="{4D6F2331-498D-4E27-97C9-E159DF2BFC84}"/>
              </a:ext>
            </a:extLst>
          </p:cNvPr>
          <p:cNvGrpSpPr/>
          <p:nvPr/>
        </p:nvGrpSpPr>
        <p:grpSpPr>
          <a:xfrm>
            <a:off x="4795649" y="1317100"/>
            <a:ext cx="2010587" cy="3416400"/>
            <a:chOff x="3320450" y="1304875"/>
            <a:chExt cx="2632499" cy="3416400"/>
          </a:xfrm>
        </p:grpSpPr>
        <p:sp>
          <p:nvSpPr>
            <p:cNvPr id="19" name="Google Shape;98;p14">
              <a:extLst>
                <a:ext uri="{FF2B5EF4-FFF2-40B4-BE49-F238E27FC236}">
                  <a16:creationId xmlns:a16="http://schemas.microsoft.com/office/drawing/2014/main" id="{A9442C09-BFB7-477D-B9A6-5104AC848BC3}"/>
                </a:ext>
              </a:extLst>
            </p:cNvPr>
            <p:cNvSpPr txBox="1"/>
            <p:nvPr/>
          </p:nvSpPr>
          <p:spPr>
            <a:xfrm>
              <a:off x="3324050" y="1304875"/>
              <a:ext cx="2628899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bg1"/>
                  </a:solidFill>
                  <a:latin typeface="Roboto" panose="020B0604020202020204" charset="0"/>
                  <a:ea typeface="Roboto" panose="020B0604020202020204" charset="0"/>
                </a:rPr>
                <a:t>Semana</a:t>
              </a:r>
              <a:r>
                <a:rPr lang="en-US" sz="1800" dirty="0">
                  <a:solidFill>
                    <a:schemeClr val="bg1"/>
                  </a:solidFill>
                  <a:latin typeface="Roboto" panose="020B0604020202020204" charset="0"/>
                  <a:ea typeface="Roboto" panose="020B0604020202020204" charset="0"/>
                </a:rPr>
                <a:t> 3</a:t>
              </a:r>
              <a:endParaRPr sz="1800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endParaRPr>
            </a:p>
          </p:txBody>
        </p:sp>
        <p:sp>
          <p:nvSpPr>
            <p:cNvPr id="20" name="Google Shape;99;p14">
              <a:extLst>
                <a:ext uri="{FF2B5EF4-FFF2-40B4-BE49-F238E27FC236}">
                  <a16:creationId xmlns:a16="http://schemas.microsoft.com/office/drawing/2014/main" id="{599F5F0D-474A-4601-946E-5DE609C70F99}"/>
                </a:ext>
              </a:extLst>
            </p:cNvPr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01;p14">
            <a:extLst>
              <a:ext uri="{FF2B5EF4-FFF2-40B4-BE49-F238E27FC236}">
                <a16:creationId xmlns:a16="http://schemas.microsoft.com/office/drawing/2014/main" id="{4D8ABED5-5129-499E-9973-B35071D25ABA}"/>
              </a:ext>
            </a:extLst>
          </p:cNvPr>
          <p:cNvSpPr txBox="1">
            <a:spLocks/>
          </p:cNvSpPr>
          <p:nvPr/>
        </p:nvSpPr>
        <p:spPr>
          <a:xfrm>
            <a:off x="4726323" y="1933626"/>
            <a:ext cx="204036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400" dirty="0"/>
              <a:t>Reunión con el cliente Para mostrarle prototipo </a:t>
            </a:r>
            <a:r>
              <a:rPr lang="es-ES" sz="1400" dirty="0" err="1"/>
              <a:t>explorativo</a:t>
            </a:r>
            <a:r>
              <a:rPr lang="es-ES" sz="1400" dirty="0"/>
              <a:t> (mockup) y validar SRS Y plan de proyecto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341" name="Google Shape;341;p34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Introducir las prácticas de gestión de proyectos en el desarrollo del sistema de información.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es-419" sz="1200">
                <a:latin typeface="Calibri"/>
                <a:ea typeface="Calibri"/>
                <a:cs typeface="Calibri"/>
                <a:sym typeface="Calibri"/>
              </a:rPr>
              <a:t>Cumplir con las actividades de aseguramiento de la calidad del desarrollo del software. aún no lo estamos desarrollando asi que no hay ningún problema.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 El producto de software debe ser verificado, aún no llegamos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•El producto de software debe ser validado.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•El producto de software debe contar con los atributos de calidad especificados por el cliente.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El software es complejo de implementar, aún no se lleva acabo ya que no hemos realizado nada de software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se realiza completitud en las pruebas, no se han realizado pruebas ya que no se trabajado aun en el.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Software contiene numerosos errores cuando se entrega al cliente, aún no se presentan ya que no lo hemos desarrollado.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Presentación de defectos en ambiente de producción al aire libre, de igual manera aun no lo hemos trabajado 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399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0" cy="2571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232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925"/>
            <a:ext cx="8839199" cy="3799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Luis</a:t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Planeadas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38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Revisión de acta constitutiva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Revisión de plan de proyecto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/>
              <a:t>llenado de check list acta constitutiva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 b="1"/>
              <a:t>llenado de check list de plan de proyecto</a:t>
            </a:r>
            <a:endParaRPr sz="1600"/>
          </a:p>
        </p:txBody>
      </p:sp>
      <p:sp>
        <p:nvSpPr>
          <p:cNvPr id="367" name="Google Shape;367;p3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realizadas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38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 b="1"/>
              <a:t>Revisión acta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 b="1"/>
              <a:t>Revisión plan de proyecto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 b="1"/>
              <a:t>llenado de check list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 b="1"/>
              <a:t>llenado check list proyecto</a:t>
            </a:r>
            <a:endParaRPr sz="1600" b="1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 b="1"/>
          </a:p>
        </p:txBody>
      </p:sp>
      <p:sp>
        <p:nvSpPr>
          <p:cNvPr id="370" name="Google Shape;370;p3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tiempo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38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/>
              <a:t>De 10 horas planeadas de esta semana se ha consumido </a:t>
            </a:r>
            <a:endParaRPr sz="160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 b="1">
                <a:solidFill>
                  <a:srgbClr val="FF0000"/>
                </a:solidFill>
              </a:rPr>
              <a:t>5:00 hrs.</a:t>
            </a:r>
            <a:endParaRPr sz="16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Introducir las prácticas de gestión de proyectos en el desarrollo del sistema de información.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es-419" sz="1200">
                <a:latin typeface="Calibri"/>
                <a:ea typeface="Calibri"/>
                <a:cs typeface="Calibri"/>
                <a:sym typeface="Calibri"/>
              </a:rPr>
              <a:t>Cumplir con las actividades de aseguramiento de la calidad del desarrollo del software. aún no lo estamos desarrollando asi que no hay ningún problema.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 El producto de software debe ser verificado, aún no llegamos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•El producto de software debe ser validado.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•El producto de software debe contar con los atributos de calidad especificados por el cliente.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El software es complejo de implementar, aún no se lleva acabo ya que no hemos realizado nada de software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se realiza completitud en las pruebas, no se han realizado pruebas ya que no se trabajado aun en el.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Software contiene numerosos errores cuando se entrega al cliente, aún no se presentan ya que no lo hemos desarrollado.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Presentación de defectos en ambiente de producción al aire libre, de igual manera aun no lo hemos trabajado 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2A399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50" y="1282625"/>
            <a:ext cx="74580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2" name="Google Shape;3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2" cy="255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378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Toxi </a:t>
            </a:r>
            <a:r>
              <a:rPr lang="es-419" sz="1800"/>
              <a:t>(no cambiar nombre, es planeación) </a:t>
            </a:r>
            <a:endParaRPr sz="1800"/>
          </a:p>
        </p:txBody>
      </p:sp>
      <p:sp>
        <p:nvSpPr>
          <p:cNvPr id="404" name="Google Shape;404;p4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43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/>
              <a:t>Expandir el público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Inserta tu texto aquí Inserta tu texto aquí Inserta tu texto aquí Inserta tu texto aquí Inserta tu texto aquí Inserta tu texto aquí. </a:t>
            </a:r>
            <a:endParaRPr sz="1600"/>
          </a:p>
        </p:txBody>
      </p:sp>
      <p:sp>
        <p:nvSpPr>
          <p:cNvPr id="407" name="Google Shape;407;p4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3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43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/>
              <a:t>Aumentar la cantidad de usuarios activos en los últimos 30 días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Inserta tu texto aquí Inserta tu texto aquí Inserta tu texto aquí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s-419" sz="1600"/>
              <a:t>Inserta tu texto aquí Inserta tu texto aquí Inserta tu texto aquí </a:t>
            </a:r>
            <a:endParaRPr sz="1600"/>
          </a:p>
        </p:txBody>
      </p:sp>
      <p:sp>
        <p:nvSpPr>
          <p:cNvPr id="410" name="Google Shape;410;p4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2" name="Google Shape;412;p43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/>
              <a:t>Incrementar la tasa </a:t>
            </a:r>
            <a:br>
              <a:rPr lang="es-419" sz="1600" b="1"/>
            </a:br>
            <a:r>
              <a:rPr lang="es-419" sz="1600" b="1"/>
              <a:t>de conversión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Inserta tu texto aquí Inserta tu texto aquí Inserta tu texto aquí Inserta tu texto aquí Inserta tu texto aquí.</a:t>
            </a:r>
            <a:endParaRPr sz="1600"/>
          </a:p>
        </p:txBody>
      </p:sp>
      <p:pic>
        <p:nvPicPr>
          <p:cNvPr id="413" name="Google Shape;41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00" y="1284738"/>
            <a:ext cx="8604600" cy="25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Noe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planeadas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 dirty="0"/>
              <a:t>Creación del plan de proyecto</a:t>
            </a:r>
            <a:endParaRPr sz="1600" b="1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 dirty="0"/>
              <a:t>Creación del SAS</a:t>
            </a:r>
            <a:endParaRPr sz="1600" b="1"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+"/>
            </a:pPr>
            <a:r>
              <a:rPr lang="es-419" sz="1600" b="1" dirty="0"/>
              <a:t>Creación de Mockup</a:t>
            </a:r>
          </a:p>
          <a:p>
            <a:pPr indent="-330200">
              <a:spcBef>
                <a:spcPts val="800"/>
              </a:spcBef>
              <a:buSzPts val="1600"/>
              <a:buFont typeface="Roboto"/>
              <a:buChar char="+"/>
            </a:pPr>
            <a:r>
              <a:rPr lang="es-MX" sz="1600" b="1" dirty="0"/>
              <a:t>Reuniones con el cliente. </a:t>
            </a: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+"/>
            </a:pPr>
            <a:endParaRPr sz="1600" b="1" dirty="0"/>
          </a:p>
        </p:txBody>
      </p:sp>
      <p:sp>
        <p:nvSpPr>
          <p:cNvPr id="149" name="Google Shape;149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Tareas Realizadas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b="1" dirty="0"/>
              <a:t>Creación del plan de proyecto</a:t>
            </a:r>
          </a:p>
          <a:p>
            <a:pPr indent="-330200">
              <a:buSzPts val="1600"/>
              <a:buFont typeface="Roboto"/>
              <a:buChar char="-"/>
            </a:pPr>
            <a:r>
              <a:rPr lang="es-419" sz="1600" b="1" dirty="0"/>
              <a:t>Creación de Mockup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MX" sz="1600" b="1" dirty="0"/>
              <a:t>Reuniones con el cliente. </a:t>
            </a:r>
          </a:p>
        </p:txBody>
      </p:sp>
      <p:sp>
        <p:nvSpPr>
          <p:cNvPr id="152" name="Google Shape;152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Tiempo Total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-419" sz="1600" dirty="0"/>
              <a:t>De 10 horas planeadas de esta semana se ha consumido </a:t>
            </a:r>
            <a:endParaRPr sz="1600" dirty="0"/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 b="1" dirty="0">
                <a:solidFill>
                  <a:srgbClr val="FF0000"/>
                </a:solidFill>
              </a:rPr>
              <a:t>16:56 min</a:t>
            </a:r>
            <a:endParaRPr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182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5" name="Google Shape;4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29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1EC010-EFB9-4955-91CF-54A923BB27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501" y="2079306"/>
            <a:ext cx="8521318" cy="23399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2100"/>
            <a:ext cx="8839199" cy="180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Obtención de requerimientos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 pruebas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productos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 de Proyecto</a:t>
            </a:r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369644" y="2113961"/>
            <a:ext cx="3836911" cy="1503799"/>
            <a:chOff x="1000025" y="2059300"/>
            <a:chExt cx="4156550" cy="1629075"/>
          </a:xfrm>
        </p:grpSpPr>
        <p:sp>
          <p:nvSpPr>
            <p:cNvPr id="193" name="Google Shape;193;p22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194" name="Google Shape;194;p22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2"/>
          <p:cNvSpPr txBox="1"/>
          <p:nvPr/>
        </p:nvSpPr>
        <p:spPr>
          <a:xfrm>
            <a:off x="4678175" y="2954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" name="Google Shape;203;p22"/>
          <p:cNvGrpSpPr/>
          <p:nvPr/>
        </p:nvGrpSpPr>
        <p:grpSpPr>
          <a:xfrm>
            <a:off x="4907909" y="4051246"/>
            <a:ext cx="3825543" cy="1573620"/>
            <a:chOff x="1000000" y="2393988"/>
            <a:chExt cx="4144235" cy="1704713"/>
          </a:xfrm>
        </p:grpSpPr>
        <p:sp>
          <p:nvSpPr>
            <p:cNvPr id="204" name="Google Shape;204;p22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05" name="Google Shape;205;p22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2"/>
          <p:cNvSpPr txBox="1"/>
          <p:nvPr/>
        </p:nvSpPr>
        <p:spPr>
          <a:xfrm>
            <a:off x="5460850" y="86460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Joset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00" y="458012"/>
            <a:ext cx="787325" cy="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5250050" y="166518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Verificación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6093200" y="2250963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América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Luis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6582950" y="295083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Corrección</a:t>
            </a:r>
            <a:r>
              <a:rPr lang="es-419" sz="13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Jonathan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Jenny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title"/>
          </p:nvPr>
        </p:nvSpPr>
        <p:spPr>
          <a:xfrm>
            <a:off x="265500" y="16359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Productos Pendientes</a:t>
            </a:r>
            <a:endParaRPr b="1"/>
          </a:p>
        </p:txBody>
      </p:sp>
      <p:sp>
        <p:nvSpPr>
          <p:cNvPr id="224" name="Google Shape;224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SRS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SAS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s-419" sz="3000"/>
              <a:t>Mockup</a:t>
            </a:r>
            <a:endParaRPr sz="3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500" y="123500"/>
            <a:ext cx="1243725" cy="14215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23"/>
          <p:cNvGrpSpPr/>
          <p:nvPr/>
        </p:nvGrpSpPr>
        <p:grpSpPr>
          <a:xfrm>
            <a:off x="316944" y="2803636"/>
            <a:ext cx="3836911" cy="1503799"/>
            <a:chOff x="1000025" y="2059300"/>
            <a:chExt cx="4156550" cy="1629075"/>
          </a:xfrm>
        </p:grpSpPr>
        <p:sp>
          <p:nvSpPr>
            <p:cNvPr id="227" name="Google Shape;227;p23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28" name="Google Shape;228;p2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23"/>
          <p:cNvGrpSpPr/>
          <p:nvPr/>
        </p:nvGrpSpPr>
        <p:grpSpPr>
          <a:xfrm>
            <a:off x="4907909" y="4051246"/>
            <a:ext cx="3825543" cy="1573620"/>
            <a:chOff x="1000000" y="2393988"/>
            <a:chExt cx="4144235" cy="1704713"/>
          </a:xfrm>
        </p:grpSpPr>
        <p:sp>
          <p:nvSpPr>
            <p:cNvPr id="237" name="Google Shape;237;p23"/>
            <p:cNvSpPr/>
            <p:nvPr/>
          </p:nvSpPr>
          <p:spPr>
            <a:xfrm>
              <a:off x="1000000" y="2440003"/>
              <a:ext cx="4144235" cy="1631268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38" name="Google Shape;238;p2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1137</Words>
  <Application>Microsoft Office PowerPoint</Application>
  <PresentationFormat>Presentación en pantalla (16:9)</PresentationFormat>
  <Paragraphs>179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Droid Serif</vt:lpstr>
      <vt:lpstr>Roboto</vt:lpstr>
      <vt:lpstr>Arial</vt:lpstr>
      <vt:lpstr>Calibri</vt:lpstr>
      <vt:lpstr>Geometric</vt:lpstr>
      <vt:lpstr>RutasOffline</vt:lpstr>
      <vt:lpstr>Tenemos un pequeño problema... </vt:lpstr>
      <vt:lpstr>Noe</vt:lpstr>
      <vt:lpstr>Productividad</vt:lpstr>
      <vt:lpstr>Presentación de PowerPoint</vt:lpstr>
      <vt:lpstr>Riesgos</vt:lpstr>
      <vt:lpstr>Reporte de productos</vt:lpstr>
      <vt:lpstr>Plan de Proyecto</vt:lpstr>
      <vt:lpstr>Productos Pendientes</vt:lpstr>
      <vt:lpstr>Joset</vt:lpstr>
      <vt:lpstr>Presentación de PowerPoint</vt:lpstr>
      <vt:lpstr>Productividad</vt:lpstr>
      <vt:lpstr>Presentación de PowerPoint</vt:lpstr>
      <vt:lpstr>Riesgos</vt:lpstr>
      <vt:lpstr>Jonathan</vt:lpstr>
      <vt:lpstr>Productividad</vt:lpstr>
      <vt:lpstr>Presentación de PowerPoint</vt:lpstr>
      <vt:lpstr>Riesgos</vt:lpstr>
      <vt:lpstr>América</vt:lpstr>
      <vt:lpstr>Riesgos</vt:lpstr>
      <vt:lpstr>Presentación de PowerPoint</vt:lpstr>
      <vt:lpstr>Presentación de PowerPoint</vt:lpstr>
      <vt:lpstr>Presentación de PowerPoint</vt:lpstr>
      <vt:lpstr>Luis</vt:lpstr>
      <vt:lpstr>Riesgos</vt:lpstr>
      <vt:lpstr>Presentación de PowerPoint</vt:lpstr>
      <vt:lpstr>Presentación de PowerPoint</vt:lpstr>
      <vt:lpstr>Presentación de PowerPoint</vt:lpstr>
      <vt:lpstr>Toxi (no cambiar nombre, es planeación)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RutasOffline</dc:title>
  <cp:lastModifiedBy>joset geovanni pacheco castillo</cp:lastModifiedBy>
  <cp:revision>3</cp:revision>
  <dcterms:modified xsi:type="dcterms:W3CDTF">2020-03-09T17:15:21Z</dcterms:modified>
</cp:coreProperties>
</file>