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62" r:id="rId9"/>
    <p:sldId id="285" r:id="rId10"/>
    <p:sldId id="286" r:id="rId11"/>
    <p:sldId id="263" r:id="rId12"/>
    <p:sldId id="264" r:id="rId13"/>
    <p:sldId id="265" r:id="rId14"/>
    <p:sldId id="266" r:id="rId15"/>
    <p:sldId id="267" r:id="rId16"/>
    <p:sldId id="268" r:id="rId17"/>
    <p:sldId id="281" r:id="rId18"/>
    <p:sldId id="282" r:id="rId19"/>
    <p:sldId id="283" r:id="rId20"/>
    <p:sldId id="284" r:id="rId21"/>
    <p:sldId id="270" r:id="rId22"/>
    <p:sldId id="271" r:id="rId23"/>
    <p:sldId id="273" r:id="rId24"/>
    <p:sldId id="274" r:id="rId25"/>
    <p:sldId id="294" r:id="rId26"/>
    <p:sldId id="276" r:id="rId27"/>
    <p:sldId id="296" r:id="rId28"/>
    <p:sldId id="297" r:id="rId29"/>
    <p:sldId id="275" r:id="rId30"/>
    <p:sldId id="295" r:id="rId31"/>
    <p:sldId id="277" r:id="rId32"/>
    <p:sldId id="278" r:id="rId33"/>
    <p:sldId id="279" r:id="rId34"/>
    <p:sldId id="280" r:id="rId35"/>
    <p:sldId id="288" r:id="rId36"/>
    <p:sldId id="289" r:id="rId37"/>
    <p:sldId id="290" r:id="rId38"/>
    <p:sldId id="292" r:id="rId39"/>
    <p:sldId id="293" r:id="rId40"/>
  </p:sldIdLst>
  <p:sldSz cx="9144000" cy="5143500" type="screen16x9"/>
  <p:notesSz cx="6858000" cy="9144000"/>
  <p:embeddedFontLst>
    <p:embeddedFont>
      <p:font typeface="Roboto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25012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937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ecbb0537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ecbb0537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41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cbb0537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ecbb0537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019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cbb0537f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cbb0537f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636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cbb0537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cbb0537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57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cbb0537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cbb0537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4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c43c5f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2c43c5f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900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c43c5f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2c43c5f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958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2c43c5f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2c43c5f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93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83aa9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83aa9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665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b68c88b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4b68c88b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64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89338f6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89338f6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231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289338f6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289338f6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890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289338f6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289338f6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212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289338f6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289338f6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9727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289338f6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289338f6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210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89338f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89338f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108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2c43c5f5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2c43c5f5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575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289338f6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289338f6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959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289338f6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289338f6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111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2c43c5f5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2c43c5f5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098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2c43c5f5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2c43c5f5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9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89338f6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89338f6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94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2c43c5f5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2c43c5f5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0098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2c43c5f5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2c43c5f5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764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2c43c5f5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2c43c5f5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777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2c43c5f5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2c43c5f5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763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2c43c5f5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2c43c5f5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83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2c43c5f5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2c43c5f5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99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2c43c5f5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2c43c5f5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2159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2c43c5f5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2c43c5f5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7552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2c43c5f5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2c43c5f5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0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89338f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289338f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6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289338f6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289338f6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54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89338f6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89338f6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02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289338f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289338f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447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83aa9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83aa9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72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4b68c88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4b68c88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68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3BAB08-32F6-4126-AB36-20E9D15D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D7167D0-BFBE-498C-BC7A-F6CC6D9F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7C79784-2CEA-4EB3-AE4D-6358AB09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F0C5B3C-F8BC-4BF5-B918-19903E68835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B3B13CD-5FDF-4828-956D-EFF39D4B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A84A85-1F46-4F16-B5C5-961099D3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817D-8191-4621-9B14-608CC379D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RutasOffline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Reporte Laboral De Semana </a:t>
            </a:r>
            <a:r>
              <a:rPr lang="es-MX" dirty="0" smtClean="0"/>
              <a:t>8</a:t>
            </a:r>
            <a:r>
              <a:rPr lang="es-419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Resumen de Actividades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La </a:t>
            </a:r>
            <a:r>
              <a:rPr lang="es-MX" dirty="0" err="1" smtClean="0"/>
              <a:t>ca</a:t>
            </a:r>
            <a:r>
              <a:rPr lang="es-419" dirty="0" smtClean="0"/>
              <a:t>usa </a:t>
            </a:r>
            <a:r>
              <a:rPr lang="es-419" dirty="0"/>
              <a:t>es por motivos de la contingencia, ya que al no estar en el tecnológico la mayoría del equipo no cuenta con un equipo capaz de codificar en el entorno de desarrollo </a:t>
            </a:r>
            <a:r>
              <a:rPr lang="es-419" b="1" dirty="0"/>
              <a:t>Android Studio.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b="1" dirty="0">
                <a:solidFill>
                  <a:schemeClr val="dk1"/>
                </a:solidFill>
              </a:rPr>
              <a:t>Esto conlleva a que solo pocos del equipo están trabajando en el desarrollo de la aplicación y por lo tanto se tenga un </a:t>
            </a:r>
            <a:r>
              <a:rPr lang="es-419" b="1" dirty="0" smtClean="0">
                <a:solidFill>
                  <a:schemeClr val="dk1"/>
                </a:solidFill>
              </a:rPr>
              <a:t>atra</a:t>
            </a:r>
            <a:r>
              <a:rPr lang="es-MX" b="1" dirty="0">
                <a:solidFill>
                  <a:schemeClr val="dk1"/>
                </a:solidFill>
              </a:rPr>
              <a:t>s</a:t>
            </a:r>
            <a:r>
              <a:rPr lang="es-419" b="1" dirty="0" smtClean="0">
                <a:solidFill>
                  <a:schemeClr val="dk1"/>
                </a:solidFill>
              </a:rPr>
              <a:t>o </a:t>
            </a:r>
            <a:r>
              <a:rPr lang="es-419" b="1" dirty="0">
                <a:solidFill>
                  <a:schemeClr val="dk1"/>
                </a:solidFill>
              </a:rPr>
              <a:t>significante no planeado al principio.</a:t>
            </a: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6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de Desarrollo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6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75" y="2120050"/>
            <a:ext cx="8572950" cy="24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Completadas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Ing. de Desarrollo</a:t>
            </a:r>
            <a:endParaRPr/>
          </a:p>
        </p:txBody>
      </p:sp>
      <p:pic>
        <p:nvPicPr>
          <p:cNvPr id="5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1906470"/>
            <a:ext cx="8839199" cy="132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producto de software debe ser funcional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Obtención de requerimientos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Interfaces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s-419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Alcance de pruebas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de productos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/>
        </p:nvSpPr>
        <p:spPr>
          <a:xfrm>
            <a:off x="7391813" y="35010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01;p20"/>
          <p:cNvSpPr txBox="1">
            <a:spLocks noGrp="1"/>
          </p:cNvSpPr>
          <p:nvPr/>
        </p:nvSpPr>
        <p:spPr>
          <a:xfrm>
            <a:off x="5151671" y="5921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Interfaz de Bienvenida</a:t>
            </a:r>
            <a:endParaRPr b="1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Completado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Integrado a la App</a:t>
            </a:r>
            <a:endParaRPr sz="15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b="1"/>
              <a:t>Cálculo de Latitud y longitud</a:t>
            </a:r>
            <a:endParaRPr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Completado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Integrado a la App</a:t>
            </a:r>
            <a:endParaRPr b="1"/>
          </a:p>
        </p:txBody>
      </p:sp>
      <p:sp>
        <p:nvSpPr>
          <p:cNvPr id="30" name="Google Shape;99;p20"/>
          <p:cNvSpPr txBox="1">
            <a:spLocks noGrp="1"/>
          </p:cNvSpPr>
          <p:nvPr/>
        </p:nvSpPr>
        <p:spPr>
          <a:xfrm>
            <a:off x="263400" y="45360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de la aplicación</a:t>
            </a:r>
            <a:endParaRPr/>
          </a:p>
        </p:txBody>
      </p:sp>
      <p:sp>
        <p:nvSpPr>
          <p:cNvPr id="31" name="Google Shape;100;p20"/>
          <p:cNvSpPr txBox="1">
            <a:spLocks noGrp="1"/>
          </p:cNvSpPr>
          <p:nvPr/>
        </p:nvSpPr>
        <p:spPr>
          <a:xfrm>
            <a:off x="339600" y="2584800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que se tienen hasta el momento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06;p21"/>
          <p:cNvSpPr txBox="1">
            <a:spLocks noGrp="1"/>
          </p:cNvSpPr>
          <p:nvPr/>
        </p:nvSpPr>
        <p:spPr>
          <a:xfrm>
            <a:off x="330075" y="8684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de la aplicación</a:t>
            </a:r>
            <a:endParaRPr/>
          </a:p>
        </p:txBody>
      </p:sp>
      <p:sp>
        <p:nvSpPr>
          <p:cNvPr id="30" name="Google Shape;107;p21"/>
          <p:cNvSpPr txBox="1">
            <a:spLocks noGrp="1"/>
          </p:cNvSpPr>
          <p:nvPr/>
        </p:nvSpPr>
        <p:spPr>
          <a:xfrm>
            <a:off x="330075" y="26057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que se tienen hasta el momento</a:t>
            </a:r>
            <a:endParaRPr/>
          </a:p>
        </p:txBody>
      </p:sp>
      <p:sp>
        <p:nvSpPr>
          <p:cNvPr id="31" name="Google Shape;108;p21"/>
          <p:cNvSpPr txBox="1">
            <a:spLocks noGrp="1"/>
          </p:cNvSpPr>
          <p:nvPr/>
        </p:nvSpPr>
        <p:spPr>
          <a:xfrm>
            <a:off x="4939500" y="6289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Consultas a la Base de Datos</a:t>
            </a:r>
            <a:endParaRPr b="1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Completado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 b="1"/>
              <a:t>No Integrado a la App</a:t>
            </a:r>
            <a:endParaRPr sz="1500"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b="1"/>
              <a:t>Mostrar Ubicación Actual en Mapa</a:t>
            </a:r>
            <a:endParaRPr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Completado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No Integrado a la App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06;p21"/>
          <p:cNvSpPr txBox="1">
            <a:spLocks noGrp="1"/>
          </p:cNvSpPr>
          <p:nvPr/>
        </p:nvSpPr>
        <p:spPr>
          <a:xfrm>
            <a:off x="330075" y="8684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de la aplicación</a:t>
            </a:r>
            <a:endParaRPr/>
          </a:p>
        </p:txBody>
      </p:sp>
      <p:sp>
        <p:nvSpPr>
          <p:cNvPr id="30" name="Google Shape;107;p21"/>
          <p:cNvSpPr txBox="1">
            <a:spLocks noGrp="1"/>
          </p:cNvSpPr>
          <p:nvPr/>
        </p:nvSpPr>
        <p:spPr>
          <a:xfrm>
            <a:off x="330075" y="26057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que se tienen hasta el momento</a:t>
            </a:r>
            <a:endParaRPr/>
          </a:p>
        </p:txBody>
      </p:sp>
      <p:sp>
        <p:nvSpPr>
          <p:cNvPr id="5" name="Google Shape;115;p22"/>
          <p:cNvSpPr txBox="1">
            <a:spLocks noGrp="1"/>
          </p:cNvSpPr>
          <p:nvPr/>
        </p:nvSpPr>
        <p:spPr>
          <a:xfrm>
            <a:off x="5158575" y="7045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Trazado de rutas</a:t>
            </a:r>
            <a:endParaRPr b="1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½ Completado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 b="1"/>
              <a:t>No Integrado a la App</a:t>
            </a:r>
            <a:endParaRPr sz="1500"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b="1"/>
              <a:t>Listado de Reportes</a:t>
            </a:r>
            <a:endParaRPr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No Completado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No Integrado a la App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415460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06;p21"/>
          <p:cNvSpPr txBox="1">
            <a:spLocks noGrp="1"/>
          </p:cNvSpPr>
          <p:nvPr/>
        </p:nvSpPr>
        <p:spPr>
          <a:xfrm>
            <a:off x="330075" y="868450"/>
            <a:ext cx="40452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fair Display"/>
              <a:buNone/>
              <a:defRPr sz="4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de la aplicación</a:t>
            </a:r>
            <a:endParaRPr/>
          </a:p>
        </p:txBody>
      </p:sp>
      <p:sp>
        <p:nvSpPr>
          <p:cNvPr id="30" name="Google Shape;107;p21"/>
          <p:cNvSpPr txBox="1">
            <a:spLocks noGrp="1"/>
          </p:cNvSpPr>
          <p:nvPr/>
        </p:nvSpPr>
        <p:spPr>
          <a:xfrm>
            <a:off x="330075" y="26057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que se tienen hasta el momento</a:t>
            </a:r>
            <a:endParaRPr/>
          </a:p>
        </p:txBody>
      </p:sp>
      <p:sp>
        <p:nvSpPr>
          <p:cNvPr id="6" name="Google Shape;122;p23"/>
          <p:cNvSpPr txBox="1">
            <a:spLocks noGrp="1"/>
          </p:cNvSpPr>
          <p:nvPr/>
        </p:nvSpPr>
        <p:spPr>
          <a:xfrm>
            <a:off x="5025225" y="62895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Menú</a:t>
            </a:r>
            <a:endParaRPr b="1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No  Completado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 b="1"/>
              <a:t>No Integrado a la App</a:t>
            </a:r>
            <a:endParaRPr sz="1500"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b="1"/>
              <a:t>Ayuda</a:t>
            </a:r>
            <a:endParaRPr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No Completado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-419" sz="1500"/>
              <a:t>No Integrado a la App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330558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00" y="152400"/>
            <a:ext cx="241935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075" y="152400"/>
            <a:ext cx="241935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51" y="152400"/>
            <a:ext cx="2419350" cy="4838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82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Líder del Proyecto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Joset Geovanni Pacheco Castillo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500225"/>
            <a:ext cx="57435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8375" y="2571750"/>
            <a:ext cx="13298824" cy="159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96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Gerente de Planeación</a:t>
            </a: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Jennifer Alejandra Domínguez Gutiérrez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de Planeación</a:t>
            </a:r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00" y="2199151"/>
            <a:ext cx="666750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Próximas Tareas</a:t>
            </a:r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Ing. de </a:t>
            </a:r>
            <a:r>
              <a:rPr lang="es-419" sz="2100"/>
              <a:t>Planeación</a:t>
            </a:r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25" y="1848723"/>
            <a:ext cx="8037425" cy="11252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s-MX" dirty="0"/>
              <a:t>Cumplir con las fechas establecidas del plan de proyecto.</a:t>
            </a:r>
            <a:endParaRPr dirty="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31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1000"/>
              </a:spcBef>
              <a:buNone/>
            </a:pPr>
            <a:r>
              <a:rPr lang="es-MX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Modificación en cronograma de actividades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Gerente de Soporte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Jonathan Gonzalez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2066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9" r="5675" b="9123"/>
          <a:stretch/>
        </p:blipFill>
        <p:spPr>
          <a:xfrm>
            <a:off x="1206261" y="2157573"/>
            <a:ext cx="6489084" cy="15308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 </a:t>
            </a:r>
            <a:r>
              <a:rPr lang="es-419" dirty="0"/>
              <a:t>Tareas</a:t>
            </a:r>
            <a:endParaRPr dirty="0"/>
          </a:p>
        </p:txBody>
      </p:sp>
      <p:pic>
        <p:nvPicPr>
          <p:cNvPr id="5" name="Google Shape;89;p18"/>
          <p:cNvPicPr preferRelativeResize="0"/>
          <p:nvPr/>
        </p:nvPicPr>
        <p:blipFill rotWithShape="1">
          <a:blip r:embed="rId3">
            <a:alphaModFix/>
          </a:blip>
          <a:srcRect r="13172" b="37388"/>
          <a:stretch/>
        </p:blipFill>
        <p:spPr>
          <a:xfrm>
            <a:off x="585628" y="1003744"/>
            <a:ext cx="7674795" cy="83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9;p18"/>
          <p:cNvPicPr preferRelativeResize="0"/>
          <p:nvPr/>
        </p:nvPicPr>
        <p:blipFill rotWithShape="1">
          <a:blip r:embed="rId3">
            <a:alphaModFix/>
          </a:blip>
          <a:srcRect t="73231" r="13172" b="2570"/>
          <a:stretch/>
        </p:blipFill>
        <p:spPr>
          <a:xfrm>
            <a:off x="585628" y="1835146"/>
            <a:ext cx="7674795" cy="321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9317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body" idx="2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s-MX" dirty="0"/>
              <a:t>Cumplir con las fechas establecidas del plan de proyecto</a:t>
            </a:r>
            <a:r>
              <a:rPr lang="es-MX" dirty="0" smtClean="0"/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MX" dirty="0" smtClean="0"/>
              <a:t>Lograr tener integro los repositorios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MX" dirty="0" smtClean="0"/>
              <a:t>Buscar la manera de poder dar soporte detallado al equipo oportunamente </a:t>
            </a:r>
            <a:endParaRPr lang="es-MX" dirty="0"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31"/>
          <p:cNvSpPr txBox="1">
            <a:spLocks noGrp="1"/>
          </p:cNvSpPr>
          <p:nvPr>
            <p:ph type="body" idx="2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1000"/>
              </a:spcBef>
              <a:buNone/>
            </a:pPr>
            <a:r>
              <a:rPr lang="es-MX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Perdida de sincronizado con el servidor base</a:t>
            </a:r>
          </a:p>
          <a:p>
            <a:pPr lvl="0" indent="0">
              <a:spcBef>
                <a:spcPts val="1000"/>
              </a:spcBef>
              <a:buNone/>
            </a:pPr>
            <a:r>
              <a:rPr lang="es-MX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de versiones </a:t>
            </a:r>
          </a:p>
          <a:p>
            <a:pPr lvl="0" indent="0">
              <a:spcBef>
                <a:spcPts val="1000"/>
              </a:spcBef>
              <a:buNone/>
            </a:pPr>
            <a:r>
              <a:rPr lang="es-MX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Soporte remoto en problemas del equipo </a:t>
            </a:r>
          </a:p>
          <a:p>
            <a:pPr lvl="0" indent="0">
              <a:spcBef>
                <a:spcPts val="1000"/>
              </a:spcBef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21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Gerente de Calidad y procesos</a:t>
            </a:r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América….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346880-25E7-4E21-AAB2-14A94CA1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Líder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FE6535A-C9B2-4016-B2C8-D5CE268D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Joset Pacheco realizo tareas como líder de equipo; tales como, informar a los miembros del equipo para que no se olviden de correr sus tiempos y realizar sus actividades. </a:t>
            </a:r>
          </a:p>
          <a:p>
            <a:r>
              <a:rPr lang="es-MX" dirty="0"/>
              <a:t>En cuanto a las actividades como ingeniero de desarrollo, se esta desarrollando la aplicación y sus funcionalidades. </a:t>
            </a:r>
          </a:p>
        </p:txBody>
      </p:sp>
    </p:spTree>
    <p:extLst>
      <p:ext uri="{BB962C8B-B14F-4D97-AF65-F5344CB8AC3E}">
        <p14:creationId xmlns:p14="http://schemas.microsoft.com/office/powerpoint/2010/main" val="4059975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08" y="1838693"/>
            <a:ext cx="6879501" cy="21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60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Completadas</a:t>
            </a:r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Gerente de calidad y procesos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551"/>
            <a:ext cx="9144000" cy="289774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Próximas Tareas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Gerente de calidad y procesos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ED61F3EC-6B16-478F-B321-9582071E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150" y="901700"/>
            <a:ext cx="8521700" cy="3340100"/>
          </a:xfrm>
        </p:spPr>
        <p:txBody>
          <a:bodyPr>
            <a:normAutofit/>
          </a:bodyPr>
          <a:lstStyle/>
          <a:p>
            <a:pPr fontAlgn="base"/>
            <a:r>
              <a:rPr lang="es-MX" dirty="0"/>
              <a:t>El software es complejo de implementar, aún no se lleva acabo ya que no hemos realizado nada de software</a:t>
            </a:r>
          </a:p>
          <a:p>
            <a:pPr fontAlgn="base"/>
            <a:r>
              <a:rPr lang="es-MX" dirty="0"/>
              <a:t>No se realiza completitud en las pruebas, no se han realizado pruebas ya que no se trabajado aun en el.</a:t>
            </a:r>
          </a:p>
          <a:p>
            <a:pPr fontAlgn="base"/>
            <a:r>
              <a:rPr lang="es-MX" dirty="0"/>
              <a:t>Software contiene numerosos errores cuando se entrega al cliente, aún no se presentan ya que no lo hemos desarrollado.</a:t>
            </a:r>
          </a:p>
          <a:p>
            <a:pPr fontAlgn="base"/>
            <a:r>
              <a:rPr lang="es-MX" dirty="0"/>
              <a:t>Presentación de defectos en ambiente de producción al aire libre, de igual manera aun no lo hemos trabajado </a:t>
            </a:r>
          </a:p>
          <a:p>
            <a:pPr marL="0" indent="0">
              <a:buNone/>
            </a:pPr>
            <a:endParaRPr lang="es-MX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9CC1DFED-A9A3-4A56-8AE6-761F09D62E5A}"/>
              </a:ext>
            </a:extLst>
          </p:cNvPr>
          <p:cNvSpPr txBox="1">
            <a:spLocks/>
          </p:cNvSpPr>
          <p:nvPr/>
        </p:nvSpPr>
        <p:spPr>
          <a:xfrm>
            <a:off x="0" y="902250"/>
            <a:ext cx="9144000" cy="424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MX" dirty="0" smtClean="0"/>
              <a:t> Introducir las prácticas de gestión de proyectos en el desarrollo del sistema de información. </a:t>
            </a:r>
          </a:p>
          <a:p>
            <a:r>
              <a:rPr lang="es-MX" dirty="0" smtClean="0"/>
              <a:t>  Cumplir con las actividades de aseguramiento de la calidad del desarrollo del software. aún no lo estamos desarrollando </a:t>
            </a:r>
            <a:r>
              <a:rPr lang="es-MX" dirty="0" err="1" smtClean="0"/>
              <a:t>asi</a:t>
            </a:r>
            <a:r>
              <a:rPr lang="es-MX" dirty="0" smtClean="0"/>
              <a:t> que no hay ningún problema.</a:t>
            </a:r>
          </a:p>
          <a:p>
            <a:r>
              <a:rPr lang="es-MX" dirty="0" smtClean="0"/>
              <a:t> El producto de software debe ser verificado, aún no llegamos</a:t>
            </a:r>
          </a:p>
          <a:p>
            <a:r>
              <a:rPr lang="es-MX" dirty="0" smtClean="0"/>
              <a:t> El producto de software debe ser validado.</a:t>
            </a:r>
          </a:p>
          <a:p>
            <a:r>
              <a:rPr lang="es-MX" dirty="0" smtClean="0"/>
              <a:t>El producto de software debe contar con los atributos de calidad especificados por el cliente.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Gerente de Calidad y procesos</a:t>
            </a:r>
            <a:endParaRPr/>
          </a:p>
        </p:txBody>
      </p:sp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 smtClean="0"/>
              <a:t>Luis 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878376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Gerente de calidad y procesos</a:t>
            </a:r>
            <a:endParaRPr dirty="0"/>
          </a:p>
        </p:txBody>
      </p:sp>
      <p:sp>
        <p:nvSpPr>
          <p:cNvPr id="287" name="Google Shape;287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75" y="2199151"/>
            <a:ext cx="8058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60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Completadas</a:t>
            </a:r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Gerente de calidad y procesos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756013"/>
            <a:ext cx="91440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13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ED61F3EC-6B16-478F-B321-9582071E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150" y="901700"/>
            <a:ext cx="8521700" cy="3340100"/>
          </a:xfrm>
        </p:spPr>
        <p:txBody>
          <a:bodyPr>
            <a:normAutofit/>
          </a:bodyPr>
          <a:lstStyle/>
          <a:p>
            <a:pPr fontAlgn="base"/>
            <a:r>
              <a:rPr lang="es-MX" dirty="0"/>
              <a:t>El software es complejo de </a:t>
            </a:r>
            <a:r>
              <a:rPr lang="es-MX" dirty="0" smtClean="0"/>
              <a:t>implementar, aun no se puede decir que es complejo ya que apenas lo estamos desarrollando</a:t>
            </a:r>
          </a:p>
          <a:p>
            <a:pPr fontAlgn="base"/>
            <a:r>
              <a:rPr lang="es-MX" dirty="0" smtClean="0"/>
              <a:t> No </a:t>
            </a:r>
            <a:r>
              <a:rPr lang="es-MX" dirty="0"/>
              <a:t>se realiza completitud en las pruebas, no se han realizado pruebas ya que no se trabajado aun en el.</a:t>
            </a:r>
          </a:p>
          <a:p>
            <a:pPr fontAlgn="base"/>
            <a:r>
              <a:rPr lang="es-MX" dirty="0"/>
              <a:t>Software contiene numerosos errores cuando se entrega al cliente, aún no se presentan ya que no lo hemos </a:t>
            </a:r>
            <a:r>
              <a:rPr lang="es-MX" dirty="0" smtClean="0"/>
              <a:t>entregado.</a:t>
            </a:r>
            <a:endParaRPr lang="es-MX" dirty="0"/>
          </a:p>
          <a:p>
            <a:pPr fontAlgn="base"/>
            <a:r>
              <a:rPr lang="es-MX" dirty="0"/>
              <a:t>Presentación de defectos en ambiente de producción al aire libre, de igual manera aun no lo hemos trabajado 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1665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="" xmlns:a16="http://schemas.microsoft.com/office/drawing/2014/main" id="{9CC1DFED-A9A3-4A56-8AE6-761F09D62E5A}"/>
              </a:ext>
            </a:extLst>
          </p:cNvPr>
          <p:cNvSpPr txBox="1">
            <a:spLocks/>
          </p:cNvSpPr>
          <p:nvPr/>
        </p:nvSpPr>
        <p:spPr>
          <a:xfrm>
            <a:off x="0" y="902250"/>
            <a:ext cx="9144000" cy="424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MX" dirty="0" smtClean="0"/>
              <a:t> Introducir las prácticas de gestión de proyectos en el desarrollo del sistema de información. </a:t>
            </a:r>
          </a:p>
          <a:p>
            <a:r>
              <a:rPr lang="es-MX" dirty="0" smtClean="0"/>
              <a:t>  Cumplir con las actividades de aseguramiento de la calidad del desarrollo del software. Se están cumpliendo de acuerdo a lo acordado</a:t>
            </a:r>
          </a:p>
          <a:p>
            <a:r>
              <a:rPr lang="es-MX" dirty="0" smtClean="0"/>
              <a:t> El producto de software debe ser verificado, aún no llegamos</a:t>
            </a:r>
          </a:p>
          <a:p>
            <a:r>
              <a:rPr lang="es-MX" dirty="0" smtClean="0"/>
              <a:t> El producto de software debe ser </a:t>
            </a:r>
            <a:r>
              <a:rPr lang="es-MX" dirty="0" err="1" smtClean="0"/>
              <a:t>validado.aun</a:t>
            </a:r>
            <a:r>
              <a:rPr lang="es-MX" dirty="0" smtClean="0"/>
              <a:t> no se valida</a:t>
            </a:r>
          </a:p>
          <a:p>
            <a:r>
              <a:rPr lang="es-MX" dirty="0" smtClean="0"/>
              <a:t>El producto de software debe contar con los atributos de calidad especificados por el cliente. Una vez terminado se mostrara con el cliente para que el de su total aprobación.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0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Líder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1F50AED7-142C-480F-98D1-C69B56A87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02" r="57174" b="54205"/>
          <a:stretch/>
        </p:blipFill>
        <p:spPr>
          <a:xfrm>
            <a:off x="1881672" y="2199151"/>
            <a:ext cx="5221357" cy="1802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95125" y="32675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Tareas Completadas 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4294967295"/>
          </p:nvPr>
        </p:nvSpPr>
        <p:spPr>
          <a:xfrm>
            <a:off x="592225" y="10059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Líder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DAD045A-90CE-4571-93E1-CB6E25962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02" r="7717" b="14379"/>
          <a:stretch/>
        </p:blipFill>
        <p:spPr>
          <a:xfrm>
            <a:off x="512279" y="1520709"/>
            <a:ext cx="8481391" cy="3416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ES" sz="1600" dirty="0"/>
              <a:t>Incorporación continua de nuevos requerimientos: este riesgo no fue disparado debido a que el cliente no pidió nada nuevo.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ES" sz="1600" dirty="0"/>
              <a:t>Desconocimiento de la lógica de negocio: en este caso el riesgo tampoco se disparo debido a la buena comunicación que se tiene con el cliente y a hablar de los temas de la manera mas clara posible.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ES" sz="1600" dirty="0"/>
              <a:t>No hay buena comunicación y/o sinergia en el equipo: este riesgo se encuentra inactivo pero en riesgo de activarse debido a el trabajo remoto.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ES" sz="1600" dirty="0"/>
              <a:t>Falta de conocimiento y experiencia sobre tareas asignadas y las herramientas a utilizar: gracias a la buena elección del equipo este riesgo no ha sido disparado.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ES" sz="1600" dirty="0"/>
              <a:t>Pobre productividad: se considera que este riesgo esta sin empezar. 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19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4325C24E-2EEA-449F-965F-2D665E1DE0BF}"/>
              </a:ext>
            </a:extLst>
          </p:cNvPr>
          <p:cNvSpPr/>
          <p:nvPr/>
        </p:nvSpPr>
        <p:spPr>
          <a:xfrm>
            <a:off x="311699" y="988828"/>
            <a:ext cx="8520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/>
              <a:t>Estar en constante comunicación con el cliente para el desarrollo del sistema de información: este objetivo actualmente se esta cumpliendo completamente debido a que aun no es necesario realizar otra reunión con el cliente.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De Desarrollo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Noe Esqueda Castro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Actividades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Durante esta semana después del regreso a vacaciones se retomó con el desarrollo de la aplicación.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Las Actividades más importantes a desarrollar en esta semana son las siguientes: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-419" b="1"/>
              <a:t>Integración de mapa a la aplicación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 b="1"/>
              <a:t>Configuración de radio en el mapa.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b="1">
                <a:solidFill>
                  <a:schemeClr val="dk1"/>
                </a:solidFill>
              </a:rPr>
              <a:t>El radio del mapa está configurado pero por desgracia aún no se ha podido integrar el mapa en la aplicación final.</a:t>
            </a:r>
            <a:endParaRPr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59806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877</Words>
  <Application>Microsoft Office PowerPoint</Application>
  <PresentationFormat>Presentación en pantalla (16:9)</PresentationFormat>
  <Paragraphs>147</Paragraphs>
  <Slides>39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Roboto</vt:lpstr>
      <vt:lpstr>Calibri</vt:lpstr>
      <vt:lpstr>Playfair Display</vt:lpstr>
      <vt:lpstr>Arial</vt:lpstr>
      <vt:lpstr>Lato</vt:lpstr>
      <vt:lpstr>Geometric</vt:lpstr>
      <vt:lpstr>RutasOffline</vt:lpstr>
      <vt:lpstr>Líder del Proyecto</vt:lpstr>
      <vt:lpstr>Reporte de Líder </vt:lpstr>
      <vt:lpstr>Productividad</vt:lpstr>
      <vt:lpstr>Tareas Completadas </vt:lpstr>
      <vt:lpstr>Riesgos</vt:lpstr>
      <vt:lpstr>Objetivos</vt:lpstr>
      <vt:lpstr>Ing. De Desarrollo</vt:lpstr>
      <vt:lpstr>Resumen de Actividades</vt:lpstr>
      <vt:lpstr>Resumen de Actividades</vt:lpstr>
      <vt:lpstr>Productividad</vt:lpstr>
      <vt:lpstr>Tareas Completadas</vt:lpstr>
      <vt:lpstr>Riesgos</vt:lpstr>
      <vt:lpstr>Reporte de productos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Gerente de Planeación</vt:lpstr>
      <vt:lpstr>Productividad</vt:lpstr>
      <vt:lpstr>Próximas Tareas</vt:lpstr>
      <vt:lpstr>Riesgos</vt:lpstr>
      <vt:lpstr>Gerente de Soporte</vt:lpstr>
      <vt:lpstr>Productividad</vt:lpstr>
      <vt:lpstr> Tareas</vt:lpstr>
      <vt:lpstr>Riesgos</vt:lpstr>
      <vt:lpstr>Gerente de Calidad y procesos</vt:lpstr>
      <vt:lpstr>Productividad</vt:lpstr>
      <vt:lpstr>Tareas Completadas</vt:lpstr>
      <vt:lpstr>Próximas Tareas</vt:lpstr>
      <vt:lpstr>Riesgos</vt:lpstr>
      <vt:lpstr>Objetivos</vt:lpstr>
      <vt:lpstr>Gerente de Calidad y procesos</vt:lpstr>
      <vt:lpstr>Productividad</vt:lpstr>
      <vt:lpstr>Tareas Completadas</vt:lpstr>
      <vt:lpstr>Riesgos</vt:lpstr>
      <vt:lpstr>Objetivos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RutasOffline</dc:title>
  <dc:creator>Lizett Cardiel</dc:creator>
  <cp:lastModifiedBy>W10</cp:lastModifiedBy>
  <cp:revision>13</cp:revision>
  <dcterms:modified xsi:type="dcterms:W3CDTF">2020-04-24T09:01:43Z</dcterms:modified>
</cp:coreProperties>
</file>