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6" r:id="rId28"/>
    <p:sldId id="287" r:id="rId29"/>
    <p:sldId id="288" r:id="rId30"/>
    <p:sldId id="281" r:id="rId31"/>
    <p:sldId id="282" r:id="rId32"/>
    <p:sldId id="283" r:id="rId33"/>
    <p:sldId id="284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Robo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25012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937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ecbb0537f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ecbb0537f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636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ecbb0537f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ecbb0537f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57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ecbb0537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ecbb0537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4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2c43c5f5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2c43c5f5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900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2c43c5f5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2c43c5f5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123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289338f6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289338f6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890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289338f6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289338f6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212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289338f6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289338f6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154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289338f6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289338f6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972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289338f6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289338f6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21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89338f6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89338f6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231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2c43c5f5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2c43c5f5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098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2c43c5f5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2c43c5f5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575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2c43c5f5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2c43c5f5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009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2c43c5f5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2c43c5f5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764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2c43c5f5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2c43c5f5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777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2c43c5f5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2c43c5f5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763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89338f6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89338f6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708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289338f6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289338f6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523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289338f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289338f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734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ecbb0537f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ecbb0537f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840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289338f6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289338f6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9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289338f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289338f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26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89338f6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89338f6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854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289338f6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289338f6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027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89338f6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89338f6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447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ecbb0537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ecbb0537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41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cbb0537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ecbb0537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01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RutasOffline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Reporte Laboral De Semana 7.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2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producto de software debe ser funcional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2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Obtención de requerimientos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 Interfaces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Alcance de pruebas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Reporte de productos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369650" y="3872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Integración de librerías al proyecto</a:t>
            </a:r>
            <a:endParaRPr sz="2400"/>
          </a:p>
        </p:txBody>
      </p:sp>
      <p:grpSp>
        <p:nvGrpSpPr>
          <p:cNvPr id="157" name="Google Shape;157;p24"/>
          <p:cNvGrpSpPr/>
          <p:nvPr/>
        </p:nvGrpSpPr>
        <p:grpSpPr>
          <a:xfrm>
            <a:off x="369644" y="2113961"/>
            <a:ext cx="3836911" cy="1503799"/>
            <a:chOff x="1000025" y="2059300"/>
            <a:chExt cx="4156550" cy="1629075"/>
          </a:xfrm>
        </p:grpSpPr>
        <p:sp>
          <p:nvSpPr>
            <p:cNvPr id="158" name="Google Shape;158;p24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59" name="Google Shape;159;p24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4"/>
          <p:cNvSpPr txBox="1"/>
          <p:nvPr/>
        </p:nvSpPr>
        <p:spPr>
          <a:xfrm>
            <a:off x="4678175" y="295450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Creación</a:t>
            </a:r>
            <a:r>
              <a:rPr lang="es-419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8" name="Google Shape;168;p24"/>
          <p:cNvGrpSpPr/>
          <p:nvPr/>
        </p:nvGrpSpPr>
        <p:grpSpPr>
          <a:xfrm>
            <a:off x="4864884" y="3682346"/>
            <a:ext cx="3825543" cy="1573620"/>
            <a:chOff x="1000000" y="2393988"/>
            <a:chExt cx="4144235" cy="1704713"/>
          </a:xfrm>
        </p:grpSpPr>
        <p:sp>
          <p:nvSpPr>
            <p:cNvPr id="169" name="Google Shape;169;p24"/>
            <p:cNvSpPr/>
            <p:nvPr/>
          </p:nvSpPr>
          <p:spPr>
            <a:xfrm>
              <a:off x="1000000" y="2440003"/>
              <a:ext cx="4144235" cy="1631268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70" name="Google Shape;170;p24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3100" y="458012"/>
            <a:ext cx="787325" cy="7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5250050" y="1665188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Verificación</a:t>
            </a:r>
            <a:r>
              <a:rPr lang="es-419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6582950" y="2950838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Corrección</a:t>
            </a:r>
            <a:r>
              <a:rPr lang="es-419" sz="13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7391813" y="3501050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369650" y="3872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Asignar Key de Google maps al proyecto</a:t>
            </a:r>
            <a:endParaRPr sz="2400"/>
          </a:p>
        </p:txBody>
      </p:sp>
      <p:grpSp>
        <p:nvGrpSpPr>
          <p:cNvPr id="187" name="Google Shape;187;p25"/>
          <p:cNvGrpSpPr/>
          <p:nvPr/>
        </p:nvGrpSpPr>
        <p:grpSpPr>
          <a:xfrm>
            <a:off x="369644" y="2113961"/>
            <a:ext cx="3836911" cy="1503799"/>
            <a:chOff x="1000025" y="2059300"/>
            <a:chExt cx="4156550" cy="1629075"/>
          </a:xfrm>
        </p:grpSpPr>
        <p:sp>
          <p:nvSpPr>
            <p:cNvPr id="188" name="Google Shape;188;p25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89" name="Google Shape;189;p25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5"/>
          <p:cNvSpPr txBox="1"/>
          <p:nvPr/>
        </p:nvSpPr>
        <p:spPr>
          <a:xfrm>
            <a:off x="4678175" y="295450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Creación</a:t>
            </a:r>
            <a:r>
              <a:rPr lang="es-419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8" name="Google Shape;198;p25"/>
          <p:cNvGrpSpPr/>
          <p:nvPr/>
        </p:nvGrpSpPr>
        <p:grpSpPr>
          <a:xfrm>
            <a:off x="4864884" y="3682346"/>
            <a:ext cx="3825543" cy="1573620"/>
            <a:chOff x="1000000" y="2393988"/>
            <a:chExt cx="4144235" cy="1704713"/>
          </a:xfrm>
        </p:grpSpPr>
        <p:sp>
          <p:nvSpPr>
            <p:cNvPr id="199" name="Google Shape;199;p25"/>
            <p:cNvSpPr/>
            <p:nvPr/>
          </p:nvSpPr>
          <p:spPr>
            <a:xfrm>
              <a:off x="1000000" y="2440003"/>
              <a:ext cx="4144235" cy="1631268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00" name="Google Shape;200;p25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3100" y="458012"/>
            <a:ext cx="787325" cy="7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5250050" y="1665188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Verificación</a:t>
            </a:r>
            <a:r>
              <a:rPr lang="es-419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6582950" y="2950838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Corrección</a:t>
            </a:r>
            <a:r>
              <a:rPr lang="es-419" sz="13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7391813" y="3501050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369650" y="3872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Integrar permisos de ubicación e internet al proyecto</a:t>
            </a:r>
            <a:endParaRPr sz="2400"/>
          </a:p>
        </p:txBody>
      </p:sp>
      <p:grpSp>
        <p:nvGrpSpPr>
          <p:cNvPr id="217" name="Google Shape;217;p26"/>
          <p:cNvGrpSpPr/>
          <p:nvPr/>
        </p:nvGrpSpPr>
        <p:grpSpPr>
          <a:xfrm>
            <a:off x="369644" y="2113961"/>
            <a:ext cx="3836911" cy="1503799"/>
            <a:chOff x="1000025" y="2059300"/>
            <a:chExt cx="4156550" cy="1629075"/>
          </a:xfrm>
        </p:grpSpPr>
        <p:sp>
          <p:nvSpPr>
            <p:cNvPr id="218" name="Google Shape;218;p26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19" name="Google Shape;219;p26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6"/>
          <p:cNvSpPr txBox="1"/>
          <p:nvPr/>
        </p:nvSpPr>
        <p:spPr>
          <a:xfrm>
            <a:off x="4678175" y="295450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Creación</a:t>
            </a:r>
            <a:r>
              <a:rPr lang="es-419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8" name="Google Shape;228;p26"/>
          <p:cNvGrpSpPr/>
          <p:nvPr/>
        </p:nvGrpSpPr>
        <p:grpSpPr>
          <a:xfrm>
            <a:off x="4864884" y="3682346"/>
            <a:ext cx="3825543" cy="1573620"/>
            <a:chOff x="1000000" y="2393988"/>
            <a:chExt cx="4144235" cy="1704713"/>
          </a:xfrm>
        </p:grpSpPr>
        <p:sp>
          <p:nvSpPr>
            <p:cNvPr id="229" name="Google Shape;229;p26"/>
            <p:cNvSpPr/>
            <p:nvPr/>
          </p:nvSpPr>
          <p:spPr>
            <a:xfrm>
              <a:off x="1000000" y="2440003"/>
              <a:ext cx="4144235" cy="1631268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30" name="Google Shape;230;p26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3100" y="458012"/>
            <a:ext cx="787325" cy="7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 txBox="1"/>
          <p:nvPr/>
        </p:nvSpPr>
        <p:spPr>
          <a:xfrm>
            <a:off x="5250050" y="1665188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Verificación</a:t>
            </a:r>
            <a:r>
              <a:rPr lang="es-419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6582950" y="2950838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Corrección</a:t>
            </a:r>
            <a:r>
              <a:rPr lang="es-419" sz="13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391813" y="3501050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Gerente de Planeación</a:t>
            </a:r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Jennifer Alejandra Domínguez Gutiérrez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subTitle" idx="1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Ing. de Planeación</a:t>
            </a:r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75" y="2343150"/>
            <a:ext cx="664845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Completadas</a:t>
            </a:r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ubTitle" idx="4294967295"/>
          </p:nvPr>
        </p:nvSpPr>
        <p:spPr>
          <a:xfrm>
            <a:off x="592225" y="10059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Ing. de </a:t>
            </a:r>
            <a:r>
              <a:rPr lang="es-419" sz="2100"/>
              <a:t>Planeación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27" y="1891250"/>
            <a:ext cx="8975995" cy="162942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Próximas Tareas</a:t>
            </a:r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subTitle" idx="4294967295"/>
          </p:nvPr>
        </p:nvSpPr>
        <p:spPr>
          <a:xfrm>
            <a:off x="592225" y="10059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Ing. de </a:t>
            </a:r>
            <a:r>
              <a:rPr lang="es-419" sz="2100"/>
              <a:t>Planeación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76" y="2067132"/>
            <a:ext cx="8981498" cy="13221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body" idx="2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s-MX" dirty="0"/>
              <a:t>Cumplir con las fechas establecidas del plan de proyecto.</a:t>
            </a:r>
            <a:endParaRPr dirty="0"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" name="Google Shape;274;p31"/>
          <p:cNvSpPr txBox="1">
            <a:spLocks noGrp="1"/>
          </p:cNvSpPr>
          <p:nvPr>
            <p:ph type="body" idx="2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1000"/>
              </a:spcBef>
              <a:buNone/>
            </a:pPr>
            <a:r>
              <a:rPr lang="es-MX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Modificación en cronograma de actividades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Líder del Proyecto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Joset Geovanni Pacheco Castillo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Gerente de Calidad y procesos</a:t>
            </a:r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América….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1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Gerente de calidad y procesos</a:t>
            </a:r>
            <a:endParaRPr dirty="0"/>
          </a:p>
        </p:txBody>
      </p:sp>
      <p:sp>
        <p:nvSpPr>
          <p:cNvPr id="287" name="Google Shape;287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5" y="2341866"/>
            <a:ext cx="8728100" cy="24112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Completadas</a:t>
            </a:r>
            <a:endParaRPr/>
          </a:p>
        </p:txBody>
      </p:sp>
      <p:sp>
        <p:nvSpPr>
          <p:cNvPr id="293" name="Google Shape;293;p34"/>
          <p:cNvSpPr txBox="1">
            <a:spLocks noGrp="1"/>
          </p:cNvSpPr>
          <p:nvPr>
            <p:ph type="subTitle" idx="4294967295"/>
          </p:nvPr>
        </p:nvSpPr>
        <p:spPr>
          <a:xfrm>
            <a:off x="592225" y="10059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Gerente de calidad y procesos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0418"/>
            <a:ext cx="9144000" cy="12626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Próximas Tareas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4294967295"/>
          </p:nvPr>
        </p:nvSpPr>
        <p:spPr>
          <a:xfrm>
            <a:off x="592225" y="10059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Gerente de calidad y procesos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502302"/>
            <a:ext cx="905827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title"/>
          </p:nvPr>
        </p:nvSpPr>
        <p:spPr>
          <a:xfrm>
            <a:off x="311700" y="199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D61F3EC-6B16-478F-B321-9582071E5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150" y="901700"/>
            <a:ext cx="8521700" cy="3340100"/>
          </a:xfrm>
        </p:spPr>
        <p:txBody>
          <a:bodyPr>
            <a:normAutofit/>
          </a:bodyPr>
          <a:lstStyle/>
          <a:p>
            <a:pPr fontAlgn="base"/>
            <a:r>
              <a:rPr lang="es-MX" dirty="0"/>
              <a:t>El software es complejo de implementar, aún no se lleva acabo ya que no hemos realizado nada de software</a:t>
            </a:r>
          </a:p>
          <a:p>
            <a:pPr fontAlgn="base"/>
            <a:r>
              <a:rPr lang="es-MX" dirty="0"/>
              <a:t>No se realiza completitud en las pruebas, no se han realizado pruebas ya que no se trabajado aun en el.</a:t>
            </a:r>
          </a:p>
          <a:p>
            <a:pPr fontAlgn="base"/>
            <a:r>
              <a:rPr lang="es-MX" dirty="0"/>
              <a:t>Software contiene numerosos errores cuando se entrega al cliente, aún no se presentan ya que no lo hemos desarrollado.</a:t>
            </a:r>
          </a:p>
          <a:p>
            <a:pPr fontAlgn="base"/>
            <a:r>
              <a:rPr lang="es-MX" dirty="0"/>
              <a:t>Presentación de defectos en ambiente de producción al aire libre, de igual manera aun no lo hemos trabajado </a:t>
            </a:r>
          </a:p>
          <a:p>
            <a:pPr marL="0" indent="0"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>
            <a:spLocks noGrp="1"/>
          </p:cNvSpPr>
          <p:nvPr>
            <p:ph type="title"/>
          </p:nvPr>
        </p:nvSpPr>
        <p:spPr>
          <a:xfrm>
            <a:off x="311700" y="199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sp>
        <p:nvSpPr>
          <p:cNvPr id="311" name="Google Shape;311;p37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CC1DFED-A9A3-4A56-8AE6-761F09D62E5A}"/>
              </a:ext>
            </a:extLst>
          </p:cNvPr>
          <p:cNvSpPr txBox="1">
            <a:spLocks/>
          </p:cNvSpPr>
          <p:nvPr/>
        </p:nvSpPr>
        <p:spPr>
          <a:xfrm>
            <a:off x="0" y="902250"/>
            <a:ext cx="9144000" cy="424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MX" dirty="0"/>
              <a:t> Introducir las prácticas de gestión de proyectos en el desarrollo del sistema de información. </a:t>
            </a:r>
          </a:p>
          <a:p>
            <a:r>
              <a:rPr lang="es-MX" dirty="0"/>
              <a:t>  Cumplir con las actividades de aseguramiento de la calidad del desarrollo del software. aún no lo estamos desarrollando </a:t>
            </a:r>
            <a:r>
              <a:rPr lang="es-MX" dirty="0" err="1"/>
              <a:t>asi</a:t>
            </a:r>
            <a:r>
              <a:rPr lang="es-MX" dirty="0"/>
              <a:t> que no hay ningún problema.</a:t>
            </a:r>
          </a:p>
          <a:p>
            <a:r>
              <a:rPr lang="es-MX" dirty="0"/>
              <a:t> El producto de software debe ser verificado, aún no llegamos</a:t>
            </a:r>
          </a:p>
          <a:p>
            <a:r>
              <a:rPr lang="es-MX" dirty="0"/>
              <a:t> El producto de software debe ser validado.</a:t>
            </a:r>
          </a:p>
          <a:p>
            <a:r>
              <a:rPr lang="es-MX" dirty="0"/>
              <a:t>El producto de software debe contar con los atributos de calidad especificados por el cliente.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5500" y="174354"/>
            <a:ext cx="4045200" cy="1564500"/>
          </a:xfrm>
        </p:spPr>
        <p:txBody>
          <a:bodyPr/>
          <a:lstStyle/>
          <a:p>
            <a:r>
              <a:rPr lang="es-MX" dirty="0"/>
              <a:t>Productividad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5500" y="1542874"/>
            <a:ext cx="4045200" cy="1269300"/>
          </a:xfrm>
        </p:spPr>
        <p:txBody>
          <a:bodyPr/>
          <a:lstStyle/>
          <a:p>
            <a:pPr lvl="0"/>
            <a:r>
              <a:rPr lang="es-ES" dirty="0"/>
              <a:t>Gerente de calidad y procesos</a:t>
            </a:r>
          </a:p>
          <a:p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13065" y="2202873"/>
            <a:ext cx="7893272" cy="2756754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955443" y="3107373"/>
            <a:ext cx="6390929" cy="185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84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Próximas tareas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4464" y="1741790"/>
            <a:ext cx="7138553" cy="30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51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Riesgos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s-MX" dirty="0"/>
              <a:t>El software es complejo de implementar, aún no se lleva acabo ya que no hemos realizado nada de software</a:t>
            </a:r>
          </a:p>
          <a:p>
            <a:pPr fontAlgn="base"/>
            <a:r>
              <a:rPr lang="es-MX" dirty="0"/>
              <a:t>No se realiza completitud en las pruebas, no se han realizado pruebas ya que no se trabajado aun en el.</a:t>
            </a:r>
          </a:p>
          <a:p>
            <a:pPr fontAlgn="base"/>
            <a:r>
              <a:rPr lang="es-MX" dirty="0"/>
              <a:t>Software contiene numerosos errores cuando se entrega al cliente, aún no se presentan ya que no lo hemos desarrollado.</a:t>
            </a:r>
          </a:p>
          <a:p>
            <a:pPr fontAlgn="base"/>
            <a:r>
              <a:rPr lang="es-MX" dirty="0"/>
              <a:t>Presentación de defectos en ambiente de producción al aire libre, de igual manera aun no lo hemos trabajado 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364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Objetivos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 Introducir las prácticas de gestión de proyectos en el desarrollo del sistema de información. </a:t>
            </a:r>
          </a:p>
          <a:p>
            <a:r>
              <a:rPr lang="es-MX" dirty="0"/>
              <a:t>  Cumplir con las actividades de aseguramiento de la calidad del desarrollo del software. aún no lo estamos desarrollando </a:t>
            </a:r>
            <a:r>
              <a:rPr lang="es-MX" dirty="0" err="1"/>
              <a:t>asi</a:t>
            </a:r>
            <a:r>
              <a:rPr lang="es-MX" dirty="0"/>
              <a:t> que no hay ningún problema.</a:t>
            </a:r>
          </a:p>
          <a:p>
            <a:r>
              <a:rPr lang="es-MX" dirty="0"/>
              <a:t> El producto de software debe ser verificado, aún no llegamos</a:t>
            </a:r>
          </a:p>
          <a:p>
            <a:r>
              <a:rPr lang="es-MX" dirty="0"/>
              <a:t> El producto de software debe ser validado.</a:t>
            </a:r>
          </a:p>
          <a:p>
            <a:r>
              <a:rPr lang="es-MX" dirty="0"/>
              <a:t>El producto de software debe contar con los atributos de calidad especificados por el cliente.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264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Líder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A25A04-A2CE-4249-A6EB-8D9E3B312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4050" r="28372" b="50000"/>
          <a:stretch/>
        </p:blipFill>
        <p:spPr>
          <a:xfrm>
            <a:off x="1942363" y="1944885"/>
            <a:ext cx="5259273" cy="177783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Gerente de Soporte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Jonathan Gonzalez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2091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Soporte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A25A04-A2CE-4249-A6EB-8D9E3B312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3462" r="28372" b="46740"/>
          <a:stretch/>
        </p:blipFill>
        <p:spPr>
          <a:xfrm>
            <a:off x="2309863" y="2078890"/>
            <a:ext cx="5259273" cy="20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46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Tareas Completadas 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4294967295"/>
          </p:nvPr>
        </p:nvSpPr>
        <p:spPr>
          <a:xfrm>
            <a:off x="612773" y="975078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dirty="0"/>
              <a:t>Soporte</a:t>
            </a:r>
            <a:endParaRPr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1585912"/>
            <a:ext cx="62388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67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2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s-419" sz="24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Tener todo funcional y las herramientas actualizadas para lograr el objetivo principal del equipo</a:t>
            </a:r>
            <a:endParaRPr dirty="0"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2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Posible falta de armonia en equipo dado la contingencia y el distanciamiento, que nos obliga a evolucionar en el ambito de home office 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Mantener todo en funcionalidad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Manejo correcto de los recurso y tiempos 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17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Tareas Completadas 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4294967295"/>
          </p:nvPr>
        </p:nvSpPr>
        <p:spPr>
          <a:xfrm>
            <a:off x="592225" y="10059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Líder</a:t>
            </a: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8658090-12A7-467A-B0CD-E5051F780B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32717" r="5761" b="18012"/>
          <a:stretch/>
        </p:blipFill>
        <p:spPr>
          <a:xfrm>
            <a:off x="1379354" y="1640551"/>
            <a:ext cx="6385291" cy="20035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199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ES" sz="1600" dirty="0"/>
              <a:t>Incorporación continua de nuevos requerimientos: este riesgo no fue disparado debido a que el cliente no pidió nada nuevo.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s-ES" sz="1600" dirty="0"/>
              <a:t>Desconocimiento de la lógica de negocio: en este caso el riesgo tampoco se disparo debido a la buena comunicación que se tiene con el cliente y a hablar de los temas de la manera mas clara posible.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s-ES" sz="1600" dirty="0"/>
              <a:t>No hay buena comunicación y/o sinergia en el equipo: este riesgo se encuentra inactivo pero en riesgo de activarse debido a el trabajo remoto.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s-ES" sz="1600" dirty="0"/>
              <a:t>Falta de conocimiento y experiencia sobre tareas asignadas y las herramientas a utilizar: gracias a la buena elección del equipo este riesgo no ha sido disparado.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s-ES" sz="1600" dirty="0"/>
              <a:t>Pobre productividad: se considera que este riesgo esta sin empezar. 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199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325C24E-2EEA-449F-965F-2D665E1DE0BF}"/>
              </a:ext>
            </a:extLst>
          </p:cNvPr>
          <p:cNvSpPr/>
          <p:nvPr/>
        </p:nvSpPr>
        <p:spPr>
          <a:xfrm>
            <a:off x="311699" y="988828"/>
            <a:ext cx="8520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/>
              <a:t>Estar en constante comunicación con el cliente para el desarrollo del sistema de información: este objetivo actualmente se esta cumpliendo completamente debido a que aun no es necesario realizar otra reunión con el cliente.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Ing. De Desarrollo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Noe Esqueda Castro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Ing. de Desarrollo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013" y="2248913"/>
            <a:ext cx="69056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Completadas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4294967295"/>
          </p:nvPr>
        </p:nvSpPr>
        <p:spPr>
          <a:xfrm>
            <a:off x="592225" y="10059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Ing. de Desarrollo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37264"/>
          <a:stretch/>
        </p:blipFill>
        <p:spPr>
          <a:xfrm>
            <a:off x="152400" y="2119450"/>
            <a:ext cx="8839200" cy="12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736</Words>
  <Application>Microsoft Office PowerPoint</Application>
  <PresentationFormat>Presentación en pantalla (16:9)</PresentationFormat>
  <Paragraphs>110</Paragraphs>
  <Slides>33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Roboto</vt:lpstr>
      <vt:lpstr>Arial</vt:lpstr>
      <vt:lpstr>Calibri</vt:lpstr>
      <vt:lpstr>Geometric</vt:lpstr>
      <vt:lpstr>RutasOffline</vt:lpstr>
      <vt:lpstr>Líder del Proyecto</vt:lpstr>
      <vt:lpstr>Productividad</vt:lpstr>
      <vt:lpstr>Tareas Completadas </vt:lpstr>
      <vt:lpstr>Riesgos</vt:lpstr>
      <vt:lpstr>Objetivos</vt:lpstr>
      <vt:lpstr>Ing. De Desarrollo</vt:lpstr>
      <vt:lpstr>Productividad</vt:lpstr>
      <vt:lpstr>Tareas Completadas</vt:lpstr>
      <vt:lpstr>Riesgos</vt:lpstr>
      <vt:lpstr>Reporte de productos</vt:lpstr>
      <vt:lpstr>Integración de librerías al proyecto</vt:lpstr>
      <vt:lpstr>Asignar Key de Google maps al proyecto</vt:lpstr>
      <vt:lpstr>Integrar permisos de ubicación e internet al proyecto</vt:lpstr>
      <vt:lpstr>Gerente de Planeación</vt:lpstr>
      <vt:lpstr>Productividad</vt:lpstr>
      <vt:lpstr>Tareas Completadas</vt:lpstr>
      <vt:lpstr>Próximas Tareas</vt:lpstr>
      <vt:lpstr>Riesgos</vt:lpstr>
      <vt:lpstr>Gerente de Calidad y procesos</vt:lpstr>
      <vt:lpstr>Productividad</vt:lpstr>
      <vt:lpstr>Tareas Completadas</vt:lpstr>
      <vt:lpstr>Próximas Tareas</vt:lpstr>
      <vt:lpstr>Riesgos</vt:lpstr>
      <vt:lpstr>Objetivos</vt:lpstr>
      <vt:lpstr>Productividad </vt:lpstr>
      <vt:lpstr>Próximas tareas </vt:lpstr>
      <vt:lpstr>Riesgos </vt:lpstr>
      <vt:lpstr>Objetivos </vt:lpstr>
      <vt:lpstr>Gerente de Soporte</vt:lpstr>
      <vt:lpstr>Productividad</vt:lpstr>
      <vt:lpstr>Tareas Completadas </vt:lpstr>
      <vt:lpstr>Riesgos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RutasOffline</dc:title>
  <dc:creator>Lizett Cardiel</dc:creator>
  <cp:lastModifiedBy>joset geovanni pacheco castillo</cp:lastModifiedBy>
  <cp:revision>9</cp:revision>
  <dcterms:modified xsi:type="dcterms:W3CDTF">2020-04-05T09:31:08Z</dcterms:modified>
</cp:coreProperties>
</file>