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3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4" r:id="rId13"/>
    <p:sldId id="272" r:id="rId14"/>
    <p:sldId id="273" r:id="rId15"/>
    <p:sldId id="274" r:id="rId16"/>
    <p:sldId id="275" r:id="rId17"/>
    <p:sldId id="276" r:id="rId18"/>
    <p:sldId id="277" r:id="rId19"/>
    <p:sldId id="285" r:id="rId20"/>
    <p:sldId id="278" r:id="rId21"/>
    <p:sldId id="279" r:id="rId22"/>
    <p:sldId id="280" r:id="rId23"/>
    <p:sldId id="281" r:id="rId24"/>
    <p:sldId id="282" r:id="rId25"/>
    <p:sldId id="257" r:id="rId26"/>
    <p:sldId id="258" r:id="rId27"/>
    <p:sldId id="259" r:id="rId28"/>
    <p:sldId id="260" r:id="rId29"/>
    <p:sldId id="261" r:id="rId30"/>
    <p:sldId id="262" r:id="rId31"/>
  </p:sldIdLst>
  <p:sldSz cx="9144000" cy="5143500" type="screen16x9"/>
  <p:notesSz cx="6858000" cy="9144000"/>
  <p:embeddedFontLst>
    <p:embeddedFont>
      <p:font typeface="Playfair Display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La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32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6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b68c88b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b68c88b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33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7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7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96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0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3aa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3aa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3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b68c88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b68c88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20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b68c88b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b68c88b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4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75bfdc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75bfdc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3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fld id="{CF0C5B3C-F8BC-4BF5-B918-19903E68835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113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Semanal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Rutas 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 semana 13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20" y="1345290"/>
            <a:ext cx="5522119" cy="1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67" y="473299"/>
            <a:ext cx="7886700" cy="29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9FC5E8"/>
                </a:solidFill>
              </a:rPr>
              <a:t>América</a:t>
            </a:r>
            <a:endParaRPr b="1" dirty="0"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rgbClr val="CFE2F3"/>
                </a:solidFill>
              </a:rPr>
              <a:t>Calidad y Procesos</a:t>
            </a:r>
            <a:endParaRPr sz="2000" dirty="0">
              <a:solidFill>
                <a:srgbClr val="CFE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calidad y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America</a:t>
            </a:r>
            <a:r>
              <a:rPr lang="es-MX" dirty="0" smtClean="0"/>
              <a:t> y Luis revisaron que la aplicación cuente con las características de calidad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Como ingenieros de desarrollo se hicieron dos vistas que son </a:t>
            </a:r>
            <a:r>
              <a:rPr lang="es-MX" dirty="0" err="1" smtClean="0"/>
              <a:t>webview</a:t>
            </a:r>
            <a:r>
              <a:rPr lang="es-MX" dirty="0" smtClean="0"/>
              <a:t> y la del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79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739" y="991564"/>
            <a:ext cx="5510018" cy="16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72" y="437187"/>
            <a:ext cx="8846558" cy="13304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" y="2191723"/>
            <a:ext cx="8742302" cy="14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389460"/>
            <a:ext cx="7700963" cy="2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ED61F3EC-6B16-478F-B321-9582071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MX" dirty="0"/>
              <a:t>El software es complejo de </a:t>
            </a:r>
            <a:r>
              <a:rPr lang="es-MX" dirty="0" smtClean="0"/>
              <a:t>implementar</a:t>
            </a:r>
          </a:p>
          <a:p>
            <a:pPr fontAlgn="base"/>
            <a:r>
              <a:rPr lang="es-MX" dirty="0" smtClean="0"/>
              <a:t>No </a:t>
            </a:r>
            <a:r>
              <a:rPr lang="es-MX" dirty="0"/>
              <a:t>se realiza completitud en las </a:t>
            </a:r>
            <a:r>
              <a:rPr lang="es-MX" dirty="0" smtClean="0"/>
              <a:t>pruebas</a:t>
            </a:r>
          </a:p>
          <a:p>
            <a:pPr fontAlgn="base"/>
            <a:r>
              <a:rPr lang="es-MX" dirty="0" smtClean="0"/>
              <a:t>Software </a:t>
            </a:r>
            <a:r>
              <a:rPr lang="es-MX" dirty="0"/>
              <a:t>contiene numerosos errores cuando se entrega al </a:t>
            </a:r>
            <a:r>
              <a:rPr lang="es-MX" dirty="0" smtClean="0"/>
              <a:t>cliente</a:t>
            </a:r>
            <a:endParaRPr lang="es-MX" dirty="0"/>
          </a:p>
          <a:p>
            <a:pPr fontAlgn="base"/>
            <a:r>
              <a:rPr lang="es-MX" dirty="0"/>
              <a:t>Presentación de defectos en ambiente de producción al aire </a:t>
            </a:r>
            <a:r>
              <a:rPr lang="es-MX" dirty="0" smtClean="0"/>
              <a:t>libre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396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Introducir las prácticas de gestión de proyectos en el desarrollo del sistema de información. </a:t>
            </a:r>
          </a:p>
          <a:p>
            <a:r>
              <a:rPr lang="es-MX" dirty="0"/>
              <a:t>  Cumplir con las actividades de aseguramiento de la calidad del desarrollo del software</a:t>
            </a:r>
            <a:r>
              <a:rPr lang="es-MX" dirty="0" smtClean="0"/>
              <a:t>.</a:t>
            </a:r>
          </a:p>
          <a:p>
            <a:r>
              <a:rPr lang="es-MX" dirty="0" smtClean="0"/>
              <a:t> </a:t>
            </a:r>
            <a:r>
              <a:rPr lang="es-MX" dirty="0"/>
              <a:t>El producto de software debe ser </a:t>
            </a:r>
            <a:r>
              <a:rPr lang="es-MX" dirty="0" smtClean="0"/>
              <a:t>verificado</a:t>
            </a:r>
            <a:endParaRPr lang="es-MX" dirty="0"/>
          </a:p>
          <a:p>
            <a:r>
              <a:rPr lang="es-MX" dirty="0"/>
              <a:t> El producto de software debe ser validado.</a:t>
            </a:r>
          </a:p>
          <a:p>
            <a:r>
              <a:rPr lang="es-MX" dirty="0"/>
              <a:t>El producto de software debe contar con los atributos de calidad especificados por el cliente.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057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9FC5E8"/>
                </a:solidFill>
              </a:rPr>
              <a:t>Jennifer Alejandra</a:t>
            </a:r>
            <a:endParaRPr b="1" dirty="0"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rgbClr val="CFE2F3"/>
                </a:solidFill>
              </a:rPr>
              <a:t>Gerente de Planeación</a:t>
            </a:r>
            <a:endParaRPr sz="2000" dirty="0">
              <a:solidFill>
                <a:srgbClr val="CFE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err="1" smtClean="0">
                <a:solidFill>
                  <a:srgbClr val="9FC5E8"/>
                </a:solidFill>
              </a:rPr>
              <a:t>Joseth</a:t>
            </a:r>
            <a:endParaRPr b="1" dirty="0"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 smtClean="0">
                <a:solidFill>
                  <a:srgbClr val="CFE2F3"/>
                </a:solidFill>
              </a:rPr>
              <a:t>Lider</a:t>
            </a:r>
            <a:r>
              <a:rPr lang="es-419" sz="2000" dirty="0" smtClean="0">
                <a:solidFill>
                  <a:srgbClr val="CFE2F3"/>
                </a:solidFill>
              </a:rPr>
              <a:t> del Proyecto</a:t>
            </a:r>
            <a:endParaRPr sz="2000" dirty="0">
              <a:solidFill>
                <a:srgbClr val="CFE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57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</a:t>
            </a:r>
            <a:r>
              <a:rPr lang="es-MX" dirty="0" smtClean="0"/>
              <a:t>planeación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gerente de planeación Jennifer informó a los demás integrantes que tienen que tener listo su informe semanal </a:t>
            </a:r>
          </a:p>
          <a:p>
            <a:endParaRPr lang="es-MX" dirty="0"/>
          </a:p>
          <a:p>
            <a:r>
              <a:rPr lang="es-MX" dirty="0" smtClean="0"/>
              <a:t>Y como ingeniero de desarrollo</a:t>
            </a:r>
            <a:r>
              <a:rPr lang="es-MX" dirty="0"/>
              <a:t> </a:t>
            </a:r>
            <a:r>
              <a:rPr lang="es-MX" dirty="0" smtClean="0"/>
              <a:t>creación de logo para aplicación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301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 smtClean="0"/>
              <a:t>Modificación en cronograma de actividades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621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Cumplir con las fechas establecidas del plan de proyecto.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4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15" y="492826"/>
            <a:ext cx="5093494" cy="1485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161077"/>
            <a:ext cx="8972550" cy="7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512688" y="1870364"/>
          <a:ext cx="5817356" cy="1535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182"/>
                <a:gridCol w="1061105"/>
                <a:gridCol w="749016"/>
                <a:gridCol w="1189062"/>
                <a:gridCol w="749016"/>
                <a:gridCol w="1160975"/>
              </a:tblGrid>
              <a:tr h="4030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semana 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semanas 9, 10, 11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semana 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30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Horas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Horas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Horas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2953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Plan: 60 hrs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Actual: 55:14 hrs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Plan: 60 hrs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Actual: 58:06 hrs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Plan: 60 hrs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Actual: 61:28 </a:t>
                      </a:r>
                      <a:r>
                        <a:rPr lang="es-MX" sz="800" u="none" strike="noStrike" dirty="0" err="1">
                          <a:effectLst/>
                        </a:rPr>
                        <a:t>hrs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9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9FC5E8"/>
                </a:solidFill>
              </a:rPr>
              <a:t>Noe Esqueda Castro</a:t>
            </a:r>
            <a:endParaRPr b="1"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CFE2F3"/>
                </a:solidFill>
              </a:rPr>
              <a:t>Ing. De desarrollo de Software</a:t>
            </a:r>
            <a:endParaRPr sz="20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Actividades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Durante esta semana, se terminó la aplicación para la empresa SIC, </a:t>
            </a:r>
            <a:r>
              <a:rPr lang="es-419" b="1"/>
              <a:t>RutasOffline</a:t>
            </a:r>
            <a:r>
              <a:rPr lang="es-419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Las Actividades que se codificaron esta semana fueron: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b="1"/>
              <a:t>Listado y filtro de clientes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b="1"/>
              <a:t>Vista About y WebView para el sistema del cliente.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b="1"/>
              <a:t>Sistema de ayuda.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b="1"/>
              <a:t>Icono de la app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Semanal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25" y="1549300"/>
            <a:ext cx="6667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a completar esta semana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" y="1601975"/>
            <a:ext cx="8839199" cy="113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Obtención de requerimientos</a:t>
            </a:r>
            <a:endParaRPr sz="24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sz="24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Alcance de pruebas</a:t>
            </a:r>
            <a:endParaRPr sz="24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346880-25E7-4E21-AAB2-14A94CA1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E6535A-C9B2-4016-B2C8-D5CE268D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Joset Pacheco realizo tareas como líder de equipo; tales como, informar a los miembros del equipo para que no se olviden de correr sus tiempos y realizar sus actividades. </a:t>
            </a:r>
          </a:p>
          <a:p>
            <a:r>
              <a:rPr lang="es-MX" dirty="0"/>
              <a:t>En cuanto a las actividades como ingeniero de desarrollo, se esta terminando con la aplicación móvil y trabajando para corregir los errores y terminar el retraso. </a:t>
            </a:r>
          </a:p>
        </p:txBody>
      </p:sp>
    </p:spTree>
    <p:extLst>
      <p:ext uri="{BB962C8B-B14F-4D97-AF65-F5344CB8AC3E}">
        <p14:creationId xmlns:p14="http://schemas.microsoft.com/office/powerpoint/2010/main" val="79394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9FC5E8"/>
                </a:solidFill>
              </a:rPr>
              <a:t>Reporte de Producto</a:t>
            </a:r>
            <a:endParaRPr b="1"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CFE2F3"/>
                </a:solidFill>
              </a:rPr>
              <a:t>Ing. De desarrollo de Software</a:t>
            </a:r>
            <a:endParaRPr sz="2000">
              <a:solidFill>
                <a:srgbClr val="CFE2F3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09550" y="3345300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solidFill>
                  <a:srgbClr val="9FC5E8"/>
                </a:solidFill>
              </a:rPr>
              <a:t>Mapa de Navegabilidad</a:t>
            </a:r>
            <a:endParaRPr sz="2700" b="1"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B53048-06F1-4276-B126-E410E3A5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D61F3EC-6B16-478F-B321-9582071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Incorporación continua de nuevos requerimientos: este riesgo no fue disparado debido a que el cliente no pidió nada nuevo. </a:t>
            </a:r>
          </a:p>
          <a:p>
            <a:r>
              <a:rPr lang="es-ES" dirty="0"/>
              <a:t>Desconocimiento de la lógica de negocio: en este caso el riesgo tampoco se disparo debido a la buena comunicación que se tiene con el cliente y a hablar de los temas de la manera mas clara posible. </a:t>
            </a:r>
          </a:p>
          <a:p>
            <a:r>
              <a:rPr lang="es-ES" dirty="0"/>
              <a:t>No hay buena comunicación y/o sinergia en el equipo: este riesgo se encuentra inactivo pero en riesgo de activarse debido a el trabajo remoto. </a:t>
            </a:r>
          </a:p>
          <a:p>
            <a:r>
              <a:rPr lang="es-ES" dirty="0"/>
              <a:t>Falta de conocimiento y experiencia sobre tareas asignadas y las herramientas a utilizar: gracias al buen desarrollo de las actividades, se considera que este riesgo esta por mitigar. </a:t>
            </a:r>
          </a:p>
          <a:p>
            <a:r>
              <a:rPr lang="es-MX" dirty="0"/>
              <a:t>Pobre productividad: se considera que este riesgo esta sin empezar.  </a:t>
            </a:r>
          </a:p>
        </p:txBody>
      </p:sp>
    </p:spTree>
    <p:extLst>
      <p:ext uri="{BB962C8B-B14F-4D97-AF65-F5344CB8AC3E}">
        <p14:creationId xmlns:p14="http://schemas.microsoft.com/office/powerpoint/2010/main" val="3576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D74101-6E07-4323-9363-6BF8282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CC1DFED-A9A3-4A56-8AE6-761F09D6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Estar en constante comunicación con el cliente para el desarrollo del sistema de información: este objetivo actualmente se esta cumpliendo completamente debido a que aun no es necesario realizar otra reunión con el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2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1CCC7BD-A6E1-4AE8-B71B-B057BC225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6" r="1630" b="18632"/>
          <a:stretch/>
        </p:blipFill>
        <p:spPr>
          <a:xfrm>
            <a:off x="0" y="0"/>
            <a:ext cx="8994913" cy="33793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59986A5-72D8-464D-9ABF-1F36BCF53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76" r="21304" b="10125"/>
          <a:stretch/>
        </p:blipFill>
        <p:spPr>
          <a:xfrm>
            <a:off x="0" y="3436825"/>
            <a:ext cx="5148470" cy="17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</a:t>
            </a:r>
            <a:r>
              <a:rPr lang="es-MX" dirty="0" smtClean="0"/>
              <a:t>de soporte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Como gerente de soporte se realizo la actualización de las métricas en el servidor y en el equipo de soporte.</a:t>
            </a:r>
          </a:p>
          <a:p>
            <a:endParaRPr lang="es-MX" dirty="0"/>
          </a:p>
          <a:p>
            <a:r>
              <a:rPr lang="es-MX" dirty="0"/>
              <a:t>Mantenimiento al servidor y la revisión de su buen funcionamiento.</a:t>
            </a:r>
          </a:p>
          <a:p>
            <a:endParaRPr lang="es-MX" dirty="0"/>
          </a:p>
          <a:p>
            <a:r>
              <a:rPr lang="es-MX" dirty="0"/>
              <a:t>Respaldo  de la base de datos de las métricas de todo el equipo.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499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Manejo correcto de los respaldos</a:t>
            </a:r>
          </a:p>
          <a:p>
            <a:endParaRPr lang="es-MX" dirty="0"/>
          </a:p>
          <a:p>
            <a:r>
              <a:rPr lang="es-MX" dirty="0"/>
              <a:t>Perdida de métricas de algún otro integrante de el equipo</a:t>
            </a:r>
          </a:p>
          <a:p>
            <a:endParaRPr lang="es-MX" dirty="0"/>
          </a:p>
          <a:p>
            <a:r>
              <a:rPr lang="es-MX" dirty="0"/>
              <a:t>Servidor desactualizado dado que tiene registro en el hasta la semana 4, dada la contingencia.</a:t>
            </a:r>
          </a:p>
        </p:txBody>
      </p:sp>
    </p:spTree>
    <p:extLst>
      <p:ext uri="{BB962C8B-B14F-4D97-AF65-F5344CB8AC3E}">
        <p14:creationId xmlns:p14="http://schemas.microsoft.com/office/powerpoint/2010/main" val="198208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100" dirty="0"/>
              <a:t>Estar al tanto de lo que pasa en las métricas y monitorear los repositorios.</a:t>
            </a:r>
          </a:p>
          <a:p>
            <a:endParaRPr lang="es-MX" sz="2100" dirty="0"/>
          </a:p>
          <a:p>
            <a:r>
              <a:rPr lang="es-MX" sz="2100" dirty="0"/>
              <a:t>Dar soporte mas detallado a el equipo de desarrollo.</a:t>
            </a:r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291577681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Presentación en pantalla (16:9)</PresentationFormat>
  <Paragraphs>94</Paragraphs>
  <Slides>30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Playfair Display</vt:lpstr>
      <vt:lpstr>Calibri</vt:lpstr>
      <vt:lpstr>Lato</vt:lpstr>
      <vt:lpstr>Coral</vt:lpstr>
      <vt:lpstr>Reporte Semanal</vt:lpstr>
      <vt:lpstr>Joseth Lider del Proyecto</vt:lpstr>
      <vt:lpstr>Reporte de Líder </vt:lpstr>
      <vt:lpstr>Riesgos</vt:lpstr>
      <vt:lpstr>Objetivos</vt:lpstr>
      <vt:lpstr>Presentación de PowerPoint</vt:lpstr>
      <vt:lpstr>Reporte de soporte </vt:lpstr>
      <vt:lpstr>RIESGOS </vt:lpstr>
      <vt:lpstr>Metas</vt:lpstr>
      <vt:lpstr>Tablas semana 13</vt:lpstr>
      <vt:lpstr>Presentación de PowerPoint</vt:lpstr>
      <vt:lpstr>América Calidad y Procesos</vt:lpstr>
      <vt:lpstr>Reporte de calidad y procesos</vt:lpstr>
      <vt:lpstr>Presentación de PowerPoint</vt:lpstr>
      <vt:lpstr>Presentación de PowerPoint</vt:lpstr>
      <vt:lpstr>Presentación de PowerPoint</vt:lpstr>
      <vt:lpstr>Riesgos</vt:lpstr>
      <vt:lpstr>Objetivos</vt:lpstr>
      <vt:lpstr>Jennifer Alejandra Gerente de Planeación</vt:lpstr>
      <vt:lpstr>Reporte de planeación </vt:lpstr>
      <vt:lpstr>Riesgos </vt:lpstr>
      <vt:lpstr>Objetivos</vt:lpstr>
      <vt:lpstr>Presentación de PowerPoint</vt:lpstr>
      <vt:lpstr>Presentación de PowerPoint</vt:lpstr>
      <vt:lpstr>Noe Esqueda Castro Ing. De desarrollo de Software</vt:lpstr>
      <vt:lpstr>Resumen de Actividades</vt:lpstr>
      <vt:lpstr>Reporte Semanal</vt:lpstr>
      <vt:lpstr>Tareas a completar esta semana</vt:lpstr>
      <vt:lpstr>Riesgos</vt:lpstr>
      <vt:lpstr>Reporte de Producto Ing. De desarrollo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Semanal</dc:title>
  <dc:creator>Noeka</dc:creator>
  <cp:lastModifiedBy>noekassomg@outlook.com</cp:lastModifiedBy>
  <cp:revision>2</cp:revision>
  <dcterms:modified xsi:type="dcterms:W3CDTF">2020-05-15T08:16:41Z</dcterms:modified>
</cp:coreProperties>
</file>