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cbb0537f_0_1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cbb0537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ecbb0537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ecbb053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ecbb0537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ecbb0537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ecbb0537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ecbb0537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0e5ebc2c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0e5ebc2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e5ebc2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e5ebc2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e5ebc2c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e5ebc2c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1b2b5706e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1b2b570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1b2b570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1b2b570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0dce754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0dce754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81b2b5706e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81b2b5706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1b2b5706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81b2b5706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0f67c8b3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0f67c8b3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b2b5706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b2b57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cbb0537f_0_2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cbb0537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cbb0537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cbb0537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cbb0537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cbb0537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cbb0537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ecbb0537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cbb0537f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cbb0537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ecbb0537f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ecbb0537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RutasOffline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Laboral De Semana 5.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Líder</a:t>
            </a:r>
            <a:endParaRPr/>
          </a:p>
        </p:txBody>
      </p:sp>
      <p:sp>
        <p:nvSpPr>
          <p:cNvPr id="212" name="Google Shape;21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13" name="Google Shape;2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00" y="2172127"/>
            <a:ext cx="5953324" cy="20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4500"/>
            <a:ext cx="8839198" cy="243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 Pendientes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Estar en constante comunicación con el cliente para el desarrollo del sistema de información: este objetivo actualmente se </a:t>
            </a:r>
            <a:r>
              <a:rPr lang="es-41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41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cumpliendo completamente debido a que aun no es necesario realizar otra reunión con el cliente.</a:t>
            </a:r>
            <a:r>
              <a:rPr lang="es-419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5"/>
          <p:cNvSpPr txBox="1"/>
          <p:nvPr>
            <p:ph idx="2" type="body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roid Serif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Incorporación continua de nuevos requerimientos: este riesgo no fue disparado debido a que el cliente no pidió nada nuevo.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roid Serif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Desconocimiento de la lógica de negocio: en este caso el riesgo tampoco se 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disparó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debido a la buena comunicación que se tiene con el cliente y a hablar de los temas de la manera 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clara posible.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roid Serif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hay buena comunicación y/o sinergia en el equipo: este riesgo no se 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disparado debido a la buena comunicación con el equipo.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roid Serif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Falta de conocimiento y experiencia sobre tareas asignadas y las herramientas a utilizar: gracias a la buena elección del equipo este riesgo no ha sido disparado.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Droid Serif"/>
              <a:buChar char="●"/>
            </a:pPr>
            <a:r>
              <a:rPr lang="es-419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Pobre productividad: debido a que 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aún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 se inicia con la codificación y los documentos han salido en tiempo y forma, se considera que este riesgo 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s-419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sin empezar</a:t>
            </a:r>
            <a:endParaRPr sz="2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990"/>
              </a:buClr>
              <a:buSzPts val="600"/>
              <a:buFont typeface="Droid Serif"/>
              <a:buChar char="●"/>
            </a:pPr>
            <a:r>
              <a:t/>
            </a:r>
            <a:endParaRPr sz="600"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soporte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49" name="Google Shape;249;p28"/>
          <p:cNvSpPr txBox="1"/>
          <p:nvPr>
            <p:ph idx="2" type="body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Estar en constante comunicación con el cliente para el desarrollo del sistema de información: este objetivo se ha conseguido a medias, debido a que la falta de confirmación para la validación del plan de proyecto por parte del cliente, el proyecto se ha retrasado 2 semanas.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8"/>
          <p:cNvSpPr txBox="1"/>
          <p:nvPr>
            <p:ph idx="2" type="body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Incorporación continua de nuevos requerimientos: este riesgo no fue disparado debido a que el cliente no pidió nada nuevo.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falta de organizacion entre equipo y cliente final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Falta de conocimiento y experiencia sobre tareas asignadas y las herramientas a utilizar: gracias a la buena elección del equipo este riesgo no ha sido disparado.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Droid Serif"/>
              <a:buChar char="●"/>
            </a:pPr>
            <a:r>
              <a:rPr lang="es-419" sz="1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mejor manejo del proccess para poder registrar mejor los tiempos</a:t>
            </a:r>
            <a:r>
              <a:rPr lang="es-419"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57" name="Google Shape;257;p29"/>
          <p:cNvSpPr txBox="1"/>
          <p:nvPr>
            <p:ph idx="1" type="subTitle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 y </a:t>
            </a:r>
            <a:r>
              <a:rPr lang="es-419"/>
              <a:t>Procesos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América</a:t>
            </a:r>
            <a:endParaRPr/>
          </a:p>
        </p:txBody>
      </p:sp>
      <p:sp>
        <p:nvSpPr>
          <p:cNvPr id="258" name="Google Shape;258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0" y="2348174"/>
            <a:ext cx="7330876" cy="22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325"/>
            <a:ext cx="8839200" cy="240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71" name="Google Shape;271;p31"/>
          <p:cNvSpPr txBox="1"/>
          <p:nvPr>
            <p:ph idx="2" type="body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Introducir las prácticas de gestión de proyectos en el desarrollo del sistema de información.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Cumplir con las actividades de aseguramiento de la calidad del desarrollo del software. aún no lo estamos desarrollando asi que no hay ningún problema.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 El producto de software debe ser verificado, aún no llegamos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•El producto de software debe ser validado.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•El producto de software debe contar con los atributos de calidad especificados por el cliente.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 txBox="1"/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31"/>
          <p:cNvSpPr txBox="1"/>
          <p:nvPr>
            <p:ph idx="2" type="body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El software es complejo de implementar, </a:t>
            </a: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aún</a:t>
            </a: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no se lleva </a:t>
            </a: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acabo</a:t>
            </a: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ya que no hemos realizado nada de software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se realiza completitud en las pruebas, no se han realizado pruebas ya que no se trabajado aun en el.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Software contiene numerosos errores cuando se entrega al cliente, aún no se presentan ya que no lo hemos desarrollado.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Presentación de defectos en ambiente de producción al aire libre, de igual manera aun no lo hemos trabajado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1" name="Google Shape;91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Plan de proyecto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4" name="Google Shape;94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" name="Google Shape;95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6732200" y="4404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AA84F"/>
                </a:solidFill>
              </a:rPr>
              <a:t>Realizado!</a:t>
            </a:r>
            <a:endParaRPr b="1" sz="2400">
              <a:solidFill>
                <a:srgbClr val="6AA84F"/>
              </a:solidFill>
            </a:endParaRPr>
          </a:p>
        </p:txBody>
      </p:sp>
      <p:sp>
        <p:nvSpPr>
          <p:cNvPr descr="Background pointer shape in timeline graphic" id="97" name="Google Shape;97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Validación de Plan de proyecto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0" name="Google Shape;100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02" name="Google Shape;102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Creación</a:t>
            </a:r>
            <a:r>
              <a:rPr lang="es-419" sz="1600">
                <a:solidFill>
                  <a:schemeClr val="lt1"/>
                </a:solidFill>
              </a:rPr>
              <a:t> del SRS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5" name="Google Shape;105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07" name="Google Shape;107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Creación</a:t>
            </a:r>
            <a:r>
              <a:rPr lang="es-419" sz="1600">
                <a:solidFill>
                  <a:schemeClr val="lt1"/>
                </a:solidFill>
              </a:rPr>
              <a:t> del SAS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9" name="Google Shape;109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0" name="Google Shape;110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12" name="Google Shape;112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Creación</a:t>
            </a:r>
            <a:r>
              <a:rPr lang="es-419" sz="1600">
                <a:solidFill>
                  <a:schemeClr val="lt1"/>
                </a:solidFill>
              </a:rPr>
              <a:t> Mockup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5" name="Google Shape;115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Calidad y Procesos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Luis</a:t>
            </a:r>
            <a:endParaRPr/>
          </a:p>
        </p:txBody>
      </p:sp>
      <p:sp>
        <p:nvSpPr>
          <p:cNvPr id="280" name="Google Shape;280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75" y="2265400"/>
            <a:ext cx="69723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325"/>
            <a:ext cx="8839200" cy="240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293" name="Google Shape;293;p34"/>
          <p:cNvSpPr txBox="1"/>
          <p:nvPr>
            <p:ph idx="2" type="body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s-419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Introducir las prácticas de gestión de proyectos en el desarrollo del sistema de información. 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Cumplir con las actividades de aseguramiento de la calidad del desarrollo del software. aún no lo estamos desarrollando asi que no hay ningún problema.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 El producto de software debe ser verificado, aún no llegamos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 •El producto de software debe ser validado.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200">
                <a:latin typeface="Arial"/>
                <a:ea typeface="Arial"/>
                <a:cs typeface="Arial"/>
                <a:sym typeface="Arial"/>
              </a:rPr>
              <a:t>•El producto de software debe contar con los atributos de calidad especificados por el cliente.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5" name="Google Shape;295;p34"/>
          <p:cNvSpPr txBox="1"/>
          <p:nvPr>
            <p:ph idx="2" type="body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El software es complejo de implementar, aún no se lleva acabo ya que no hemos realizado nada de software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se realiza completitud en las pruebas, no se han realizado pruebas ya que no se trabajado aun en el.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Software contiene numerosos errores cuando se entrega al cliente, aún no se presentan ya que no lo hemos desarrollado.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Droid Serif"/>
              <a:buChar char="●"/>
            </a:pPr>
            <a:r>
              <a:rPr lang="es-419" sz="100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Presentación de defectos en ambiente de producción al aire libre, de igual manera aun no lo hemos trabajado </a:t>
            </a:r>
            <a:endParaRPr sz="100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399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21" name="Google Shape;121;p15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Capacitación</a:t>
            </a:r>
            <a:r>
              <a:rPr lang="es-419" sz="1600">
                <a:solidFill>
                  <a:schemeClr val="lt1"/>
                </a:solidFill>
              </a:rPr>
              <a:t> De JAVA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4" name="Google Shape;124;p15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idx="4294967295" type="body"/>
          </p:nvPr>
        </p:nvSpPr>
        <p:spPr>
          <a:xfrm>
            <a:off x="6732200" y="4404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 sz="2400">
                <a:solidFill>
                  <a:srgbClr val="6AA84F"/>
                </a:solidFill>
              </a:rPr>
              <a:t>Realizado!</a:t>
            </a:r>
            <a:endParaRPr b="1" sz="2400">
              <a:solidFill>
                <a:srgbClr val="6AA84F"/>
              </a:solidFill>
            </a:endParaRPr>
          </a:p>
        </p:txBody>
      </p:sp>
      <p:sp>
        <p:nvSpPr>
          <p:cNvPr descr="Background pointer shape in timeline graphic" id="127" name="Google Shape;127;p15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9999"/>
              </a:solidFill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29" name="Google Shape;129;p15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5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31" name="Google Shape;131;p15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3" name="Google Shape;133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35" name="Google Shape;135;p15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37" name="Google Shape;137;p15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" name="Google Shape;138;p15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39" name="Google Shape;139;p15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4294967295" type="body"/>
          </p:nvPr>
        </p:nvSpPr>
        <p:spPr>
          <a:xfrm>
            <a:off x="6891746" y="2336550"/>
            <a:ext cx="17550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Capacitación De Android Studio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42" name="Google Shape;142;p1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5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Productividad</a:t>
            </a:r>
            <a:endParaRPr/>
          </a:p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65225" y="15645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Ing. de Desarrollo</a:t>
            </a:r>
            <a:endParaRPr/>
          </a:p>
        </p:txBody>
      </p:sp>
      <p:sp>
        <p:nvSpPr>
          <p:cNvPr id="150" name="Google Shape;150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.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24" y="2060150"/>
            <a:ext cx="8092149" cy="27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0" y="1328300"/>
            <a:ext cx="8839199" cy="236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0175"/>
            <a:ext cx="8839201" cy="2272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65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Riesgos</a:t>
            </a:r>
            <a:endParaRPr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4939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b="1" lang="es-419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producto de software debe ser funcional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type="title"/>
          </p:nvPr>
        </p:nvSpPr>
        <p:spPr>
          <a:xfrm>
            <a:off x="4939500" y="149800"/>
            <a:ext cx="4045200" cy="7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Objetivos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265500" y="9771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s-419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Obtención</a:t>
            </a:r>
            <a:r>
              <a:rPr b="1" lang="es-419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requerimientos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s-419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Interfaces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lang="es-419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 </a:t>
            </a:r>
            <a:r>
              <a:rPr b="1" lang="es-419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productos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N/A</a:t>
            </a:r>
            <a:endParaRPr/>
          </a:p>
        </p:txBody>
      </p:sp>
      <p:grpSp>
        <p:nvGrpSpPr>
          <p:cNvPr id="181" name="Google Shape;181;p21"/>
          <p:cNvGrpSpPr/>
          <p:nvPr/>
        </p:nvGrpSpPr>
        <p:grpSpPr>
          <a:xfrm>
            <a:off x="369644" y="2113961"/>
            <a:ext cx="3836911" cy="1503799"/>
            <a:chOff x="1000025" y="2059300"/>
            <a:chExt cx="4156550" cy="1629075"/>
          </a:xfrm>
        </p:grpSpPr>
        <p:sp>
          <p:nvSpPr>
            <p:cNvPr id="182" name="Google Shape;182;p21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83" name="Google Shape;183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4678175" y="2954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Creación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4907909" y="4051246"/>
            <a:ext cx="3825543" cy="1573620"/>
            <a:chOff x="1000000" y="2393988"/>
            <a:chExt cx="4144235" cy="1704713"/>
          </a:xfrm>
        </p:grpSpPr>
        <p:sp>
          <p:nvSpPr>
            <p:cNvPr id="193" name="Google Shape;193;p21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4" name="Google Shape;194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100" y="458012"/>
            <a:ext cx="787325" cy="7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5250050" y="166518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Verificación</a:t>
            </a: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582950" y="2950838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Corrección</a:t>
            </a:r>
            <a:r>
              <a:rPr lang="es-419" sz="1300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3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7391813" y="3501050"/>
            <a:ext cx="18099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