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61" r:id="rId3"/>
    <p:sldId id="262" r:id="rId4"/>
    <p:sldId id="259" r:id="rId5"/>
    <p:sldId id="267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9B6B6-7AC0-4B9A-B9A1-890615D0509F}" type="datetimeFigureOut">
              <a:rPr lang="es-MX" smtClean="0"/>
              <a:t>08/05/2020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F05F-2166-4B99-8900-EF770C7D58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25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046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b68c88b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b68c88b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44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75bfdc8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75bfdc8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8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e74f7e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e74f7e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028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e74f7e4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e74f7e4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370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e74f7e4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4e74f7e4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02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e74f7e4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e74f7e4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7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e74f7e4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e74f7e4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58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e74f7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e74f7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67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e74f7e4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e74f7e4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62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3aa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3aa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76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b68c88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b68c88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7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b68c88b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b68c88b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3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75bfdc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75bfdc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94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b68c88b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b68c88b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65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e74f7e4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e74f7e4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4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e74f7e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e74f7e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e74f7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e74f7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9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D4DA9C-2593-498E-AA7E-4D34A8D2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2F8C263-5049-420F-BC86-58BB0D8F7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B4776B7-8115-409E-92B7-D3451D5D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3B9BB7E-5843-4DD7-8D5C-1F69185C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0B74D72-EB51-4FEE-B03F-79FB34B6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BC7200-BD4B-48D5-B26D-C5452DBC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0E2FCBD-5A5A-4B23-BA0D-5743779A8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1519039-93D8-44A6-A1B5-DB99C686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F50171D-A507-4894-96D7-5C1EE000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C61E3D6-F63D-4E7C-80AE-9BFAE5DD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FC349B7-4B45-4626-A981-23E85E37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109C228-7E7B-4DA8-BB1C-7A26C81C0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ADB17F5-1E38-4C40-B6A9-45653545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CFC4CF0-3EFB-4410-AF36-2143073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62B1433-811F-4786-A4C9-D70DE3B1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79400" y="1898500"/>
            <a:ext cx="10833200" cy="2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64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334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679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477267"/>
            <a:ext cx="5393600" cy="2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991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3BAB08-32F6-4126-AB36-20E9D15D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D7167D0-BFBE-498C-BC7A-F6CC6D9F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7C79784-2CEA-4EB3-AE4D-6358AB09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B3B13CD-5FDF-4828-956D-EFF39D4B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A84A85-1F46-4F16-B5C5-961099D3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CB10AF-14E2-4853-A908-29B15B8F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8085B96-0F20-42E3-B663-F20DEA3A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0E2AAE-ED90-47FD-A0F7-6D8F72C2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DB51C75-113E-466D-BD45-39DA65D2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4F24D56-74FC-4C19-8496-2ABF1830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9F825B-E82E-493C-A7FD-2D3025D0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FE6AA05-4E4B-4DFD-AB82-BD992D497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5F3038B-16FC-414A-8AC2-8AA52D731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2CD9293-8ADE-4927-B297-588231D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7239D26-F994-47C8-A74E-8FBBC1EB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0B5FACB-8E2C-4BC6-8AA7-A1AF436B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70A83A-6A24-44BD-9EA9-0BE2D10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8259576-AC76-4583-BFD9-08812A6F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7817C05-84C3-431E-8390-C3E6226B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63BED97-7434-4945-843F-8C393E3C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650E508-7001-4FED-8A4F-627715253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AAADA1E7-4A2E-473C-83B6-63994804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57F9DFEB-7DB4-4964-AEE8-BC492DDE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02A8799-12C5-42A3-9957-28F94656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9B6945-F660-4580-902D-1B0920C8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4956A40-C759-4BE3-B9A5-1EAD1AAA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843E615-C8E4-4D6F-8F02-F627CBF4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018CB7F7-48E6-4025-AC6D-5E1E296E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A293F50-ADDC-4D4A-A6DB-FCB5110C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3725599C-5941-402E-8F12-45086543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8D68E42-149C-4D6B-914B-CC3900AF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466FC6-EAD3-455C-92CD-D3A706C7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15D21BA-922D-41F5-BF80-52634FF8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32DE8AE-CAEF-4113-995B-CCB02BEF7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39FDA8A-35ED-426E-9E8E-66B3AEA7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490D69D-DB5F-4A2E-923D-B86FBB05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98F59D-32B8-43BF-BE1A-96B834AE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C6D531-185A-4513-B7C7-402A0ED0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08E26E8-2717-413B-845E-AA6B6DB47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0704D5E-710C-4B30-9170-6AFBC9770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D4DB2CC-A303-4315-8A0D-7C707C13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A4C573D-D730-47ED-BD5E-36D5565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695F417-F9F0-4D0F-BB15-C9E212AC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1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E5874DEF-611C-4590-A1EC-62C89034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8BB20E4-A568-4895-BD5C-8A2A5623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50A8F98-5A52-445C-A8AD-6E89D4445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5B3C-F8BC-4BF5-B918-19903E68835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3373BB1-7B91-4853-92BB-6B785BBFE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B418BA-4740-4D5F-ABC3-80A2431B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346880-25E7-4E21-AAB2-14A94CA1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Líder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E6535A-C9B2-4016-B2C8-D5CE268D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Joset Pacheco realizo tareas como líder de equipo; tales como, informar a los miembros del equipo para que no se olviden de correr sus tiempos y realizar sus actividades. </a:t>
            </a:r>
          </a:p>
          <a:p>
            <a:r>
              <a:rPr lang="es-MX" dirty="0"/>
              <a:t>En cuanto a las actividades como ingeniero de desarrollo, se esta terminando con la aplicación móvil y trabajando para corregir los errores y terminar el retraso. </a:t>
            </a:r>
          </a:p>
        </p:txBody>
      </p:sp>
    </p:spTree>
    <p:extLst>
      <p:ext uri="{BB962C8B-B14F-4D97-AF65-F5344CB8AC3E}">
        <p14:creationId xmlns:p14="http://schemas.microsoft.com/office/powerpoint/2010/main" val="254827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/>
              <a:t>El software es complejo de </a:t>
            </a:r>
            <a:r>
              <a:rPr lang="es-MX" dirty="0" smtClean="0"/>
              <a:t>implementar</a:t>
            </a:r>
          </a:p>
          <a:p>
            <a:pPr fontAlgn="base"/>
            <a:r>
              <a:rPr lang="es-MX" dirty="0" smtClean="0"/>
              <a:t>No </a:t>
            </a:r>
            <a:r>
              <a:rPr lang="es-MX" dirty="0"/>
              <a:t>se realiza completitud en las </a:t>
            </a:r>
            <a:r>
              <a:rPr lang="es-MX" dirty="0" smtClean="0"/>
              <a:t>pruebas</a:t>
            </a:r>
          </a:p>
          <a:p>
            <a:pPr fontAlgn="base"/>
            <a:r>
              <a:rPr lang="es-MX" dirty="0" smtClean="0"/>
              <a:t>Software </a:t>
            </a:r>
            <a:r>
              <a:rPr lang="es-MX" dirty="0"/>
              <a:t>contiene numerosos errores cuando se entrega al </a:t>
            </a:r>
            <a:r>
              <a:rPr lang="es-MX" dirty="0" smtClean="0"/>
              <a:t>cliente </a:t>
            </a:r>
          </a:p>
          <a:p>
            <a:pPr fontAlgn="base"/>
            <a:r>
              <a:rPr lang="es-MX" dirty="0" smtClean="0"/>
              <a:t>Presentación </a:t>
            </a:r>
            <a:r>
              <a:rPr lang="es-MX" dirty="0"/>
              <a:t>de defectos en ambiente de producción al aire </a:t>
            </a:r>
            <a:r>
              <a:rPr lang="es-MX" dirty="0" smtClean="0"/>
              <a:t>libre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19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Introducir las prácticas de gestión de proyectos en el desarrollo del sistema de información. </a:t>
            </a:r>
          </a:p>
          <a:p>
            <a:r>
              <a:rPr lang="es-MX" dirty="0"/>
              <a:t>  Cumplir con las actividades de aseguramiento de la calidad del desarrollo del software. aún no lo estamos desarrollando </a:t>
            </a:r>
            <a:r>
              <a:rPr lang="es-MX" dirty="0" err="1"/>
              <a:t>asi</a:t>
            </a:r>
            <a:r>
              <a:rPr lang="es-MX" dirty="0"/>
              <a:t> que no hay ningún problema.</a:t>
            </a:r>
          </a:p>
          <a:p>
            <a:r>
              <a:rPr lang="es-MX" dirty="0"/>
              <a:t> El producto de software debe ser verificado, aún no llegamos</a:t>
            </a:r>
          </a:p>
          <a:p>
            <a:r>
              <a:rPr lang="es-MX" dirty="0"/>
              <a:t> El producto de software debe ser validado.</a:t>
            </a:r>
          </a:p>
          <a:p>
            <a:r>
              <a:rPr lang="es-MX" dirty="0"/>
              <a:t>El producto de software debe contar con los atributos de calidad especificados por el cliente.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164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9229"/>
            <a:ext cx="9829800" cy="1619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422" y="3774583"/>
            <a:ext cx="58007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79400" y="1898500"/>
            <a:ext cx="10833200" cy="23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419" b="1">
                <a:solidFill>
                  <a:srgbClr val="9FC5E8"/>
                </a:solidFill>
              </a:rPr>
              <a:t>Noe Esqueda Castro</a:t>
            </a:r>
            <a:endParaRPr b="1">
              <a:solidFill>
                <a:srgbClr val="9FC5E8"/>
              </a:solidFill>
            </a:endParaRPr>
          </a:p>
          <a:p>
            <a:r>
              <a:rPr lang="es-419" sz="2667">
                <a:solidFill>
                  <a:srgbClr val="CFE2F3"/>
                </a:solidFill>
              </a:rPr>
              <a:t>Ing. De desarrollo de Software</a:t>
            </a:r>
            <a:endParaRPr sz="2667">
              <a:solidFill>
                <a:srgbClr val="CFE2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3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419"/>
              <a:t>Resumen de Actividades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-419"/>
              <a:t>Durante esta semana, con ayuda se terminó de codificar la acción más importante de la aplicación para la empresa SIC.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s-419"/>
              <a:t>Las Actividades que se codificaron esta semana fueron:</a:t>
            </a:r>
            <a:endParaRPr/>
          </a:p>
          <a:p>
            <a:pPr>
              <a:spcBef>
                <a:spcPts val="2133"/>
              </a:spcBef>
              <a:buChar char="-"/>
            </a:pPr>
            <a:r>
              <a:rPr lang="es-419" b="1"/>
              <a:t>Menú.</a:t>
            </a:r>
            <a:endParaRPr b="1"/>
          </a:p>
          <a:p>
            <a:pPr>
              <a:buChar char="-"/>
            </a:pPr>
            <a:r>
              <a:rPr lang="es-419" b="1"/>
              <a:t>Mandar a llamar datos de un reporte a el trazado de ruta.</a:t>
            </a:r>
            <a:endParaRPr b="1"/>
          </a:p>
          <a:p>
            <a:pPr>
              <a:buChar char="-"/>
            </a:pPr>
            <a:r>
              <a:rPr lang="es-419" b="1"/>
              <a:t>Editar y agregar comentarios a un reporte.</a:t>
            </a:r>
            <a:endParaRPr b="1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Se tiene que destacar que estas tareas se tuvieron que desarrollar consumiendo algunos tiempos de actividades como overhead, tiempo de rol, etc. de la semana 10 y 11.</a:t>
            </a: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2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419"/>
              <a:t>Reporte Semanal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1" y="2262468"/>
            <a:ext cx="10384065" cy="2559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99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s-419"/>
              <a:t>Tareas a completar esta semana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59801"/>
            <a:ext cx="11785600" cy="2540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5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54000" y="199733"/>
            <a:ext cx="5393600" cy="10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Riesgos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6586000" y="1302867"/>
            <a:ext cx="5116000" cy="49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indent="-507987">
              <a:spcBef>
                <a:spcPts val="1333"/>
              </a:spcBef>
              <a:buClr>
                <a:srgbClr val="FFFFFF"/>
              </a:buClr>
              <a:buSzPts val="2400"/>
              <a:buFont typeface="Arial"/>
              <a:buChar char="●"/>
            </a:pPr>
            <a:r>
              <a:rPr lang="es-419" sz="3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de software debe ser funcional</a:t>
            </a:r>
            <a:endParaRPr sz="3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586000" y="199733"/>
            <a:ext cx="5393600" cy="10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354000" y="1302867"/>
            <a:ext cx="5116000" cy="49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507987" algn="l">
              <a:lnSpc>
                <a:spcPct val="115000"/>
              </a:lnSpc>
              <a:spcBef>
                <a:spcPts val="1333"/>
              </a:spcBef>
              <a:buClr>
                <a:srgbClr val="4A86E8"/>
              </a:buClr>
              <a:buSzPts val="2400"/>
              <a:buFont typeface="Arial"/>
              <a:buChar char="●"/>
            </a:pPr>
            <a:r>
              <a:rPr lang="es-419" sz="32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Obtención de requerimientos</a:t>
            </a:r>
            <a:endParaRPr sz="32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lnSpc>
                <a:spcPct val="115000"/>
              </a:lnSpc>
              <a:spcBef>
                <a:spcPts val="1333"/>
              </a:spcBef>
            </a:pPr>
            <a:endParaRPr sz="32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507987" algn="l">
              <a:lnSpc>
                <a:spcPct val="115000"/>
              </a:lnSpc>
              <a:spcBef>
                <a:spcPts val="1333"/>
              </a:spcBef>
              <a:buClr>
                <a:srgbClr val="4A86E8"/>
              </a:buClr>
              <a:buSzPts val="2400"/>
              <a:buFont typeface="Arial"/>
              <a:buChar char="●"/>
            </a:pPr>
            <a:r>
              <a:rPr lang="es-419" sz="32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Diseño de Interfaces</a:t>
            </a:r>
            <a:endParaRPr sz="32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333"/>
              </a:spcBef>
            </a:pPr>
            <a:endParaRPr sz="32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507987" algn="l">
              <a:lnSpc>
                <a:spcPct val="115000"/>
              </a:lnSpc>
              <a:spcBef>
                <a:spcPts val="1333"/>
              </a:spcBef>
              <a:buClr>
                <a:srgbClr val="4A86E8"/>
              </a:buClr>
              <a:buSzPts val="2400"/>
              <a:buFont typeface="Arial"/>
              <a:buChar char="●"/>
            </a:pPr>
            <a:r>
              <a:rPr lang="es-419" sz="32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Alcance de pruebas</a:t>
            </a:r>
            <a:endParaRPr sz="3200" b="1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78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679400" y="1898500"/>
            <a:ext cx="10833200" cy="23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419" b="1">
                <a:solidFill>
                  <a:srgbClr val="9FC5E8"/>
                </a:solidFill>
              </a:rPr>
              <a:t>Reporte de Producto</a:t>
            </a:r>
            <a:endParaRPr b="1">
              <a:solidFill>
                <a:srgbClr val="9FC5E8"/>
              </a:solidFill>
            </a:endParaRPr>
          </a:p>
          <a:p>
            <a:r>
              <a:rPr lang="es-419" sz="2667">
                <a:solidFill>
                  <a:srgbClr val="CFE2F3"/>
                </a:solidFill>
              </a:rPr>
              <a:t>Ing. De desarrollo de Software</a:t>
            </a:r>
            <a:endParaRPr sz="2667">
              <a:solidFill>
                <a:srgbClr val="CFE2F3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79400" y="4460400"/>
            <a:ext cx="10833200" cy="23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s-419" sz="3600" b="1">
                <a:solidFill>
                  <a:srgbClr val="9FC5E8"/>
                </a:solidFill>
              </a:rPr>
              <a:t>Mapa de Navegabilidad</a:t>
            </a:r>
            <a:endParaRPr sz="3600" b="1">
              <a:solidFill>
                <a:srgbClr val="9FC5E8"/>
              </a:solidFill>
            </a:endParaRPr>
          </a:p>
          <a:p>
            <a:endParaRPr sz="2667">
              <a:solidFill>
                <a:srgbClr val="CFE2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50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Bienvenida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200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Joset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48022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B53048-06F1-4276-B126-E410E3A5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Riesgos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D61F3EC-6B16-478F-B321-9582071E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Incorporación continua de nuevos requerimientos: este riesgo no fue disparado debido a que el cliente no pidió nada nuevo. </a:t>
            </a:r>
          </a:p>
          <a:p>
            <a:r>
              <a:rPr lang="es-ES" dirty="0"/>
              <a:t>Desconocimiento de la lógica de negocio: en este caso el riesgo tampoco se disparo debido a la buena comunicación que se tiene con el cliente y a hablar de los temas de la manera mas clara posible. </a:t>
            </a:r>
          </a:p>
          <a:p>
            <a:r>
              <a:rPr lang="es-ES" dirty="0"/>
              <a:t>No hay buena comunicación y/o sinergia en el equipo: este riesgo se encuentra inactivo pero en riesgo de activarse debido a el trabajo remoto. </a:t>
            </a:r>
          </a:p>
          <a:p>
            <a:r>
              <a:rPr lang="es-ES" dirty="0"/>
              <a:t>Falta de conocimiento y experiencia sobre tareas asignadas y las herramientas a utilizar: gracias a la buena elección del equipo este riesgo no ha sido disparado. </a:t>
            </a:r>
          </a:p>
          <a:p>
            <a:r>
              <a:rPr lang="es-MX" dirty="0"/>
              <a:t>Pobre productividad: se considera que este riesgo esta sin empezar.  </a:t>
            </a:r>
          </a:p>
        </p:txBody>
      </p:sp>
    </p:spTree>
    <p:extLst>
      <p:ext uri="{BB962C8B-B14F-4D97-AF65-F5344CB8AC3E}">
        <p14:creationId xmlns:p14="http://schemas.microsoft.com/office/powerpoint/2010/main" val="275390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Bienvenida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567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Noé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62027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Cálculo de Coordenadas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267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Noé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12210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Menú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82588" algn="l">
              <a:buChar char="-"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967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Noé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55463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Listado de reportes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533" y="1189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Noé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87004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Filtro de reportes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700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Noé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65253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Búsqueda de reporte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133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Jenny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529063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Búsqueda de reporte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933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Jenny - Noé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555840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Actualización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400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Noé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4294275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Ubicación del reporte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967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0" y="5973867"/>
            <a:ext cx="2839200" cy="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s-419" sz="3600"/>
              <a:t>Noé - Jenny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53744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Trazado de ruta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133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91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D74101-6E07-4323-9363-6BF8282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CC1DFED-A9A3-4A56-8AE6-761F09D6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Estar en constante comunicación con el cliente para el desarrollo del sistema de información: este objetivo actualmente se esta cumpliendo completamente debido a que aun no es necesario realizar otra reunión con el cliente.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7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54000" y="1439867"/>
            <a:ext cx="5393600" cy="22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-419"/>
              <a:t>Trazado de ruta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endParaRPr/>
          </a:p>
          <a:p>
            <a:pPr marL="609585" indent="0" algn="l"/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633" y="203201"/>
            <a:ext cx="3225800" cy="645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45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039879F-8727-42B8-A917-180F39910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562" r="30543" b="50000"/>
          <a:stretch/>
        </p:blipFill>
        <p:spPr>
          <a:xfrm>
            <a:off x="384313" y="805067"/>
            <a:ext cx="6364750" cy="21601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3C0EF0E-A959-4649-90D6-5F8FCF1E3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0000" r="12174" b="19424"/>
          <a:stretch/>
        </p:blipFill>
        <p:spPr>
          <a:xfrm>
            <a:off x="384313" y="4356651"/>
            <a:ext cx="6182946" cy="14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</a:t>
            </a:r>
            <a:r>
              <a:rPr lang="es-MX" dirty="0" smtClean="0"/>
              <a:t>planeación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Como gerente de planeación Jennifer informó a los demás integrantes que tienen que tener listo su informe semanal </a:t>
            </a:r>
          </a:p>
          <a:p>
            <a:endParaRPr lang="es-MX" dirty="0"/>
          </a:p>
          <a:p>
            <a:r>
              <a:rPr lang="es-MX" dirty="0" smtClean="0"/>
              <a:t>Y como ingeniero de desarrollo, ayudó en vista en el mapa, actualizado de los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06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 smtClean="0"/>
              <a:t>Modificación en cronograma de actividades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900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Cumplir con las fechas establecidas del plan de proyecto.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152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0" y="778761"/>
            <a:ext cx="6677025" cy="1571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971800"/>
            <a:ext cx="1196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0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</a:t>
            </a:r>
            <a:r>
              <a:rPr lang="es-MX" dirty="0" smtClean="0"/>
              <a:t>calidad y procesos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Luis y </a:t>
            </a:r>
            <a:r>
              <a:rPr lang="es-MX" dirty="0" err="1" smtClean="0"/>
              <a:t>america</a:t>
            </a:r>
            <a:r>
              <a:rPr lang="es-MX" dirty="0" smtClean="0"/>
              <a:t> realizaron como gerentes de calidad ver los atributos de calidad de la aplicación.</a:t>
            </a:r>
          </a:p>
          <a:p>
            <a:endParaRPr lang="es-MX" dirty="0"/>
          </a:p>
          <a:p>
            <a:r>
              <a:rPr lang="es-MX" dirty="0" smtClean="0"/>
              <a:t>Y como ingenieros de desarrollo investigaciones y tratar de solucionar el Android </a:t>
            </a:r>
            <a:r>
              <a:rPr lang="es-MX" dirty="0" err="1" smtClean="0"/>
              <a:t>studio</a:t>
            </a:r>
            <a:r>
              <a:rPr lang="es-MX" dirty="0" smtClean="0"/>
              <a:t> de </a:t>
            </a:r>
            <a:r>
              <a:rPr lang="es-MX" dirty="0" err="1" smtClean="0"/>
              <a:t>america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24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547</Words>
  <Application>Microsoft Office PowerPoint</Application>
  <PresentationFormat>Panorámica</PresentationFormat>
  <Paragraphs>78</Paragraphs>
  <Slides>30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Lato</vt:lpstr>
      <vt:lpstr>Tema de Office</vt:lpstr>
      <vt:lpstr>Reporte de Líder </vt:lpstr>
      <vt:lpstr>Riesgos</vt:lpstr>
      <vt:lpstr>Objetivos</vt:lpstr>
      <vt:lpstr>Presentación de PowerPoint</vt:lpstr>
      <vt:lpstr>Reporte de planeación </vt:lpstr>
      <vt:lpstr>Riesgos </vt:lpstr>
      <vt:lpstr>Objetivos</vt:lpstr>
      <vt:lpstr>Presentación de PowerPoint</vt:lpstr>
      <vt:lpstr>Reporte de calidad y procesos </vt:lpstr>
      <vt:lpstr>Riesgos </vt:lpstr>
      <vt:lpstr>Objetivos</vt:lpstr>
      <vt:lpstr>Presentación de PowerPoint</vt:lpstr>
      <vt:lpstr>Noe Esqueda Castro Ing. De desarrollo de Software</vt:lpstr>
      <vt:lpstr>Resumen de Actividades</vt:lpstr>
      <vt:lpstr>Reporte Semanal</vt:lpstr>
      <vt:lpstr>Tareas a completar esta semana</vt:lpstr>
      <vt:lpstr>Riesgos</vt:lpstr>
      <vt:lpstr>Reporte de Producto Ing. De desarrollo de Software</vt:lpstr>
      <vt:lpstr>Bienvenida</vt:lpstr>
      <vt:lpstr>Bienvenida</vt:lpstr>
      <vt:lpstr>Cálculo de Coordenadas</vt:lpstr>
      <vt:lpstr>Menú</vt:lpstr>
      <vt:lpstr>Listado de reportes</vt:lpstr>
      <vt:lpstr>Filtro de reportes</vt:lpstr>
      <vt:lpstr>Búsqueda de reporte</vt:lpstr>
      <vt:lpstr>Búsqueda de reporte</vt:lpstr>
      <vt:lpstr>Actualización</vt:lpstr>
      <vt:lpstr>Ubicación del reporte</vt:lpstr>
      <vt:lpstr>Trazado de ruta</vt:lpstr>
      <vt:lpstr>Trazado de ruta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joset geovanni pacheco castillo</dc:creator>
  <cp:lastModifiedBy>noekassomg@outlook.com</cp:lastModifiedBy>
  <cp:revision>38</cp:revision>
  <dcterms:created xsi:type="dcterms:W3CDTF">2020-02-27T04:09:41Z</dcterms:created>
  <dcterms:modified xsi:type="dcterms:W3CDTF">2020-05-09T01:59:49Z</dcterms:modified>
</cp:coreProperties>
</file>