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61" r:id="rId3"/>
    <p:sldId id="262" r:id="rId4"/>
    <p:sldId id="259" r:id="rId5"/>
    <p:sldId id="263" r:id="rId6"/>
    <p:sldId id="266" r:id="rId7"/>
    <p:sldId id="267" r:id="rId8"/>
    <p:sldId id="264" r:id="rId9"/>
    <p:sldId id="265" r:id="rId10"/>
    <p:sldId id="277" r:id="rId11"/>
    <p:sldId id="278" r:id="rId12"/>
    <p:sldId id="279" r:id="rId13"/>
    <p:sldId id="280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F0C5B3C-F8BC-4BF5-B918-19903E68835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BA0817D-8191-4621-9B14-608CC379D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04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5B3C-F8BC-4BF5-B918-19903E68835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817D-8191-4621-9B14-608CC379D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2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5B3C-F8BC-4BF5-B918-19903E68835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817D-8191-4621-9B14-608CC379D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11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5B3C-F8BC-4BF5-B918-19903E68835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817D-8191-4621-9B14-608CC379D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13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5B3C-F8BC-4BF5-B918-19903E68835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817D-8191-4621-9B14-608CC379D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80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5B3C-F8BC-4BF5-B918-19903E68835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817D-8191-4621-9B14-608CC379D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6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5B3C-F8BC-4BF5-B918-19903E68835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817D-8191-4621-9B14-608CC379D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2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5B3C-F8BC-4BF5-B918-19903E68835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817D-8191-4621-9B14-608CC379D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39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5B3C-F8BC-4BF5-B918-19903E68835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817D-8191-4621-9B14-608CC379D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7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5B3C-F8BC-4BF5-B918-19903E68835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817D-8191-4621-9B14-608CC379D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7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5B3C-F8BC-4BF5-B918-19903E68835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817D-8191-4621-9B14-608CC379D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8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5B3C-F8BC-4BF5-B918-19903E68835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817D-8191-4621-9B14-608CC379D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7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5B3C-F8BC-4BF5-B918-19903E68835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817D-8191-4621-9B14-608CC379D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2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5B3C-F8BC-4BF5-B918-19903E68835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817D-8191-4621-9B14-608CC379D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1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5B3C-F8BC-4BF5-B918-19903E68835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817D-8191-4621-9B14-608CC379D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0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5B3C-F8BC-4BF5-B918-19903E68835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817D-8191-4621-9B14-608CC379D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0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5B3C-F8BC-4BF5-B918-19903E68835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817D-8191-4621-9B14-608CC379D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4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0C5B3C-F8BC-4BF5-B918-19903E68835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A0817D-8191-4621-9B14-608CC379D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55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46880-25E7-4E21-AAB2-14A94CA1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Reporte de Líder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E6535A-C9B2-4016-B2C8-D5CE268D5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Joset Pacheco realizo tareas como líder de equipo; tales como, informar a los miembros del equipo para que no se olviden de correr sus tiempos y realizar sus actividades. </a:t>
            </a:r>
          </a:p>
        </p:txBody>
      </p:sp>
    </p:spTree>
    <p:extLst>
      <p:ext uri="{BB962C8B-B14F-4D97-AF65-F5344CB8AC3E}">
        <p14:creationId xmlns:p14="http://schemas.microsoft.com/office/powerpoint/2010/main" val="2548270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calidad </a:t>
            </a:r>
            <a:r>
              <a:rPr lang="es-MX" dirty="0" err="1" smtClean="0"/>
              <a:t>luis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08" y="2521131"/>
            <a:ext cx="9071631" cy="2474081"/>
          </a:xfrm>
        </p:spPr>
      </p:pic>
    </p:spTree>
    <p:extLst>
      <p:ext uri="{BB962C8B-B14F-4D97-AF65-F5344CB8AC3E}">
        <p14:creationId xmlns:p14="http://schemas.microsoft.com/office/powerpoint/2010/main" val="212375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609600"/>
            <a:ext cx="10131425" cy="186163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650673"/>
            <a:ext cx="10131425" cy="323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0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Riesgos</a:t>
            </a:r>
            <a:endParaRPr lang="es-MX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D61F3EC-6B16-478F-B321-9582071E5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MX" dirty="0"/>
              <a:t>El software es complejo de </a:t>
            </a:r>
            <a:r>
              <a:rPr lang="es-MX" dirty="0" smtClean="0"/>
              <a:t>implementar.</a:t>
            </a:r>
          </a:p>
          <a:p>
            <a:pPr fontAlgn="base"/>
            <a:r>
              <a:rPr lang="es-MX" dirty="0" smtClean="0"/>
              <a:t>No </a:t>
            </a:r>
            <a:r>
              <a:rPr lang="es-MX" dirty="0"/>
              <a:t>se realiza completitud en las </a:t>
            </a:r>
            <a:r>
              <a:rPr lang="es-MX" dirty="0" smtClean="0"/>
              <a:t>pruebas.</a:t>
            </a:r>
          </a:p>
          <a:p>
            <a:pPr fontAlgn="base"/>
            <a:r>
              <a:rPr lang="es-MX" dirty="0" smtClean="0"/>
              <a:t>Software </a:t>
            </a:r>
            <a:r>
              <a:rPr lang="es-MX" dirty="0"/>
              <a:t>contiene numerosos errores cuando se entrega al </a:t>
            </a:r>
            <a:r>
              <a:rPr lang="es-MX" dirty="0" smtClean="0"/>
              <a:t>cliente.</a:t>
            </a:r>
            <a:endParaRPr lang="es-MX" dirty="0"/>
          </a:p>
          <a:p>
            <a:pPr fontAlgn="base"/>
            <a:r>
              <a:rPr lang="es-MX" dirty="0"/>
              <a:t>Presentación de defectos en ambiente de producción al aire </a:t>
            </a:r>
            <a:r>
              <a:rPr lang="es-MX" dirty="0" smtClean="0"/>
              <a:t>libre.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0074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CC1DFED-A9A3-4A56-8AE6-761F09D62E5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MX" dirty="0" smtClean="0"/>
              <a:t> Introducir las prácticas de gestión de proyectos en el desarrollo del sistema de información. </a:t>
            </a:r>
          </a:p>
          <a:p>
            <a:r>
              <a:rPr lang="es-MX" dirty="0" smtClean="0"/>
              <a:t>  Cumplir con las actividades de aseguramiento de la calidad del desarrollo del software.</a:t>
            </a:r>
            <a:endParaRPr lang="es-MX" dirty="0"/>
          </a:p>
          <a:p>
            <a:r>
              <a:rPr lang="es-MX" dirty="0" smtClean="0"/>
              <a:t> El producto de software debe ser verificado.</a:t>
            </a:r>
          </a:p>
          <a:p>
            <a:r>
              <a:rPr lang="es-MX" dirty="0" smtClean="0"/>
              <a:t> El producto de software debe ser validado.</a:t>
            </a:r>
          </a:p>
          <a:p>
            <a:r>
              <a:rPr lang="es-MX" dirty="0" smtClean="0"/>
              <a:t>El producto de software debe contar con los atributos de calidad especificados por el cliente.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70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Reporte de </a:t>
            </a:r>
            <a:r>
              <a:rPr lang="es-MX" dirty="0" smtClean="0"/>
              <a:t>planeación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Como gerente de planeación Jennifer informó a los demás integrantes que tienen que tener listo su informe semanal </a:t>
            </a:r>
          </a:p>
          <a:p>
            <a:endParaRPr lang="es-MX" dirty="0"/>
          </a:p>
          <a:p>
            <a:r>
              <a:rPr lang="es-MX" dirty="0" smtClean="0"/>
              <a:t>Y como ingeniero de desarrollo investigación para base de datos remota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0110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Riesgos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MX" dirty="0" smtClean="0"/>
              <a:t>Modificación en cronograma de actividades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1823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 dirty="0"/>
              <a:t>Cumplir con las fechas establecidas del plan de proyecto.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4465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07" y="293728"/>
            <a:ext cx="6829425" cy="1971675"/>
          </a:xfrm>
          <a:prstGeom prst="rect">
            <a:avLst/>
          </a:prstGeom>
        </p:spPr>
      </p:pic>
      <p:pic>
        <p:nvPicPr>
          <p:cNvPr id="5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9990" y="4074731"/>
            <a:ext cx="9839325" cy="25146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459" y="2531596"/>
            <a:ext cx="9464386" cy="12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78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585452"/>
              </p:ext>
            </p:extLst>
          </p:nvPr>
        </p:nvGraphicFramePr>
        <p:xfrm>
          <a:off x="1650672" y="2826326"/>
          <a:ext cx="8464878" cy="1555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23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3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23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308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899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semana 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semanas 9, 10, 11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semana 12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semana 13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9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Horas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Horas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Horas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Horas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9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Plan: 60 hrs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Actual: 55:14 hrs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Plan: 60 hrs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Actual: 58:06 hrs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Plan: 60 hrs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Actual: 61:28 hrs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Plan: 60 hrs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Actual: 53:12 hrs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9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valor ganado: 9.1%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valor ganado: 9.1%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valor ganado: 10.1%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valor ganado: 8.8%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934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Reporte de </a:t>
            </a:r>
            <a:r>
              <a:rPr lang="es-MX" dirty="0" smtClean="0"/>
              <a:t>gerente de soporte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Como gerente de  soporte, se monitoreo los repositorios del proyecto, para verificar que toda la documentación estuviera ahí.</a:t>
            </a:r>
            <a:endParaRPr lang="es-MX" dirty="0"/>
          </a:p>
          <a:p>
            <a:r>
              <a:rPr lang="es-MX" dirty="0" smtClean="0"/>
              <a:t>Y como ingeniero de desarrollo investigación para base de datos remota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392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53048-06F1-4276-B126-E410E3A5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Riesgos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61F3EC-6B16-478F-B321-9582071E5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Incorporación continua de nuevos requerimientos: este riesgo no fue disparado debido a que el cliente no pidió nada nuevo. </a:t>
            </a:r>
          </a:p>
          <a:p>
            <a:r>
              <a:rPr lang="es-ES" dirty="0"/>
              <a:t>Desconocimiento de la lógica de negocio: en este caso el riesgo tampoco se disparo debido a la buena comunicación que se tiene con el cliente y a hablar de los temas de la manera mas clara posible. </a:t>
            </a:r>
          </a:p>
          <a:p>
            <a:r>
              <a:rPr lang="es-ES" dirty="0"/>
              <a:t>No hay buena comunicación y/o sinergia en el equipo: este riesgo se encuentra inactivo pero en riesgo de activarse debido a el trabajo remoto. </a:t>
            </a:r>
          </a:p>
          <a:p>
            <a:r>
              <a:rPr lang="es-ES" dirty="0"/>
              <a:t>Falta de conocimiento y experiencia sobre tareas asignadas y las herramientas a utilizar: gracias al buen desarrollo de las actividades, se considera que este riesgo esta por mitigar. </a:t>
            </a:r>
          </a:p>
          <a:p>
            <a:r>
              <a:rPr lang="es-MX" dirty="0"/>
              <a:t>Pobre productividad: se considera que este riesgo esta sin empezar.  </a:t>
            </a:r>
          </a:p>
        </p:txBody>
      </p:sp>
    </p:spTree>
    <p:extLst>
      <p:ext uri="{BB962C8B-B14F-4D97-AF65-F5344CB8AC3E}">
        <p14:creationId xmlns:p14="http://schemas.microsoft.com/office/powerpoint/2010/main" val="2753909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 dirty="0"/>
              <a:t>Cumplir con las fechas establecidas del plan de proyecto</a:t>
            </a:r>
            <a:r>
              <a:rPr lang="es-MX" dirty="0" smtClean="0"/>
              <a:t>.</a:t>
            </a:r>
          </a:p>
          <a:p>
            <a:pPr lvl="0"/>
            <a:r>
              <a:rPr lang="es-MX" dirty="0" smtClean="0"/>
              <a:t>Mantener al tanto de los cambios y las modificaciones en cuanto a documentación por agregar.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6361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052" y="364253"/>
            <a:ext cx="9793642" cy="36496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34" y="4259261"/>
            <a:ext cx="9779357" cy="174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3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Riesgos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s-MX" dirty="0" smtClean="0"/>
              <a:t>-Posible falta de documentación, o </a:t>
            </a:r>
            <a:r>
              <a:rPr lang="es-MX" dirty="0" err="1" smtClean="0"/>
              <a:t>commits</a:t>
            </a:r>
            <a:r>
              <a:rPr lang="es-MX" dirty="0" smtClean="0"/>
              <a:t> en el repositorio del proyecto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611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74101-6E07-4323-9363-6BF8282D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C1DFED-A9A3-4A56-8AE6-761F09D62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Estar en constante comunicación con el cliente para el desarrollo del sistema de información: este objetivo actualmente se esta cumpliendo completamente debido a que aun no es necesario realizar otra reunión con el cliente.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7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5C52268-79CE-43AD-AF75-3C0A5E914B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89" r="22392" b="30425"/>
          <a:stretch/>
        </p:blipFill>
        <p:spPr>
          <a:xfrm>
            <a:off x="0" y="0"/>
            <a:ext cx="9462052" cy="360459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5B81CF1-6396-436B-AB93-CDF706520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189" r="16087" b="19792"/>
          <a:stretch/>
        </p:blipFill>
        <p:spPr>
          <a:xfrm>
            <a:off x="0" y="3863009"/>
            <a:ext cx="1023067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5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calidad y procesos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Como calidad y procesos solo realizo el corre los tiempo </a:t>
            </a:r>
          </a:p>
          <a:p>
            <a:r>
              <a:rPr lang="es-MX" dirty="0" smtClean="0"/>
              <a:t>Y realizar investigación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179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27" y="351619"/>
            <a:ext cx="8852253" cy="244309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83" y="3805639"/>
            <a:ext cx="11612917" cy="191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5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911" y="2602327"/>
            <a:ext cx="98393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Riesgos</a:t>
            </a:r>
            <a:endParaRPr lang="es-MX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D61F3EC-6B16-478F-B321-9582071E5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MX" dirty="0"/>
              <a:t>El software es complejo de </a:t>
            </a:r>
            <a:r>
              <a:rPr lang="es-MX" dirty="0" smtClean="0"/>
              <a:t>implementar.</a:t>
            </a:r>
          </a:p>
          <a:p>
            <a:pPr fontAlgn="base"/>
            <a:r>
              <a:rPr lang="es-MX" dirty="0" smtClean="0"/>
              <a:t>No </a:t>
            </a:r>
            <a:r>
              <a:rPr lang="es-MX" dirty="0"/>
              <a:t>se realiza completitud en las </a:t>
            </a:r>
            <a:r>
              <a:rPr lang="es-MX" dirty="0" smtClean="0"/>
              <a:t>pruebas.</a:t>
            </a:r>
          </a:p>
          <a:p>
            <a:pPr fontAlgn="base"/>
            <a:r>
              <a:rPr lang="es-MX" dirty="0" smtClean="0"/>
              <a:t>Software </a:t>
            </a:r>
            <a:r>
              <a:rPr lang="es-MX" dirty="0"/>
              <a:t>contiene numerosos errores cuando se entrega al </a:t>
            </a:r>
            <a:r>
              <a:rPr lang="es-MX" dirty="0" smtClean="0"/>
              <a:t>cliente.</a:t>
            </a:r>
            <a:endParaRPr lang="es-MX" dirty="0"/>
          </a:p>
          <a:p>
            <a:pPr fontAlgn="base"/>
            <a:r>
              <a:rPr lang="es-MX" dirty="0"/>
              <a:t>Presentación de defectos en ambiente de producción al aire </a:t>
            </a:r>
            <a:r>
              <a:rPr lang="es-MX" dirty="0" smtClean="0"/>
              <a:t>libre.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746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CC1DFED-A9A3-4A56-8AE6-761F09D62E5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MX" dirty="0" smtClean="0"/>
              <a:t> Introducir las prácticas de gestión de proyectos en el desarrollo del sistema de información. </a:t>
            </a:r>
          </a:p>
          <a:p>
            <a:r>
              <a:rPr lang="es-MX" dirty="0" smtClean="0"/>
              <a:t>  Cumplir con las actividades de aseguramiento de la calidad del desarrollo del software.</a:t>
            </a:r>
            <a:endParaRPr lang="es-MX" dirty="0"/>
          </a:p>
          <a:p>
            <a:r>
              <a:rPr lang="es-MX" dirty="0" smtClean="0"/>
              <a:t> El producto de software debe ser verificado.</a:t>
            </a:r>
          </a:p>
          <a:p>
            <a:r>
              <a:rPr lang="es-MX" dirty="0" smtClean="0"/>
              <a:t> El producto de software debe ser validado.</a:t>
            </a:r>
          </a:p>
          <a:p>
            <a:r>
              <a:rPr lang="es-MX" dirty="0" smtClean="0"/>
              <a:t>El producto de software debe contar con los atributos de calidad especificados por el cliente.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8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359</TotalTime>
  <Words>526</Words>
  <Application>Microsoft Office PowerPoint</Application>
  <PresentationFormat>Panorámica</PresentationFormat>
  <Paragraphs>72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Roboto</vt:lpstr>
      <vt:lpstr>Celestial</vt:lpstr>
      <vt:lpstr>Reporte de Líder </vt:lpstr>
      <vt:lpstr>Riesgos</vt:lpstr>
      <vt:lpstr>Objetivos</vt:lpstr>
      <vt:lpstr>Presentación de PowerPoint</vt:lpstr>
      <vt:lpstr>Reporte calidad y procesos</vt:lpstr>
      <vt:lpstr>Presentación de PowerPoint</vt:lpstr>
      <vt:lpstr>Presentación de PowerPoint</vt:lpstr>
      <vt:lpstr>Riesgos</vt:lpstr>
      <vt:lpstr>Objetivos</vt:lpstr>
      <vt:lpstr>Reporte de calidad luis</vt:lpstr>
      <vt:lpstr>Presentación de PowerPoint</vt:lpstr>
      <vt:lpstr>Riesgos</vt:lpstr>
      <vt:lpstr>Objetivos</vt:lpstr>
      <vt:lpstr>Reporte de planeación </vt:lpstr>
      <vt:lpstr>Riesgos </vt:lpstr>
      <vt:lpstr>Objetivos</vt:lpstr>
      <vt:lpstr>Presentación de PowerPoint</vt:lpstr>
      <vt:lpstr>Presentación de PowerPoint</vt:lpstr>
      <vt:lpstr>Reporte de gerente de soporte </vt:lpstr>
      <vt:lpstr>Objetivos</vt:lpstr>
      <vt:lpstr>Presentación de PowerPoint</vt:lpstr>
      <vt:lpstr>Riesgos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joset geovanni pacheco castillo</dc:creator>
  <cp:lastModifiedBy>52433</cp:lastModifiedBy>
  <cp:revision>41</cp:revision>
  <dcterms:created xsi:type="dcterms:W3CDTF">2020-02-27T04:09:41Z</dcterms:created>
  <dcterms:modified xsi:type="dcterms:W3CDTF">2020-05-22T13:17:13Z</dcterms:modified>
</cp:coreProperties>
</file>