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58541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977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cbb0537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cbb0537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22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cbb0537f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cbb0537f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57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cbb0537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cbb0537f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219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ecbb0537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ecbb0537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001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289338f6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289338f6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555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289338f6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289338f6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511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289338f6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289338f6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869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289338f6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289338f6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662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289338f6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289338f6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538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289338f6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289338f6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635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89338f6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89338f6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903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289338f6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289338f6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125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289338f6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289338f6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036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289338f6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289338f6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89338f6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89338f6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87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89338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89338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443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289338f6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289338f6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9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289338f6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289338f6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76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289338f6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289338f6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223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ecbb0537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ecbb0537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738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cbb0537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ecbb0537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42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RutasOffline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Reporte Laboral De Semana 6.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t="25172"/>
          <a:stretch/>
        </p:blipFill>
        <p:spPr>
          <a:xfrm>
            <a:off x="152400" y="1708378"/>
            <a:ext cx="8839201" cy="19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Próximas Tareas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Ing. de Desarrollo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2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producto de software debe ser funcional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2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Obtención de requerimientos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 Interfaces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Alcance de pruebas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Reporte de productos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369650" y="3872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En esta ocasión no hubo productos o documentos producidos</a:t>
            </a:r>
            <a:endParaRPr sz="2400"/>
          </a:p>
        </p:txBody>
      </p:sp>
      <p:grpSp>
        <p:nvGrpSpPr>
          <p:cNvPr id="166" name="Google Shape;166;p25"/>
          <p:cNvGrpSpPr/>
          <p:nvPr/>
        </p:nvGrpSpPr>
        <p:grpSpPr>
          <a:xfrm>
            <a:off x="369644" y="2113961"/>
            <a:ext cx="3836911" cy="1503799"/>
            <a:chOff x="1000025" y="2059300"/>
            <a:chExt cx="4156550" cy="1629075"/>
          </a:xfrm>
        </p:grpSpPr>
        <p:sp>
          <p:nvSpPr>
            <p:cNvPr id="167" name="Google Shape;167;p25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68" name="Google Shape;168;p2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5"/>
          <p:cNvSpPr txBox="1"/>
          <p:nvPr/>
        </p:nvSpPr>
        <p:spPr>
          <a:xfrm>
            <a:off x="4678175" y="295450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Creación</a:t>
            </a:r>
            <a:r>
              <a:rPr lang="es-419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7" name="Google Shape;177;p25"/>
          <p:cNvGrpSpPr/>
          <p:nvPr/>
        </p:nvGrpSpPr>
        <p:grpSpPr>
          <a:xfrm>
            <a:off x="4864884" y="3682346"/>
            <a:ext cx="3825543" cy="1573620"/>
            <a:chOff x="1000000" y="2393988"/>
            <a:chExt cx="4144235" cy="1704713"/>
          </a:xfrm>
        </p:grpSpPr>
        <p:sp>
          <p:nvSpPr>
            <p:cNvPr id="178" name="Google Shape;178;p25"/>
            <p:cNvSpPr/>
            <p:nvPr/>
          </p:nvSpPr>
          <p:spPr>
            <a:xfrm>
              <a:off x="1000000" y="2440003"/>
              <a:ext cx="4144235" cy="1631268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79" name="Google Shape;179;p2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100" y="458012"/>
            <a:ext cx="787325" cy="7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5250050" y="1665188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Verificación</a:t>
            </a:r>
            <a:r>
              <a:rPr lang="es-419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6582950" y="2950838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Corrección</a:t>
            </a:r>
            <a:r>
              <a:rPr lang="es-419" sz="13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7391813" y="3501050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Gerente de Planeación</a:t>
            </a:r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Jennifer Alejandra Domínguez Gutiérrez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Ing. de Planeación</a:t>
            </a:r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75" y="2438100"/>
            <a:ext cx="676275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Completadas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Ing. de </a:t>
            </a:r>
            <a:r>
              <a:rPr lang="es-419" sz="2100"/>
              <a:t>Planeación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54" t="48361"/>
          <a:stretch/>
        </p:blipFill>
        <p:spPr>
          <a:xfrm>
            <a:off x="94330" y="1891250"/>
            <a:ext cx="9049670" cy="17782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Próximas Tareas</a:t>
            </a: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Ing. de </a:t>
            </a:r>
            <a:r>
              <a:rPr lang="es-419" sz="2100"/>
              <a:t>Planeación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9943"/>
            <a:ext cx="9104084" cy="14207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2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s-MX" sz="2400" dirty="0"/>
              <a:t>Cumplir con las fechas establecidas del plan de proyecto.</a:t>
            </a: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2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1000"/>
              </a:spcBef>
              <a:buNone/>
            </a:pPr>
            <a:r>
              <a:rPr lang="es-MX" sz="2400" dirty="0">
                <a:solidFill>
                  <a:schemeClr val="bg2"/>
                </a:solidFill>
              </a:rPr>
              <a:t>Modificación en cronograma de actividades</a:t>
            </a:r>
            <a:endParaRPr sz="2400" b="1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Gerente de Calidad Y Procesos </a:t>
            </a:r>
            <a:endParaRPr dirty="0"/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419" sz="1800" dirty="0"/>
              <a:t>LUIS ROBERTO AYALA ROSALES</a:t>
            </a:r>
          </a:p>
          <a:p>
            <a:pPr marL="0" lvl="0" indent="0"/>
            <a:r>
              <a:rPr lang="es-419" sz="1800" dirty="0"/>
              <a:t>AMERICA LIZETT HERNANDEZ CARDIEL</a:t>
            </a:r>
          </a:p>
        </p:txBody>
      </p:sp>
    </p:spTree>
    <p:extLst>
      <p:ext uri="{BB962C8B-B14F-4D97-AF65-F5344CB8AC3E}">
        <p14:creationId xmlns:p14="http://schemas.microsoft.com/office/powerpoint/2010/main" val="158261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Líder del Proyecto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Joset Geovanni Pacheco Castillo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419" dirty="0"/>
              <a:t>Ing. de calidad y procesos</a:t>
            </a:r>
            <a:endParaRPr dirty="0"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75" y="2438100"/>
            <a:ext cx="6762750" cy="1981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F6044B-9556-422A-AAA4-16499CBB8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74" y="2438099"/>
            <a:ext cx="6762749" cy="19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4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Completadas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419" dirty="0"/>
              <a:t>Ing. de </a:t>
            </a:r>
            <a:r>
              <a:rPr lang="es-419" sz="2100" dirty="0"/>
              <a:t>calidad y procesos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54" t="48361"/>
          <a:stretch/>
        </p:blipFill>
        <p:spPr>
          <a:xfrm>
            <a:off x="94330" y="1891250"/>
            <a:ext cx="9049670" cy="17782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302A093-38CC-4AD3-9615-808D8E43A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9" y="1891250"/>
            <a:ext cx="8937081" cy="177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77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>
            <a:spLocks noGrp="1"/>
          </p:cNvSpPr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2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s-ES" dirty="0"/>
              <a:t>Cumplir con las actividades de aseguramiento de la calidad del desarrollo del software</a:t>
            </a:r>
          </a:p>
          <a:p>
            <a:pPr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s-ES" dirty="0"/>
              <a:t>El producto de software debe ser verificado</a:t>
            </a:r>
          </a:p>
          <a:p>
            <a:pPr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s-ES" dirty="0"/>
              <a:t>El producto de software debe ser validado</a:t>
            </a:r>
          </a:p>
          <a:p>
            <a:pPr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s-ES" dirty="0"/>
              <a:t>El producto de software debe contar con los atributos de calidad especificados por el cliente</a:t>
            </a:r>
            <a:endParaRPr dirty="0"/>
          </a:p>
        </p:txBody>
      </p:sp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2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1000"/>
              </a:spcBef>
              <a:buNone/>
            </a:pPr>
            <a:r>
              <a:rPr lang="es-ES" dirty="0">
                <a:solidFill>
                  <a:schemeClr val="bg2"/>
                </a:solidFill>
              </a:rPr>
              <a:t>El software es complejo de implementar</a:t>
            </a:r>
            <a:r>
              <a:rPr lang="es-ES" b="1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 </a:t>
            </a:r>
          </a:p>
          <a:p>
            <a:pPr lvl="0" indent="0">
              <a:spcBef>
                <a:spcPts val="1000"/>
              </a:spcBef>
              <a:buNone/>
            </a:pPr>
            <a:r>
              <a:rPr lang="es-ES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No se realiza completitud en las pruebas</a:t>
            </a:r>
          </a:p>
          <a:p>
            <a:pPr lvl="0" indent="0">
              <a:spcBef>
                <a:spcPts val="1000"/>
              </a:spcBef>
              <a:buNone/>
            </a:pPr>
            <a:r>
              <a:rPr lang="es-ES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Software contiene numerosos errores cuando se entrega al cliente</a:t>
            </a:r>
          </a:p>
          <a:p>
            <a:pPr lvl="0" indent="0">
              <a:spcBef>
                <a:spcPts val="1000"/>
              </a:spcBef>
              <a:buNone/>
            </a:pPr>
            <a:r>
              <a:rPr lang="es-ES" dirty="0">
                <a:solidFill>
                  <a:schemeClr val="bg2"/>
                </a:solidFill>
                <a:latin typeface="Roboto" panose="020B0604020202020204" charset="0"/>
                <a:ea typeface="Roboto" panose="020B0604020202020204" charset="0"/>
              </a:rPr>
              <a:t>Presentación de defectos en ambiente de producción al aire libre</a:t>
            </a:r>
          </a:p>
        </p:txBody>
      </p:sp>
    </p:spTree>
    <p:extLst>
      <p:ext uri="{BB962C8B-B14F-4D97-AF65-F5344CB8AC3E}">
        <p14:creationId xmlns:p14="http://schemas.microsoft.com/office/powerpoint/2010/main" val="230323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Líder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38" y="2382888"/>
            <a:ext cx="54387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Próximas Tareas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Lider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00" y="1891251"/>
            <a:ext cx="8839201" cy="2466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199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Incorporación continua de nuevos requerimientos: este riesgo no fue disparado debido a que el cliente no pidió nada nuevo.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Desconocimiento de la lógica de negocio: en este caso el riesgo tampoco se disparo debido a la buena comunicación que se tiene con el cliente y a hablar de los temas de la manera mas clara posible.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hay buena comunicación y/o sinergia en el equipo: este riesgo se encuentra inactivo pero en riesgo de activarse debido a el trabajo remoto.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Falta de conocimiento y experiencia sobre tareas asignadas y las herramientas a utilizar: gracias a la buena elección del equipo este riesgo no ha sido disparado.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Pobre productividad: se considera que este riesgo está sin empezar. 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199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Estar en constante comunicación con el cliente para el desarrollo del sistema de información: este objetivo actualmente se está cumpliendo completamente debido a que aun no es necesario realizar otra reunión con el cliente.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Ing. De Desarrollo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Noe Esqueda Castro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Ing. de Desarrollo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75" y="2181763"/>
            <a:ext cx="68008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1971250"/>
            <a:ext cx="8839200" cy="189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Completadas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Ing. de Desarrollo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401</Words>
  <Application>Microsoft Office PowerPoint</Application>
  <PresentationFormat>Presentación en pantalla (16:9)</PresentationFormat>
  <Paragraphs>71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Roboto</vt:lpstr>
      <vt:lpstr>Arial</vt:lpstr>
      <vt:lpstr>Calibri</vt:lpstr>
      <vt:lpstr>Geometric</vt:lpstr>
      <vt:lpstr>RutasOffline</vt:lpstr>
      <vt:lpstr>Líder del Proyecto</vt:lpstr>
      <vt:lpstr>Productividad</vt:lpstr>
      <vt:lpstr>Próximas Tareas</vt:lpstr>
      <vt:lpstr>Riesgos</vt:lpstr>
      <vt:lpstr>Objetivos</vt:lpstr>
      <vt:lpstr>Ing. De Desarrollo</vt:lpstr>
      <vt:lpstr>Productividad</vt:lpstr>
      <vt:lpstr>Tareas Completadas</vt:lpstr>
      <vt:lpstr>Próximas Tareas</vt:lpstr>
      <vt:lpstr>Riesgos</vt:lpstr>
      <vt:lpstr>Reporte de productos</vt:lpstr>
      <vt:lpstr>En esta ocasión no hubo productos o documentos producidos</vt:lpstr>
      <vt:lpstr>Gerente de Planeación</vt:lpstr>
      <vt:lpstr>Productividad</vt:lpstr>
      <vt:lpstr>Tareas Completadas</vt:lpstr>
      <vt:lpstr>Próximas Tareas</vt:lpstr>
      <vt:lpstr>Riesgos</vt:lpstr>
      <vt:lpstr>Gerente de Calidad Y Procesos </vt:lpstr>
      <vt:lpstr>Productividad</vt:lpstr>
      <vt:lpstr>Tareas Completadas</vt:lpstr>
      <vt:lpstr>Riesgos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RutasOffline</dc:title>
  <cp:lastModifiedBy>joset geovanni pacheco castillo</cp:lastModifiedBy>
  <cp:revision>9</cp:revision>
  <dcterms:modified xsi:type="dcterms:W3CDTF">2020-03-30T22:54:47Z</dcterms:modified>
</cp:coreProperties>
</file>