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7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860CB-14DE-34BE-3CF8-628639BF32F7}" v="44" dt="2023-09-21T08:14:0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di, Carlotta (NSLD)" userId="S::carlotta.nardi@fao.org::25ed8c76-194b-498a-bc5e-e392bd503e78" providerId="AD" clId="Web-{B8D860CB-14DE-34BE-3CF8-628639BF32F7}"/>
    <pc:docChg chg="addSld modSld">
      <pc:chgData name="Nardi, Carlotta (NSLD)" userId="S::carlotta.nardi@fao.org::25ed8c76-194b-498a-bc5e-e392bd503e78" providerId="AD" clId="Web-{B8D860CB-14DE-34BE-3CF8-628639BF32F7}" dt="2023-09-21T08:14:00.012" v="26" actId="20577"/>
      <pc:docMkLst>
        <pc:docMk/>
      </pc:docMkLst>
      <pc:sldChg chg="addSp delSp modSp">
        <pc:chgData name="Nardi, Carlotta (NSLD)" userId="S::carlotta.nardi@fao.org::25ed8c76-194b-498a-bc5e-e392bd503e78" providerId="AD" clId="Web-{B8D860CB-14DE-34BE-3CF8-628639BF32F7}" dt="2023-09-21T08:14:00.012" v="26" actId="20577"/>
        <pc:sldMkLst>
          <pc:docMk/>
          <pc:sldMk cId="3104017900" sldId="268"/>
        </pc:sldMkLst>
        <pc:spChg chg="add mod">
          <ac:chgData name="Nardi, Carlotta (NSLD)" userId="S::carlotta.nardi@fao.org::25ed8c76-194b-498a-bc5e-e392bd503e78" providerId="AD" clId="Web-{B8D860CB-14DE-34BE-3CF8-628639BF32F7}" dt="2023-09-21T08:14:00.012" v="26" actId="20577"/>
          <ac:spMkLst>
            <pc:docMk/>
            <pc:sldMk cId="3104017900" sldId="268"/>
            <ac:spMk id="2" creationId="{B687608D-F0DD-63B6-43AD-689A5374431F}"/>
          </ac:spMkLst>
        </pc:spChg>
        <pc:spChg chg="del">
          <ac:chgData name="Nardi, Carlotta (NSLD)" userId="S::carlotta.nardi@fao.org::25ed8c76-194b-498a-bc5e-e392bd503e78" providerId="AD" clId="Web-{B8D860CB-14DE-34BE-3CF8-628639BF32F7}" dt="2023-09-21T08:11:59.430" v="2"/>
          <ac:spMkLst>
            <pc:docMk/>
            <pc:sldMk cId="3104017900" sldId="268"/>
            <ac:spMk id="14" creationId="{10AFB609-2205-CE3D-DD8E-F02601B79757}"/>
          </ac:spMkLst>
        </pc:spChg>
        <pc:spChg chg="mod">
          <ac:chgData name="Nardi, Carlotta (NSLD)" userId="S::carlotta.nardi@fao.org::25ed8c76-194b-498a-bc5e-e392bd503e78" providerId="AD" clId="Web-{B8D860CB-14DE-34BE-3CF8-628639BF32F7}" dt="2023-09-21T08:12:05.118" v="6" actId="20577"/>
          <ac:spMkLst>
            <pc:docMk/>
            <pc:sldMk cId="3104017900" sldId="268"/>
            <ac:spMk id="15" creationId="{F7443F08-F270-3660-A8B8-1940F97F00E1}"/>
          </ac:spMkLst>
        </pc:spChg>
        <pc:picChg chg="del">
          <ac:chgData name="Nardi, Carlotta (NSLD)" userId="S::carlotta.nardi@fao.org::25ed8c76-194b-498a-bc5e-e392bd503e78" providerId="AD" clId="Web-{B8D860CB-14DE-34BE-3CF8-628639BF32F7}" dt="2023-09-21T08:11:59.430" v="1"/>
          <ac:picMkLst>
            <pc:docMk/>
            <pc:sldMk cId="3104017900" sldId="268"/>
            <ac:picMk id="3" creationId="{621ECA7D-AF9D-4B56-7D34-0A7938A34C35}"/>
          </ac:picMkLst>
        </pc:picChg>
        <pc:cxnChg chg="add mod">
          <ac:chgData name="Nardi, Carlotta (NSLD)" userId="S::carlotta.nardi@fao.org::25ed8c76-194b-498a-bc5e-e392bd503e78" providerId="AD" clId="Web-{B8D860CB-14DE-34BE-3CF8-628639BF32F7}" dt="2023-09-21T08:13:33.199" v="19" actId="1076"/>
          <ac:cxnSpMkLst>
            <pc:docMk/>
            <pc:sldMk cId="3104017900" sldId="268"/>
            <ac:cxnSpMk id="5" creationId="{3209A5EC-ACD7-ECC6-BCAC-2D1AFF62153B}"/>
          </ac:cxnSpMkLst>
        </pc:cxnChg>
        <pc:cxnChg chg="add mod">
          <ac:chgData name="Nardi, Carlotta (NSLD)" userId="S::carlotta.nardi@fao.org::25ed8c76-194b-498a-bc5e-e392bd503e78" providerId="AD" clId="Web-{B8D860CB-14DE-34BE-3CF8-628639BF32F7}" dt="2023-09-21T08:13:33.199" v="20" actId="1076"/>
          <ac:cxnSpMkLst>
            <pc:docMk/>
            <pc:sldMk cId="3104017900" sldId="268"/>
            <ac:cxnSpMk id="6" creationId="{2B74CDC5-1050-C6E1-4FE5-A4A9CC70B450}"/>
          </ac:cxnSpMkLst>
        </pc:cxnChg>
      </pc:sldChg>
      <pc:sldChg chg="add replId">
        <pc:chgData name="Nardi, Carlotta (NSLD)" userId="S::carlotta.nardi@fao.org::25ed8c76-194b-498a-bc5e-e392bd503e78" providerId="AD" clId="Web-{B8D860CB-14DE-34BE-3CF8-628639BF32F7}" dt="2023-09-21T08:11:50.133" v="0"/>
        <pc:sldMkLst>
          <pc:docMk/>
          <pc:sldMk cId="186226522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D682-69B8-5A31-7C91-70F23D71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3BBC8-5930-9C91-111B-57AF178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0F78-020E-1CE0-2DED-9572D12E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EBA8-C075-A908-E11F-34831DC7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279-44A9-1CD0-C52E-E9E00567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C862-D646-0E96-6D62-F588AEB8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1EE1C-9BD9-9039-A3AC-7CB4B427E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275A-8465-89E7-878C-7EC2956C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5F2D-D4D1-79BF-150F-F3BDE6F5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F86A-51A1-B7AF-6240-E7678C31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22AD7-ACDE-3927-34AC-BCDB2BD3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3269-5AC9-C523-C4B8-9A0550C65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D0B8-7341-5B89-2021-67C02BFD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BC15-05CC-A6F6-D91B-C6C5719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3DAC-60F1-66F6-30E6-C9514A1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6415-DB33-942A-EA09-328032CA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0862-D4BA-2983-15CE-91EFCA9D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D9F2-C3BD-0DF2-2D2C-0B7487B3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7D72-9C97-F952-511E-30746882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B947-A0B5-E346-34B6-DD3438E9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1334-8563-297A-DF8D-F591A636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5183-C22C-F764-E890-5FD2D9D4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4023-90BB-940F-7B11-ABB7DEE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A1BF-9D5C-7659-E9B8-BE1ED102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D23A-30BE-4837-F801-7ED7D42A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AA97-016D-2CE7-4BD1-96C9AEDF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E0C3-E05E-1F02-7946-A03BDE80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852B-99CB-6503-EA7F-1F8BCFB7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94C1-9F82-D286-A3F7-8DCFBDCC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9732-7E01-A55D-B7BE-7F2FB793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5B9-214D-1536-F0EF-FFF3246B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22CA-8CE0-E88F-1206-F54DF991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D97F-232E-B099-89F4-D35761821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34098-3756-004B-7F2F-5FAE9983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C574A-6C0E-030E-C6CF-0D962868F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8EBD8-7C56-842F-4E7A-445DD0401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305F-CC07-AE1C-5844-7B3AA00E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5C5E3-3179-2A96-5A27-B8859D68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0D31B-AD1D-D56A-FF24-1ED0ED4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E94A-113A-EAD4-10BB-3885D635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16CE2-9B62-9C3E-1B82-B49AD0CA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80511-01C0-3298-6F03-AA23D5CA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42999-8F0F-8E49-884E-DC69BEE0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4AF0B-0709-45FE-424E-4A593ED3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DF70E-837A-E9B4-CD1C-EF536145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601F-1CEB-3BDC-BE13-1090FAF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EFB2-F5B2-3045-59EA-3B654094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D368-80FD-9A01-1385-12EA0692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5259-9B8A-4DF7-E703-CC5B1DD62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0A3EF-9AC6-3843-691B-A48D06A9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CF28-5509-48CB-671D-C9B289B7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6DAA-D3A2-119D-CFE7-7D0B3D57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82C-CB8F-2601-DE24-EC1EC397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E7F92-DC09-D3D1-E3A3-4468C1AE9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5235-EFF0-042E-1FD7-D9C3590A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ABE1-E9DF-676A-1AF4-E9593574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E0F5-0237-920C-9C74-1F478FD7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15F0-BFA8-2363-88DA-F9369F42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C817-9A9A-BB7E-C353-3D0B6F13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DAF0-70AB-D99E-7C94-25427AC8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CE25-AD90-3814-B10F-C018F81D2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B976-0750-41BD-8E5E-CBB425C05AE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D130-AAFB-7E6D-DBD4-1F6B554A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24E2-B4B2-11A0-25E2-F2BCB639E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A506-8155-4255-88E6-657CAFF90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02F4F-EBC9-71E6-11A9-437AAD24397A}"/>
              </a:ext>
            </a:extLst>
          </p:cNvPr>
          <p:cNvSpPr>
            <a:spLocks noGrp="1"/>
          </p:cNvSpPr>
          <p:nvPr/>
        </p:nvSpPr>
        <p:spPr>
          <a:xfrm>
            <a:off x="610397" y="1713555"/>
            <a:ext cx="6290337" cy="1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A4203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>
                <a:latin typeface="Source Sans Pro"/>
                <a:ea typeface="Source Sans Pro"/>
              </a:rPr>
              <a:t>FAO AGRIFOOD SIMULATION GAME </a:t>
            </a:r>
            <a:endParaRPr lang="en-US" sz="4800" b="1">
              <a:latin typeface="Source Sans Pro"/>
              <a:ea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9AB27-AFDB-B9A0-6239-0E62187B2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22178" r="8491" b="17570"/>
          <a:stretch/>
        </p:blipFill>
        <p:spPr bwMode="auto">
          <a:xfrm>
            <a:off x="510992" y="5132438"/>
            <a:ext cx="6486167" cy="98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DC62DAD-4E18-789D-1822-98A725C5CC16}"/>
              </a:ext>
            </a:extLst>
          </p:cNvPr>
          <p:cNvSpPr txBox="1"/>
          <p:nvPr/>
        </p:nvSpPr>
        <p:spPr>
          <a:xfrm>
            <a:off x="610396" y="3561616"/>
            <a:ext cx="739646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ource Sans Pro SemiBold"/>
                <a:ea typeface="Source Sans Pro"/>
                <a:cs typeface="Calibri"/>
              </a:rPr>
              <a:t>Community leaders' cards </a:t>
            </a:r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3F97ED0-0F4C-34EF-A236-9DBA4D50DB62}"/>
              </a:ext>
            </a:extLst>
          </p:cNvPr>
          <p:cNvSpPr txBox="1"/>
          <p:nvPr/>
        </p:nvSpPr>
        <p:spPr>
          <a:xfrm>
            <a:off x="610396" y="739687"/>
            <a:ext cx="98187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u="none" strike="noStrike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Cultivate the Climate: A Game of Sustainable Agriculture</a:t>
            </a:r>
            <a:r>
              <a:rPr lang="en-US" sz="2800" b="0" i="0">
                <a:solidFill>
                  <a:srgbClr val="C00000"/>
                </a:solidFill>
                <a:effectLst/>
                <a:latin typeface="Source Sans Pro"/>
                <a:ea typeface="Source Sans Pro"/>
              </a:rPr>
              <a:t>​</a:t>
            </a:r>
            <a:endParaRPr lang="en-US" sz="2800">
              <a:solidFill>
                <a:srgbClr val="C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8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18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4"/>
            <a:ext cx="3519167" cy="5336506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9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19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5"/>
            <a:ext cx="3519166" cy="5336504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10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20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 shot of a devic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5"/>
            <a:ext cx="3519166" cy="5336503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C54837"/>
                </a:solidFill>
                <a:latin typeface="Source Sans Pro"/>
                <a:ea typeface="Source Sans Pro"/>
              </a:rPr>
              <a:t>Player Profile</a:t>
            </a:r>
            <a:endParaRPr lang="en-US" dirty="0"/>
          </a:p>
        </p:txBody>
      </p:sp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B687608D-F0DD-63B6-43AD-689A5374431F}"/>
              </a:ext>
            </a:extLst>
          </p:cNvPr>
          <p:cNvSpPr txBox="1"/>
          <p:nvPr/>
        </p:nvSpPr>
        <p:spPr>
          <a:xfrm>
            <a:off x="4824521" y="2418923"/>
            <a:ext cx="5693785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457200" algn="l"/>
              </a:tabLst>
            </a:pPr>
            <a:r>
              <a:rPr lang="en-US" dirty="0">
                <a:latin typeface="Source Sans Pro"/>
                <a:ea typeface="Source Sans Pro"/>
                <a:cs typeface="Calibri"/>
              </a:rPr>
              <a:t>The community leader </a:t>
            </a:r>
            <a:r>
              <a:rPr lang="en-US" b="1" dirty="0">
                <a:latin typeface="Source Sans Pro"/>
                <a:ea typeface="Source Sans Pro"/>
                <a:cs typeface="Calibri"/>
              </a:rPr>
              <a:t>translate and enforce policymaker's directives in local farming</a:t>
            </a:r>
            <a:r>
              <a:rPr lang="en-US" dirty="0">
                <a:latin typeface="Source Sans Pro"/>
                <a:ea typeface="Source Sans Pro"/>
                <a:cs typeface="Calibri"/>
              </a:rPr>
              <a:t> by organizing educational workshops, managing resource </a:t>
            </a:r>
            <a:br>
              <a:rPr lang="en-US" dirty="0">
                <a:latin typeface="Source Sans Pro"/>
                <a:ea typeface="Source Sans Pro"/>
                <a:cs typeface="Calibri"/>
              </a:rPr>
            </a:br>
            <a:r>
              <a:rPr lang="en-US" dirty="0">
                <a:latin typeface="Source Sans Pro"/>
                <a:ea typeface="Source Sans Pro"/>
                <a:cs typeface="Calibri"/>
              </a:rPr>
              <a:t>distribution, facilitating knowledge-sharing, </a:t>
            </a:r>
            <a:br>
              <a:rPr lang="en-US" dirty="0">
                <a:latin typeface="Source Sans Pro"/>
                <a:ea typeface="Source Sans Pro"/>
                <a:cs typeface="Calibri"/>
              </a:rPr>
            </a:br>
            <a:r>
              <a:rPr lang="en-US" dirty="0">
                <a:latin typeface="Source Sans Pro"/>
                <a:ea typeface="Source Sans Pro"/>
                <a:cs typeface="Calibri"/>
              </a:rPr>
              <a:t>and setting up policy-beneficial farm demonstrations. </a:t>
            </a:r>
            <a:endParaRPr lang="en-US" dirty="0"/>
          </a:p>
          <a:p>
            <a:pPr algn="ctr">
              <a:tabLst>
                <a:tab pos="457200" algn="l"/>
              </a:tabLst>
            </a:pPr>
            <a:endParaRPr lang="en-US" dirty="0">
              <a:latin typeface="Source Sans Pro"/>
              <a:ea typeface="Source Sans Pro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09A5EC-ACD7-ECC6-BCAC-2D1AFF62153B}"/>
              </a:ext>
            </a:extLst>
          </p:cNvPr>
          <p:cNvCxnSpPr/>
          <p:nvPr/>
        </p:nvCxnSpPr>
        <p:spPr>
          <a:xfrm flipH="1" flipV="1">
            <a:off x="5675538" y="4194306"/>
            <a:ext cx="4178559" cy="6997"/>
          </a:xfrm>
          <a:prstGeom prst="straightConnector1">
            <a:avLst/>
          </a:prstGeom>
          <a:ln w="28575">
            <a:solidFill>
              <a:srgbClr val="C54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4CDC5-1050-C6E1-4FE5-A4A9CC70B450}"/>
              </a:ext>
            </a:extLst>
          </p:cNvPr>
          <p:cNvCxnSpPr>
            <a:cxnSpLocks/>
          </p:cNvCxnSpPr>
          <p:nvPr/>
        </p:nvCxnSpPr>
        <p:spPr>
          <a:xfrm flipH="1" flipV="1">
            <a:off x="5640548" y="1982172"/>
            <a:ext cx="4178559" cy="6997"/>
          </a:xfrm>
          <a:prstGeom prst="straightConnector1">
            <a:avLst/>
          </a:prstGeom>
          <a:ln w="28575">
            <a:solidFill>
              <a:srgbClr val="C54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1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1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11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3"/>
            <a:ext cx="3519171" cy="533651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2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12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3"/>
            <a:ext cx="3519170" cy="533651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3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13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3"/>
            <a:ext cx="3519170" cy="5336509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4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14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3"/>
            <a:ext cx="3519169" cy="5336509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5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15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4"/>
            <a:ext cx="3519169" cy="533650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6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16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4"/>
            <a:ext cx="3519168" cy="5336507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08A4D8F8-480B-BE27-249A-6BE580F039B8}"/>
              </a:ext>
            </a:extLst>
          </p:cNvPr>
          <p:cNvSpPr txBox="1"/>
          <p:nvPr/>
        </p:nvSpPr>
        <p:spPr>
          <a:xfrm>
            <a:off x="610396" y="751782"/>
            <a:ext cx="52219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Community Leader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0AFB609-2205-CE3D-DD8E-F02601B79757}"/>
              </a:ext>
            </a:extLst>
          </p:cNvPr>
          <p:cNvSpPr txBox="1"/>
          <p:nvPr/>
        </p:nvSpPr>
        <p:spPr>
          <a:xfrm>
            <a:off x="610396" y="1264949"/>
            <a:ext cx="20063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Card 7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F7443F08-F270-3660-A8B8-1940F97F00E1}"/>
              </a:ext>
            </a:extLst>
          </p:cNvPr>
          <p:cNvSpPr txBox="1"/>
          <p:nvPr/>
        </p:nvSpPr>
        <p:spPr>
          <a:xfrm>
            <a:off x="713969" y="5711182"/>
            <a:ext cx="466965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C54837"/>
                </a:solidFill>
                <a:latin typeface="Source Sans Pro"/>
                <a:ea typeface="Source Sans Pro"/>
              </a:rPr>
              <a:t>Index number 17</a:t>
            </a:r>
            <a:endParaRPr lang="en-US">
              <a:solidFill>
                <a:srgbClr val="C54837"/>
              </a:solidFill>
              <a:cs typeface="Calibri"/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621ECA7D-AF9D-4B56-7D34-0A7938A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4" y="760744"/>
            <a:ext cx="3519168" cy="5336506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Une image contenant chapeau, conception&#10;&#10;Description générée automatiquement">
            <a:extLst>
              <a:ext uri="{FF2B5EF4-FFF2-40B4-BE49-F238E27FC236}">
                <a16:creationId xmlns:a16="http://schemas.microsoft.com/office/drawing/2014/main" id="{9A7F3F94-EB70-BE0D-D870-FA516D59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8" y="2009246"/>
            <a:ext cx="2657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Mukaratirwa, Rutendo (NSLD)</dc:creator>
  <cp:lastModifiedBy>Mukaratirwa, Rutendo (NSLD)</cp:lastModifiedBy>
  <cp:revision>16</cp:revision>
  <dcterms:created xsi:type="dcterms:W3CDTF">2023-09-21T07:08:59Z</dcterms:created>
  <dcterms:modified xsi:type="dcterms:W3CDTF">2023-09-21T08:14:01Z</dcterms:modified>
</cp:coreProperties>
</file>