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78" r:id="rId3"/>
    <p:sldId id="289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D3723-1B12-A664-95D1-531008F99A73}" v="82" dt="2023-09-21T08:11:34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di, Carlotta (NSLD)" userId="S::carlotta.nardi@fao.org::25ed8c76-194b-498a-bc5e-e392bd503e78" providerId="AD" clId="Web-{BD1D3723-1B12-A664-95D1-531008F99A73}"/>
    <pc:docChg chg="addSld modSld">
      <pc:chgData name="Nardi, Carlotta (NSLD)" userId="S::carlotta.nardi@fao.org::25ed8c76-194b-498a-bc5e-e392bd503e78" providerId="AD" clId="Web-{BD1D3723-1B12-A664-95D1-531008F99A73}" dt="2023-09-21T08:11:34.383" v="62" actId="20577"/>
      <pc:docMkLst>
        <pc:docMk/>
      </pc:docMkLst>
      <pc:sldChg chg="addSp delSp modSp">
        <pc:chgData name="Nardi, Carlotta (NSLD)" userId="S::carlotta.nardi@fao.org::25ed8c76-194b-498a-bc5e-e392bd503e78" providerId="AD" clId="Web-{BD1D3723-1B12-A664-95D1-531008F99A73}" dt="2023-09-21T08:11:34.383" v="62" actId="20577"/>
        <pc:sldMkLst>
          <pc:docMk/>
          <pc:sldMk cId="3058257824" sldId="278"/>
        </pc:sldMkLst>
        <pc:spChg chg="add del mod">
          <ac:chgData name="Nardi, Carlotta (NSLD)" userId="S::carlotta.nardi@fao.org::25ed8c76-194b-498a-bc5e-e392bd503e78" providerId="AD" clId="Web-{BD1D3723-1B12-A664-95D1-531008F99A73}" dt="2023-09-21T08:07:32.876" v="6"/>
          <ac:spMkLst>
            <pc:docMk/>
            <pc:sldMk cId="3058257824" sldId="278"/>
            <ac:spMk id="4" creationId="{7751A82D-1A89-98E1-D53F-EB28E397FC37}"/>
          </ac:spMkLst>
        </pc:spChg>
        <pc:spChg chg="add mod">
          <ac:chgData name="Nardi, Carlotta (NSLD)" userId="S::carlotta.nardi@fao.org::25ed8c76-194b-498a-bc5e-e392bd503e78" providerId="AD" clId="Web-{BD1D3723-1B12-A664-95D1-531008F99A73}" dt="2023-09-21T08:11:34.383" v="62" actId="20577"/>
          <ac:spMkLst>
            <pc:docMk/>
            <pc:sldMk cId="3058257824" sldId="278"/>
            <ac:spMk id="5" creationId="{2C798D89-3AD1-7363-28A2-6AE9BAE2DDD4}"/>
          </ac:spMkLst>
        </pc:spChg>
        <pc:spChg chg="add del">
          <ac:chgData name="Nardi, Carlotta (NSLD)" userId="S::carlotta.nardi@fao.org::25ed8c76-194b-498a-bc5e-e392bd503e78" providerId="AD" clId="Web-{BD1D3723-1B12-A664-95D1-531008F99A73}" dt="2023-09-21T08:07:43.877" v="9"/>
          <ac:spMkLst>
            <pc:docMk/>
            <pc:sldMk cId="3058257824" sldId="278"/>
            <ac:spMk id="6" creationId="{E3C3A054-E766-126F-4C52-2B86CA9E4A3B}"/>
          </ac:spMkLst>
        </pc:spChg>
        <pc:spChg chg="add mod">
          <ac:chgData name="Nardi, Carlotta (NSLD)" userId="S::carlotta.nardi@fao.org::25ed8c76-194b-498a-bc5e-e392bd503e78" providerId="AD" clId="Web-{BD1D3723-1B12-A664-95D1-531008F99A73}" dt="2023-09-21T08:09:03.160" v="19"/>
          <ac:spMkLst>
            <pc:docMk/>
            <pc:sldMk cId="3058257824" sldId="278"/>
            <ac:spMk id="10" creationId="{EB45DB45-4F9B-B781-E7D8-75AF82FA4A79}"/>
          </ac:spMkLst>
        </pc:spChg>
        <pc:spChg chg="add del mod">
          <ac:chgData name="Nardi, Carlotta (NSLD)" userId="S::carlotta.nardi@fao.org::25ed8c76-194b-498a-bc5e-e392bd503e78" providerId="AD" clId="Web-{BD1D3723-1B12-A664-95D1-531008F99A73}" dt="2023-09-21T08:11:13.445" v="60"/>
          <ac:spMkLst>
            <pc:docMk/>
            <pc:sldMk cId="3058257824" sldId="278"/>
            <ac:spMk id="11" creationId="{60255267-0136-12A0-4AFC-4AD9FBCB13E1}"/>
          </ac:spMkLst>
        </pc:spChg>
        <pc:spChg chg="del mod">
          <ac:chgData name="Nardi, Carlotta (NSLD)" userId="S::carlotta.nardi@fao.org::25ed8c76-194b-498a-bc5e-e392bd503e78" providerId="AD" clId="Web-{BD1D3723-1B12-A664-95D1-531008F99A73}" dt="2023-09-21T08:08:56.972" v="18"/>
          <ac:spMkLst>
            <pc:docMk/>
            <pc:sldMk cId="3058257824" sldId="278"/>
            <ac:spMk id="14" creationId="{10AFB609-2205-CE3D-DD8E-F02601B79757}"/>
          </ac:spMkLst>
        </pc:spChg>
        <pc:spChg chg="del">
          <ac:chgData name="Nardi, Carlotta (NSLD)" userId="S::carlotta.nardi@fao.org::25ed8c76-194b-498a-bc5e-e392bd503e78" providerId="AD" clId="Web-{BD1D3723-1B12-A664-95D1-531008F99A73}" dt="2023-09-21T08:05:14.388" v="2"/>
          <ac:spMkLst>
            <pc:docMk/>
            <pc:sldMk cId="3058257824" sldId="278"/>
            <ac:spMk id="15" creationId="{F7443F08-F270-3660-A8B8-1940F97F00E1}"/>
          </ac:spMkLst>
        </pc:spChg>
        <pc:picChg chg="del">
          <ac:chgData name="Nardi, Carlotta (NSLD)" userId="S::carlotta.nardi@fao.org::25ed8c76-194b-498a-bc5e-e392bd503e78" providerId="AD" clId="Web-{BD1D3723-1B12-A664-95D1-531008F99A73}" dt="2023-09-21T08:05:14.388" v="1"/>
          <ac:picMkLst>
            <pc:docMk/>
            <pc:sldMk cId="3058257824" sldId="278"/>
            <ac:picMk id="3" creationId="{621ECA7D-AF9D-4B56-7D34-0A7938A34C35}"/>
          </ac:picMkLst>
        </pc:picChg>
        <pc:picChg chg="add del">
          <ac:chgData name="Nardi, Carlotta (NSLD)" userId="S::carlotta.nardi@fao.org::25ed8c76-194b-498a-bc5e-e392bd503e78" providerId="AD" clId="Web-{BD1D3723-1B12-A664-95D1-531008F99A73}" dt="2023-09-21T08:07:39.861" v="8"/>
          <ac:picMkLst>
            <pc:docMk/>
            <pc:sldMk cId="3058257824" sldId="278"/>
            <ac:picMk id="7" creationId="{423815EE-2A52-5B1C-C3C7-91C9BFC02B1D}"/>
          </ac:picMkLst>
        </pc:picChg>
        <pc:cxnChg chg="add mod">
          <ac:chgData name="Nardi, Carlotta (NSLD)" userId="S::carlotta.nardi@fao.org::25ed8c76-194b-498a-bc5e-e392bd503e78" providerId="AD" clId="Web-{BD1D3723-1B12-A664-95D1-531008F99A73}" dt="2023-09-21T08:11:13.288" v="57" actId="1076"/>
          <ac:cxnSpMkLst>
            <pc:docMk/>
            <pc:sldMk cId="3058257824" sldId="278"/>
            <ac:cxnSpMk id="8" creationId="{03CFD4B3-F436-7E63-7FE3-083541386CF1}"/>
          </ac:cxnSpMkLst>
        </pc:cxnChg>
        <pc:cxnChg chg="add mod">
          <ac:chgData name="Nardi, Carlotta (NSLD)" userId="S::carlotta.nardi@fao.org::25ed8c76-194b-498a-bc5e-e392bd503e78" providerId="AD" clId="Web-{BD1D3723-1B12-A664-95D1-531008F99A73}" dt="2023-09-21T08:11:13.304" v="58" actId="1076"/>
          <ac:cxnSpMkLst>
            <pc:docMk/>
            <pc:sldMk cId="3058257824" sldId="278"/>
            <ac:cxnSpMk id="9" creationId="{062282FC-4F67-E60A-5EEE-5A8C9033055A}"/>
          </ac:cxnSpMkLst>
        </pc:cxnChg>
      </pc:sldChg>
      <pc:sldChg chg="add replId">
        <pc:chgData name="Nardi, Carlotta (NSLD)" userId="S::carlotta.nardi@fao.org::25ed8c76-194b-498a-bc5e-e392bd503e78" providerId="AD" clId="Web-{BD1D3723-1B12-A664-95D1-531008F99A73}" dt="2023-09-21T08:05:07.263" v="0"/>
        <pc:sldMkLst>
          <pc:docMk/>
          <pc:sldMk cId="3522575378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7CFA-86EE-B7A4-3843-73BA8B11B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A1FC2-3070-8BC0-2824-1E4046B9E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FF6DD-932C-37E9-16D3-72176D09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6495-521A-46A5-BC49-B7CD7D2C308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E18A6-745E-FEB0-35E3-24CBD823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2E657-5AFC-B5A9-3013-00CADF51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8C71-E2B7-4136-B9DB-9BBC6AEE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2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0932-D4A0-4563-BB5E-365578AF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12FCC-9D3E-E096-4496-C358E0EC1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61141-51F6-7F7E-B7A8-F2D31625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6495-521A-46A5-BC49-B7CD7D2C308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B98F2-8892-5622-1209-FA82B177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1B6C4-9F12-09D6-EE27-91C49F04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8C71-E2B7-4136-B9DB-9BBC6AEE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A3300-C71C-5E91-A099-5DB4BCD74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5888-1A6C-8D25-F3DD-53CE73772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6FF44-2CB8-8FB2-4F49-11C74737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6495-521A-46A5-BC49-B7CD7D2C308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45DD7-CE2A-1A39-30EB-BB331A33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F1AA-904D-9E17-92B3-9A07D4B4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8C71-E2B7-4136-B9DB-9BBC6AEE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FFC0-E2A0-32DC-D6E2-ED51BA27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A801-750E-4D1D-6E7E-6D30719D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466E4-238D-BEE2-F26E-795E31DA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6495-521A-46A5-BC49-B7CD7D2C308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BACDC-B80A-1379-C4DC-4F88B485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D918E-CBDC-F40D-0C73-1B86E47C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8C71-E2B7-4136-B9DB-9BBC6AEE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1A66-800D-2E9F-C25B-06C775D2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BA790-7DA3-09AE-6C5B-AEC49D06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18CA3-A210-FA84-04A4-0A2EE87F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6495-521A-46A5-BC49-B7CD7D2C308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B82A6-09FD-DB21-86F4-81EFCCED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EC89-46AE-C155-00E0-41DB532D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8C71-E2B7-4136-B9DB-9BBC6AEE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41D6-108F-9671-F985-57226933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B1FF-19A7-CAFE-85B0-1D244F0CC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EF4CA-487E-47DE-D6B2-CA5DD465D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E36BE-8D43-079B-8992-8C4C8CA6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6495-521A-46A5-BC49-B7CD7D2C308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B93B2-8AB0-109F-1D6E-439E1A50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9A8A-EF63-7D65-7262-0CDD4DA9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8C71-E2B7-4136-B9DB-9BBC6AEE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6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11E5-4DEF-26FD-DFEC-7D41CE1A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88346-35F9-3FE6-8B62-06C8C43C0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1D16-3DB9-693B-B210-FB5C28A6D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91997-464C-B798-CDB5-DA8C791F2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EFA4D-C15A-4541-4E1F-E28616271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63CE3-BBDF-13CE-4731-18792937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6495-521A-46A5-BC49-B7CD7D2C308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C4B68-99FD-6C8A-61CB-E61F4546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1ABB3-1B9C-F9A6-320F-931761C7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8C71-E2B7-4136-B9DB-9BBC6AEE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3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751E-7754-9AE6-61FD-BD7385B3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04E7A-6D02-FE89-1633-EF0139F7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6495-521A-46A5-BC49-B7CD7D2C308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CF74-D821-3F2D-B1FC-D1969A5B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490C3-EAE1-3879-0894-1DEB6258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8C71-E2B7-4136-B9DB-9BBC6AEE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3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D26DB-0F4A-6FD4-0190-320C9434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6495-521A-46A5-BC49-B7CD7D2C308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59543-DBE5-04C6-4C60-F80BD083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CF542-1D33-9DA2-2969-E412528C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8C71-E2B7-4136-B9DB-9BBC6AEE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76B1-6236-5791-FD49-7B01AD69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8715-254D-F339-69F7-9CD9AC15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F31C3-68C9-9B72-6748-8C813FC88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1ACE9-7F9A-0481-07C1-C8EDDF08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6495-521A-46A5-BC49-B7CD7D2C308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CB8DB-BCCF-400A-A33D-D85027B4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F58BE-CAE2-558E-5092-CF92B32C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8C71-E2B7-4136-B9DB-9BBC6AEE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6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157B-C511-B806-86A3-322F253C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F5CB4-631E-1F51-5E14-83F7AF936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07EE2-31CD-F468-37C9-89B37D3FB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64F19-0838-3A7E-CAE3-53189E5A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6495-521A-46A5-BC49-B7CD7D2C308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F5F52-D051-46A7-05D3-84E98992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E3DB5-9048-5364-DC3C-589202FF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8C71-E2B7-4136-B9DB-9BBC6AEE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E5DA9-D827-235D-1C45-C03A4E0B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BC993-D813-3795-C8D1-782E5445A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6B82F-6C41-55DA-4F77-23889DD3E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6495-521A-46A5-BC49-B7CD7D2C308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8428-98F7-5863-FF96-7324AF1C8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79901-6D8A-7F0F-3035-F812807C5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8C71-E2B7-4136-B9DB-9BBC6AEE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0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002F4F-EBC9-71E6-11A9-437AAD24397A}"/>
              </a:ext>
            </a:extLst>
          </p:cNvPr>
          <p:cNvSpPr>
            <a:spLocks noGrp="1"/>
          </p:cNvSpPr>
          <p:nvPr/>
        </p:nvSpPr>
        <p:spPr>
          <a:xfrm>
            <a:off x="610397" y="1713555"/>
            <a:ext cx="6290337" cy="14878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A4203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b="1">
                <a:latin typeface="Source Sans Pro"/>
                <a:ea typeface="Source Sans Pro"/>
              </a:rPr>
              <a:t>FAO AGRIFOOD SIMULATION GAME </a:t>
            </a:r>
            <a:endParaRPr lang="en-US" sz="4800" b="1">
              <a:latin typeface="Source Sans Pro"/>
              <a:ea typeface="Source Sans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9AB27-AFDB-B9A0-6239-0E62187B2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" t="22178" r="8491" b="17570"/>
          <a:stretch/>
        </p:blipFill>
        <p:spPr bwMode="auto">
          <a:xfrm>
            <a:off x="510992" y="5132438"/>
            <a:ext cx="6486167" cy="98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2DC62DAD-4E18-789D-1822-98A725C5CC16}"/>
              </a:ext>
            </a:extLst>
          </p:cNvPr>
          <p:cNvSpPr txBox="1"/>
          <p:nvPr/>
        </p:nvSpPr>
        <p:spPr>
          <a:xfrm>
            <a:off x="610396" y="3561616"/>
            <a:ext cx="7396465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latin typeface="Source Sans Pro SemiBold"/>
                <a:ea typeface="Source Sans Pro"/>
                <a:cs typeface="Calibri"/>
              </a:rPr>
              <a:t>Farmer cards </a:t>
            </a:r>
            <a:endParaRPr 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F3F97ED0-0F4C-34EF-A236-9DBA4D50DB62}"/>
              </a:ext>
            </a:extLst>
          </p:cNvPr>
          <p:cNvSpPr txBox="1"/>
          <p:nvPr/>
        </p:nvSpPr>
        <p:spPr>
          <a:xfrm>
            <a:off x="610396" y="739687"/>
            <a:ext cx="981870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0" u="none" strike="noStrike">
                <a:solidFill>
                  <a:srgbClr val="C00000"/>
                </a:solidFill>
                <a:effectLst/>
                <a:latin typeface="Source Sans Pro"/>
                <a:ea typeface="Source Sans Pro"/>
              </a:rPr>
              <a:t>Cultivate the Climate: A Game of Sustainable Agriculture</a:t>
            </a:r>
            <a:r>
              <a:rPr lang="en-US" sz="2800" b="0" i="0">
                <a:solidFill>
                  <a:srgbClr val="C00000"/>
                </a:solidFill>
                <a:effectLst/>
                <a:latin typeface="Source Sans Pro"/>
                <a:ea typeface="Source Sans Pro"/>
              </a:rPr>
              <a:t>​</a:t>
            </a:r>
            <a:endParaRPr lang="en-US" sz="2800">
              <a:solidFill>
                <a:srgbClr val="C00000"/>
              </a:solidFill>
              <a:latin typeface="Source Sans Pro"/>
              <a:ea typeface="Source Sans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Farmer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Card 8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Index number 28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pic>
        <p:nvPicPr>
          <p:cNvPr id="3" name="Picture 2" descr="A screen 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4" y="760748"/>
            <a:ext cx="3519161" cy="5336495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pic>
        <p:nvPicPr>
          <p:cNvPr id="2" name="Picture 1" descr="Une image contenant chapeau, clipart&#10;&#10;Description générée automatiquement">
            <a:extLst>
              <a:ext uri="{FF2B5EF4-FFF2-40B4-BE49-F238E27FC236}">
                <a16:creationId xmlns:a16="http://schemas.microsoft.com/office/drawing/2014/main" id="{E3FA94C2-B8F2-A3ED-451D-0352A88A1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17" y="2005013"/>
            <a:ext cx="27146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8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Farmer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Card 9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Index number 29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4" y="760748"/>
            <a:ext cx="3519160" cy="5336495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pic>
        <p:nvPicPr>
          <p:cNvPr id="2" name="Picture 1" descr="Une image contenant chapeau, clipart&#10;&#10;Description générée automatiquement">
            <a:extLst>
              <a:ext uri="{FF2B5EF4-FFF2-40B4-BE49-F238E27FC236}">
                <a16:creationId xmlns:a16="http://schemas.microsoft.com/office/drawing/2014/main" id="{E3FA94C2-B8F2-A3ED-451D-0352A88A1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17" y="2005013"/>
            <a:ext cx="27146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4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Farmer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Card 10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Index number 30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4" y="760748"/>
            <a:ext cx="3519160" cy="5336494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pic>
        <p:nvPicPr>
          <p:cNvPr id="2" name="Picture 1" descr="Une image contenant chapeau, clipart&#10;&#10;Description générée automatiquement">
            <a:extLst>
              <a:ext uri="{FF2B5EF4-FFF2-40B4-BE49-F238E27FC236}">
                <a16:creationId xmlns:a16="http://schemas.microsoft.com/office/drawing/2014/main" id="{E3FA94C2-B8F2-A3ED-451D-0352A88A1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17" y="2005013"/>
            <a:ext cx="27146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9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Farmer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pic>
        <p:nvPicPr>
          <p:cNvPr id="2" name="Picture 1" descr="Une image contenant chapeau, clipart&#10;&#10;Description générée automatiquement">
            <a:extLst>
              <a:ext uri="{FF2B5EF4-FFF2-40B4-BE49-F238E27FC236}">
                <a16:creationId xmlns:a16="http://schemas.microsoft.com/office/drawing/2014/main" id="{E3FA94C2-B8F2-A3ED-451D-0352A88A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17" y="2005013"/>
            <a:ext cx="2714625" cy="2162175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2C798D89-3AD1-7363-28A2-6AE9BAE2DDD4}"/>
              </a:ext>
            </a:extLst>
          </p:cNvPr>
          <p:cNvSpPr txBox="1"/>
          <p:nvPr/>
        </p:nvSpPr>
        <p:spPr>
          <a:xfrm>
            <a:off x="4420195" y="2247862"/>
            <a:ext cx="6914540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457200" algn="l"/>
              </a:tabLst>
            </a:pPr>
            <a:r>
              <a:rPr lang="en-US">
                <a:latin typeface="Source Sans Pro"/>
                <a:ea typeface="Source Sans Pro"/>
                <a:cs typeface="Calibri"/>
              </a:rPr>
              <a:t>The Farmer assumes the pivotal role of an </a:t>
            </a:r>
            <a:r>
              <a:rPr lang="en-US" b="1">
                <a:latin typeface="Source Sans Pro"/>
                <a:ea typeface="Source Sans Pro"/>
                <a:cs typeface="Calibri"/>
              </a:rPr>
              <a:t>independent decision-maker in shaping their individual farming approach, </a:t>
            </a:r>
            <a:r>
              <a:rPr lang="en-US">
                <a:latin typeface="Source Sans Pro"/>
                <a:ea typeface="Source Sans Pro"/>
                <a:cs typeface="Calibri"/>
              </a:rPr>
              <a:t>encompassing choices in methods, policy adoption, and innovation, </a:t>
            </a:r>
            <a:br>
              <a:rPr lang="en-US">
                <a:latin typeface="Source Sans Pro"/>
                <a:ea typeface="Source Sans Pro"/>
                <a:cs typeface="Calibri"/>
              </a:rPr>
            </a:br>
            <a:r>
              <a:rPr lang="en-US">
                <a:latin typeface="Source Sans Pro"/>
                <a:ea typeface="Source Sans Pro"/>
                <a:cs typeface="Calibri"/>
              </a:rPr>
              <a:t>while being constrained by the absence of policy creation authority, community-wide enforcement capability, </a:t>
            </a:r>
            <a:br>
              <a:rPr lang="en-US">
                <a:latin typeface="Source Sans Pro"/>
                <a:ea typeface="Source Sans Pro"/>
                <a:cs typeface="Calibri"/>
              </a:rPr>
            </a:br>
            <a:r>
              <a:rPr lang="en-US">
                <a:latin typeface="Source Sans Pro"/>
                <a:ea typeface="Source Sans Pro"/>
                <a:cs typeface="Calibri"/>
              </a:rPr>
              <a:t>and susceptibility to potential climate policy-related yield impacts.</a:t>
            </a:r>
            <a:endParaRPr lang="en-US">
              <a:latin typeface="Source Sans Pro"/>
              <a:ea typeface="Source Sans Pro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CFD4B3-F436-7E63-7FE3-083541386CF1}"/>
              </a:ext>
            </a:extLst>
          </p:cNvPr>
          <p:cNvCxnSpPr/>
          <p:nvPr/>
        </p:nvCxnSpPr>
        <p:spPr>
          <a:xfrm flipH="1" flipV="1">
            <a:off x="5582232" y="4194306"/>
            <a:ext cx="4178559" cy="6997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2282FC-4F67-E60A-5EEE-5A8C9033055A}"/>
              </a:ext>
            </a:extLst>
          </p:cNvPr>
          <p:cNvCxnSpPr>
            <a:cxnSpLocks/>
          </p:cNvCxnSpPr>
          <p:nvPr/>
        </p:nvCxnSpPr>
        <p:spPr>
          <a:xfrm flipH="1" flipV="1">
            <a:off x="5547242" y="1982172"/>
            <a:ext cx="4178559" cy="6997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4">
            <a:extLst>
              <a:ext uri="{FF2B5EF4-FFF2-40B4-BE49-F238E27FC236}">
                <a16:creationId xmlns:a16="http://schemas.microsoft.com/office/drawing/2014/main" id="{EB45DB45-4F9B-B781-E7D8-75AF82FA4A79}"/>
              </a:ext>
            </a:extLst>
          </p:cNvPr>
          <p:cNvSpPr txBox="1"/>
          <p:nvPr/>
        </p:nvSpPr>
        <p:spPr>
          <a:xfrm>
            <a:off x="713969" y="5711182"/>
            <a:ext cx="4669654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7AC143"/>
                </a:solidFill>
                <a:ea typeface="+mn-lt"/>
                <a:cs typeface="+mn-lt"/>
              </a:rPr>
              <a:t>Player profile</a:t>
            </a:r>
            <a:endParaRPr lang="en-US" sz="2800">
              <a:solidFill>
                <a:srgbClr val="7AC143"/>
              </a:solidFill>
              <a:ea typeface="+mn-lt"/>
              <a:cs typeface="+mn-lt"/>
            </a:endParaRPr>
          </a:p>
          <a:p>
            <a:endParaRPr lang="en-US" sz="2800" b="1">
              <a:solidFill>
                <a:srgbClr val="7AC143"/>
              </a:solidFill>
              <a:latin typeface="Source Sans Pro"/>
              <a:ea typeface="Source Sans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825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Farmer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Card 1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Index number 21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4" y="760745"/>
            <a:ext cx="3519165" cy="5336503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pic>
        <p:nvPicPr>
          <p:cNvPr id="2" name="Picture 1" descr="Une image contenant chapeau, clipart&#10;&#10;Description générée automatiquement">
            <a:extLst>
              <a:ext uri="{FF2B5EF4-FFF2-40B4-BE49-F238E27FC236}">
                <a16:creationId xmlns:a16="http://schemas.microsoft.com/office/drawing/2014/main" id="{E3FA94C2-B8F2-A3ED-451D-0352A88A1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17" y="2005013"/>
            <a:ext cx="27146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7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Farmer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Card 2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Index number 22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4" y="760746"/>
            <a:ext cx="3519164" cy="5336500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pic>
        <p:nvPicPr>
          <p:cNvPr id="2" name="Picture 1" descr="Une image contenant chapeau, clipart&#10;&#10;Description générée automatiquement">
            <a:extLst>
              <a:ext uri="{FF2B5EF4-FFF2-40B4-BE49-F238E27FC236}">
                <a16:creationId xmlns:a16="http://schemas.microsoft.com/office/drawing/2014/main" id="{E3FA94C2-B8F2-A3ED-451D-0352A88A1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17" y="2005013"/>
            <a:ext cx="27146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Farmer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Card 3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Index number 23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4" y="760746"/>
            <a:ext cx="3519163" cy="5336500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pic>
        <p:nvPicPr>
          <p:cNvPr id="2" name="Picture 1" descr="Une image contenant chapeau, clipart&#10;&#10;Description générée automatiquement">
            <a:extLst>
              <a:ext uri="{FF2B5EF4-FFF2-40B4-BE49-F238E27FC236}">
                <a16:creationId xmlns:a16="http://schemas.microsoft.com/office/drawing/2014/main" id="{E3FA94C2-B8F2-A3ED-451D-0352A88A1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17" y="2005013"/>
            <a:ext cx="27146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9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Farmer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Card 4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Index number 24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4" y="760747"/>
            <a:ext cx="3519163" cy="5336498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pic>
        <p:nvPicPr>
          <p:cNvPr id="2" name="Picture 1" descr="Une image contenant chapeau, clipart&#10;&#10;Description générée automatiquement">
            <a:extLst>
              <a:ext uri="{FF2B5EF4-FFF2-40B4-BE49-F238E27FC236}">
                <a16:creationId xmlns:a16="http://schemas.microsoft.com/office/drawing/2014/main" id="{E3FA94C2-B8F2-A3ED-451D-0352A88A1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17" y="2005013"/>
            <a:ext cx="27146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7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Farmer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Card 5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Index number 25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4" y="760747"/>
            <a:ext cx="3519162" cy="5336498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pic>
        <p:nvPicPr>
          <p:cNvPr id="2" name="Picture 1" descr="Une image contenant chapeau, clipart&#10;&#10;Description générée automatiquement">
            <a:extLst>
              <a:ext uri="{FF2B5EF4-FFF2-40B4-BE49-F238E27FC236}">
                <a16:creationId xmlns:a16="http://schemas.microsoft.com/office/drawing/2014/main" id="{E3FA94C2-B8F2-A3ED-451D-0352A88A1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17" y="2005013"/>
            <a:ext cx="27146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1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Farmer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Card 6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Index number 26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4" y="760747"/>
            <a:ext cx="3519162" cy="5336497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pic>
        <p:nvPicPr>
          <p:cNvPr id="2" name="Picture 1" descr="Une image contenant chapeau, clipart&#10;&#10;Description générée automatiquement">
            <a:extLst>
              <a:ext uri="{FF2B5EF4-FFF2-40B4-BE49-F238E27FC236}">
                <a16:creationId xmlns:a16="http://schemas.microsoft.com/office/drawing/2014/main" id="{E3FA94C2-B8F2-A3ED-451D-0352A88A1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17" y="2005013"/>
            <a:ext cx="27146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5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Farmer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Card 7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92D050"/>
                </a:solidFill>
                <a:latin typeface="Source Sans Pro"/>
                <a:ea typeface="Source Sans Pro"/>
              </a:rPr>
              <a:t>Index number 27</a:t>
            </a:r>
            <a:endParaRPr lang="en-US">
              <a:solidFill>
                <a:srgbClr val="92D050"/>
              </a:solidFill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4" y="760747"/>
            <a:ext cx="3519161" cy="5336497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pic>
        <p:nvPicPr>
          <p:cNvPr id="2" name="Picture 1" descr="Une image contenant chapeau, clipart&#10;&#10;Description générée automatiquement">
            <a:extLst>
              <a:ext uri="{FF2B5EF4-FFF2-40B4-BE49-F238E27FC236}">
                <a16:creationId xmlns:a16="http://schemas.microsoft.com/office/drawing/2014/main" id="{E3FA94C2-B8F2-A3ED-451D-0352A88A1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17" y="2005013"/>
            <a:ext cx="27146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7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FAO of the 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Mukaratirwa, Rutendo (NSLD)</dc:creator>
  <cp:revision>1</cp:revision>
  <dcterms:created xsi:type="dcterms:W3CDTF">2023-09-21T07:28:00Z</dcterms:created>
  <dcterms:modified xsi:type="dcterms:W3CDTF">2023-09-21T08:12:10Z</dcterms:modified>
</cp:coreProperties>
</file>