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11B1B-D77C-63DA-74D3-1C70FAE4E026}" v="153" dt="2023-09-21T08:03:3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di, Carlotta (NSLD)" userId="S::carlotta.nardi@fao.org::25ed8c76-194b-498a-bc5e-e392bd503e78" providerId="AD" clId="Web-{D8211B1B-D77C-63DA-74D3-1C70FAE4E026}"/>
    <pc:docChg chg="modSld sldOrd">
      <pc:chgData name="Nardi, Carlotta (NSLD)" userId="S::carlotta.nardi@fao.org::25ed8c76-194b-498a-bc5e-e392bd503e78" providerId="AD" clId="Web-{D8211B1B-D77C-63DA-74D3-1C70FAE4E026}" dt="2023-09-21T08:03:32.597" v="102"/>
      <pc:docMkLst>
        <pc:docMk/>
      </pc:docMkLst>
      <pc:sldChg chg="addSp delSp modSp ord">
        <pc:chgData name="Nardi, Carlotta (NSLD)" userId="S::carlotta.nardi@fao.org::25ed8c76-194b-498a-bc5e-e392bd503e78" providerId="AD" clId="Web-{D8211B1B-D77C-63DA-74D3-1C70FAE4E026}" dt="2023-09-21T08:03:32.597" v="102"/>
        <pc:sldMkLst>
          <pc:docMk/>
          <pc:sldMk cId="4085713296" sldId="256"/>
        </pc:sldMkLst>
        <pc:spChg chg="del">
          <ac:chgData name="Nardi, Carlotta (NSLD)" userId="S::carlotta.nardi@fao.org::25ed8c76-194b-498a-bc5e-e392bd503e78" providerId="AD" clId="Web-{D8211B1B-D77C-63DA-74D3-1C70FAE4E026}" dt="2023-09-21T07:55:46.488" v="2"/>
          <ac:spMkLst>
            <pc:docMk/>
            <pc:sldMk cId="4085713296" sldId="256"/>
            <ac:spMk id="2" creationId="{2FC7D789-F8D2-3A0A-A695-80F866200885}"/>
          </ac:spMkLst>
        </pc:spChg>
        <pc:spChg chg="del">
          <ac:chgData name="Nardi, Carlotta (NSLD)" userId="S::carlotta.nardi@fao.org::25ed8c76-194b-498a-bc5e-e392bd503e78" providerId="AD" clId="Web-{D8211B1B-D77C-63DA-74D3-1C70FAE4E026}" dt="2023-09-21T07:55:46.488" v="1"/>
          <ac:spMkLst>
            <pc:docMk/>
            <pc:sldMk cId="4085713296" sldId="256"/>
            <ac:spMk id="3" creationId="{38EB1D5F-6A83-F404-155D-54C5EAD09A56}"/>
          </ac:spMkLst>
        </pc:spChg>
        <pc:spChg chg="add del mod">
          <ac:chgData name="Nardi, Carlotta (NSLD)" userId="S::carlotta.nardi@fao.org::25ed8c76-194b-498a-bc5e-e392bd503e78" providerId="AD" clId="Web-{D8211B1B-D77C-63DA-74D3-1C70FAE4E026}" dt="2023-09-21T07:57:13.710" v="40"/>
          <ac:spMkLst>
            <pc:docMk/>
            <pc:sldMk cId="4085713296" sldId="256"/>
            <ac:spMk id="5" creationId="{B6FFCC88-5C75-65A0-DC78-718DD905F91B}"/>
          </ac:spMkLst>
        </pc:spChg>
        <pc:spChg chg="add mod">
          <ac:chgData name="Nardi, Carlotta (NSLD)" userId="S::carlotta.nardi@fao.org::25ed8c76-194b-498a-bc5e-e392bd503e78" providerId="AD" clId="Web-{D8211B1B-D77C-63DA-74D3-1C70FAE4E026}" dt="2023-09-21T07:59:12.089" v="68" actId="20577"/>
          <ac:spMkLst>
            <pc:docMk/>
            <pc:sldMk cId="4085713296" sldId="256"/>
            <ac:spMk id="6" creationId="{B9616E47-18E4-B96D-76DF-0A1D63251814}"/>
          </ac:spMkLst>
        </pc:spChg>
        <pc:spChg chg="add">
          <ac:chgData name="Nardi, Carlotta (NSLD)" userId="S::carlotta.nardi@fao.org::25ed8c76-194b-498a-bc5e-e392bd503e78" providerId="AD" clId="Web-{D8211B1B-D77C-63DA-74D3-1C70FAE4E026}" dt="2023-09-21T07:56:29.349" v="10"/>
          <ac:spMkLst>
            <pc:docMk/>
            <pc:sldMk cId="4085713296" sldId="256"/>
            <ac:spMk id="8" creationId="{1E4CA8BB-45A5-DEE4-77B6-F531CD336179}"/>
          </ac:spMkLst>
        </pc:spChg>
        <pc:spChg chg="add del mod">
          <ac:chgData name="Nardi, Carlotta (NSLD)" userId="S::carlotta.nardi@fao.org::25ed8c76-194b-498a-bc5e-e392bd503e78" providerId="AD" clId="Web-{D8211B1B-D77C-63DA-74D3-1C70FAE4E026}" dt="2023-09-21T07:58:41.478" v="64"/>
          <ac:spMkLst>
            <pc:docMk/>
            <pc:sldMk cId="4085713296" sldId="256"/>
            <ac:spMk id="10" creationId="{FBA459F7-42E2-5737-E3F3-028851E0EDAF}"/>
          </ac:spMkLst>
        </pc:spChg>
        <pc:spChg chg="add mod">
          <ac:chgData name="Nardi, Carlotta (NSLD)" userId="S::carlotta.nardi@fao.org::25ed8c76-194b-498a-bc5e-e392bd503e78" providerId="AD" clId="Web-{D8211B1B-D77C-63DA-74D3-1C70FAE4E026}" dt="2023-09-21T07:58:32.931" v="60" actId="20577"/>
          <ac:spMkLst>
            <pc:docMk/>
            <pc:sldMk cId="4085713296" sldId="256"/>
            <ac:spMk id="14" creationId="{67B83418-E829-BAE0-BBE5-02539F2F7F28}"/>
          </ac:spMkLst>
        </pc:spChg>
        <pc:spChg chg="add del mod">
          <ac:chgData name="Nardi, Carlotta (NSLD)" userId="S::carlotta.nardi@fao.org::25ed8c76-194b-498a-bc5e-e392bd503e78" providerId="AD" clId="Web-{D8211B1B-D77C-63DA-74D3-1C70FAE4E026}" dt="2023-09-21T08:01:33.297" v="88"/>
          <ac:spMkLst>
            <pc:docMk/>
            <pc:sldMk cId="4085713296" sldId="256"/>
            <ac:spMk id="18" creationId="{9BAAB419-75E7-FBFE-23CD-70CA824F7900}"/>
          </ac:spMkLst>
        </pc:spChg>
        <pc:picChg chg="add del mod">
          <ac:chgData name="Nardi, Carlotta (NSLD)" userId="S::carlotta.nardi@fao.org::25ed8c76-194b-498a-bc5e-e392bd503e78" providerId="AD" clId="Web-{D8211B1B-D77C-63DA-74D3-1C70FAE4E026}" dt="2023-09-21T07:57:05.397" v="38"/>
          <ac:picMkLst>
            <pc:docMk/>
            <pc:sldMk cId="4085713296" sldId="256"/>
            <ac:picMk id="4" creationId="{7FCDF233-B425-51F7-2DDF-8196A149DD12}"/>
          </ac:picMkLst>
        </pc:picChg>
        <pc:picChg chg="add">
          <ac:chgData name="Nardi, Carlotta (NSLD)" userId="S::carlotta.nardi@fao.org::25ed8c76-194b-498a-bc5e-e392bd503e78" providerId="AD" clId="Web-{D8211B1B-D77C-63DA-74D3-1C70FAE4E026}" dt="2023-09-21T07:57:03.850" v="37"/>
          <ac:picMkLst>
            <pc:docMk/>
            <pc:sldMk cId="4085713296" sldId="256"/>
            <ac:picMk id="12" creationId="{2DE160BF-F9F4-8984-714F-19D6AC1291B4}"/>
          </ac:picMkLst>
        </pc:picChg>
        <pc:cxnChg chg="add del">
          <ac:chgData name="Nardi, Carlotta (NSLD)" userId="S::carlotta.nardi@fao.org::25ed8c76-194b-498a-bc5e-e392bd503e78" providerId="AD" clId="Web-{D8211B1B-D77C-63DA-74D3-1C70FAE4E026}" dt="2023-09-21T07:59:55.762" v="73"/>
          <ac:cxnSpMkLst>
            <pc:docMk/>
            <pc:sldMk cId="4085713296" sldId="256"/>
            <ac:cxnSpMk id="15" creationId="{60AB186D-8AD5-9D7C-0FBC-64B408EFA4E5}"/>
          </ac:cxnSpMkLst>
        </pc:cxnChg>
        <pc:cxnChg chg="add del mod">
          <ac:chgData name="Nardi, Carlotta (NSLD)" userId="S::carlotta.nardi@fao.org::25ed8c76-194b-498a-bc5e-e392bd503e78" providerId="AD" clId="Web-{D8211B1B-D77C-63DA-74D3-1C70FAE4E026}" dt="2023-09-21T08:00:22.388" v="78"/>
          <ac:cxnSpMkLst>
            <pc:docMk/>
            <pc:sldMk cId="4085713296" sldId="256"/>
            <ac:cxnSpMk id="16" creationId="{4FBD9BB7-7CBB-51C8-3AD7-98C17C41B45E}"/>
          </ac:cxnSpMkLst>
        </pc:cxnChg>
        <pc:cxnChg chg="add del mod">
          <ac:chgData name="Nardi, Carlotta (NSLD)" userId="S::carlotta.nardi@fao.org::25ed8c76-194b-498a-bc5e-e392bd503e78" providerId="AD" clId="Web-{D8211B1B-D77C-63DA-74D3-1C70FAE4E026}" dt="2023-09-21T08:01:07.921" v="85"/>
          <ac:cxnSpMkLst>
            <pc:docMk/>
            <pc:sldMk cId="4085713296" sldId="256"/>
            <ac:cxnSpMk id="17" creationId="{E731E17E-10FF-D87E-7CD5-F70A183D94EF}"/>
          </ac:cxnSpMkLst>
        </pc:cxnChg>
        <pc:cxnChg chg="add mod">
          <ac:chgData name="Nardi, Carlotta (NSLD)" userId="S::carlotta.nardi@fao.org::25ed8c76-194b-498a-bc5e-e392bd503e78" providerId="AD" clId="Web-{D8211B1B-D77C-63DA-74D3-1C70FAE4E026}" dt="2023-09-21T08:03:32.597" v="101"/>
          <ac:cxnSpMkLst>
            <pc:docMk/>
            <pc:sldMk cId="4085713296" sldId="256"/>
            <ac:cxnSpMk id="19" creationId="{87040E82-9E5D-3728-B476-41E5FB44DF95}"/>
          </ac:cxnSpMkLst>
        </pc:cxnChg>
        <pc:cxnChg chg="add mod">
          <ac:chgData name="Nardi, Carlotta (NSLD)" userId="S::carlotta.nardi@fao.org::25ed8c76-194b-498a-bc5e-e392bd503e78" providerId="AD" clId="Web-{D8211B1B-D77C-63DA-74D3-1C70FAE4E026}" dt="2023-09-21T08:03:32.597" v="102"/>
          <ac:cxnSpMkLst>
            <pc:docMk/>
            <pc:sldMk cId="4085713296" sldId="256"/>
            <ac:cxnSpMk id="20" creationId="{11903E14-6BD1-B156-3026-7A97211CEB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5203-7B59-A13E-37C6-BC095AEB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C16EA-AF4B-F653-C34C-F5307CB4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C87A-034B-6531-9553-2F30DC76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693-70AB-D1CE-49D1-31D454D1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0A92-875A-38FF-797F-B506AC9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8A4C-F824-38EB-9DF8-07308A1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04D80-1FDB-28FC-56DB-9A2501A7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0611-6BC0-D971-6BD8-90ECD88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8318-7848-251C-2D83-F2AE1B2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A65F-6318-256C-3595-EE3BB83E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D4D9-5EAC-E4E5-5743-C13292388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46AF-7730-9D20-4E0D-104780933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C491-81A3-A0BE-8CAE-AB9DF19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278B-5424-7655-F7F8-2B09DAF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D82-B5B2-90A0-D3BD-FBF79938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E7B-E122-F322-136C-80421B91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36E3-08B6-FA03-2210-B1E789A4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D329-8C54-C2C9-C106-719D92C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D2CF-DB39-D9A6-C4CB-6FBDC7B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41DD-F6C2-791C-D1B2-3E2D279A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FEF7-CAF6-4200-33B3-540AA15A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3251-5385-A4A2-6509-A0F15422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D52E-7315-F360-3AE0-54CE9E4F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F976-6AA5-2359-1B3C-6CF32F68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DD49-8197-67CE-95A8-E2E85A5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A296-FE7B-416C-EDDD-E6985CC2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7B01-8EB5-BC83-3B8F-6E425A27F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6D323-49AD-F47B-3D69-ED91A5EB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3BD8-D466-EC13-D6DC-7B5B7DBD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7E8C-5222-68EB-3961-86BDA9A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4255-FD79-1349-7A42-DB511523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9337-A1CB-8BE1-2A6E-DB1F0AF6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6243-D9F9-4856-6158-1B645457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E9D8B-810E-6D9D-342D-F033BC2F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8386-4EC1-6087-42AA-2505A714A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2A214-1652-6D22-C4DA-43A10056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E2C02-214B-0F13-8EE2-0D502220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460C2-6F57-E352-6575-5DCD2A4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45343-2061-A696-F9E1-92F8BB97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E330-5517-8423-E760-F4B1F22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E37FA-E624-2296-D449-40A3F878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53457-AEDC-FD30-6A9C-9570D19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3FE4F-99B7-B44B-F09C-D4AADBD9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D08D2-186B-6D8D-8A80-357E16B3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0F940-6A35-599B-6168-6D4F03E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A007D-D8AA-EBFE-875B-70D4249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DB4F-8CD8-0D3C-8870-8F947818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E0E3-49D7-EA5B-95B9-8929FDB2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E18E-8624-165A-C4E6-83021948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C163-8683-E51E-AC18-B028967C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6DF1-8951-E4B8-5649-7BC7712F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F392F-FB5F-20D8-3F1A-D95F265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960F-62F3-F46B-D85E-CBE718F4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4019-E03F-C061-3A64-AAD311ABE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05765-1A1D-1DE8-CFA9-C7B809DA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CBDD-E16C-0C45-0FAA-1488E30D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761F-A20B-B9BC-E1CD-88BF33F1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63FB-62E4-EA36-B92A-D3621D7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3CBD-6FF4-F5CF-099B-4529C3E1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CE03-45C5-B437-A6B4-F21C0EC1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316F-DC94-66E6-AC6A-C7C89D28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814D-2B98-4BD7-9B2B-557E596874B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C9B4-DB18-8510-D76C-551205806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48C1-EA27-43F9-888A-BCF3693A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79B3-A1B8-4809-9949-9DC02467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02F4F-EBC9-71E6-11A9-437AAD24397A}"/>
              </a:ext>
            </a:extLst>
          </p:cNvPr>
          <p:cNvSpPr>
            <a:spLocks noGrp="1"/>
          </p:cNvSpPr>
          <p:nvPr/>
        </p:nvSpPr>
        <p:spPr>
          <a:xfrm>
            <a:off x="610397" y="1713555"/>
            <a:ext cx="6290337" cy="1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A4203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>
                <a:latin typeface="Source Sans Pro"/>
                <a:ea typeface="Source Sans Pro"/>
              </a:rPr>
              <a:t>FAO AGRIFOOD SIMULATION GAME </a:t>
            </a:r>
            <a:endParaRPr lang="en-US" sz="4800" b="1">
              <a:latin typeface="Source Sans Pro"/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9AB27-AFDB-B9A0-6239-0E62187B2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22178" r="8491" b="17570"/>
          <a:stretch/>
        </p:blipFill>
        <p:spPr bwMode="auto">
          <a:xfrm>
            <a:off x="510992" y="5132438"/>
            <a:ext cx="6486167" cy="98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DC62DAD-4E18-789D-1822-98A725C5CC16}"/>
              </a:ext>
            </a:extLst>
          </p:cNvPr>
          <p:cNvSpPr txBox="1"/>
          <p:nvPr/>
        </p:nvSpPr>
        <p:spPr>
          <a:xfrm>
            <a:off x="610396" y="3561616"/>
            <a:ext cx="739646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Source Sans Pro SemiBold"/>
                <a:ea typeface="Source Sans Pro"/>
                <a:cs typeface="Calibri"/>
              </a:rPr>
              <a:t>Policy marker cards </a:t>
            </a:r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3F97ED0-0F4C-34EF-A236-9DBA4D50DB62}"/>
              </a:ext>
            </a:extLst>
          </p:cNvPr>
          <p:cNvSpPr txBox="1"/>
          <p:nvPr/>
        </p:nvSpPr>
        <p:spPr>
          <a:xfrm>
            <a:off x="610396" y="739687"/>
            <a:ext cx="98187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u="none" strike="noStrike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Cultivate the Climate: A Game of Sustainable Agriculture</a:t>
            </a:r>
            <a:r>
              <a:rPr lang="en-US" sz="2800" b="0" i="0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​</a:t>
            </a:r>
            <a:endParaRPr lang="en-US" sz="2800">
              <a:solidFill>
                <a:srgbClr val="C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8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8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2"/>
            <a:ext cx="3519172" cy="5336513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19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9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9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2"/>
            <a:ext cx="3519172" cy="53365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192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10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10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2"/>
            <a:ext cx="3519171" cy="53365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24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B9616E47-18E4-B96D-76DF-0A1D63251814}"/>
              </a:ext>
            </a:extLst>
          </p:cNvPr>
          <p:cNvSpPr txBox="1"/>
          <p:nvPr/>
        </p:nvSpPr>
        <p:spPr>
          <a:xfrm>
            <a:off x="4700114" y="2162331"/>
            <a:ext cx="5258358" cy="18565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i="0">
                <a:effectLst/>
                <a:latin typeface="Source Sans Pro"/>
                <a:ea typeface="Source Sans Pro"/>
              </a:rPr>
              <a:t>The </a:t>
            </a:r>
            <a:r>
              <a:rPr lang="en-US">
                <a:solidFill>
                  <a:srgbClr val="000000"/>
                </a:solidFill>
                <a:latin typeface="Source Sans Pro"/>
                <a:ea typeface="Source Sans Pro"/>
                <a:cs typeface="+mn-lt"/>
              </a:rPr>
              <a:t>policymaker </a:t>
            </a:r>
            <a:r>
              <a:rPr lang="en-US" i="0">
                <a:effectLst/>
                <a:latin typeface="Source Sans Pro"/>
                <a:ea typeface="Source Sans Pro"/>
              </a:rPr>
              <a:t>shapes farming policies, </a:t>
            </a:r>
            <a:br>
              <a:rPr lang="en-US">
                <a:latin typeface="Source Sans Pro"/>
                <a:ea typeface="Source Sans Pro"/>
              </a:rPr>
            </a:br>
            <a:r>
              <a:rPr lang="en-US" i="0">
                <a:effectLst/>
                <a:latin typeface="Source Sans Pro"/>
                <a:ea typeface="Source Sans Pro"/>
              </a:rPr>
              <a:t>offering </a:t>
            </a:r>
            <a:r>
              <a:rPr lang="en-US" b="1" i="0">
                <a:effectLst/>
                <a:latin typeface="Source Sans Pro"/>
                <a:ea typeface="Source Sans Pro"/>
              </a:rPr>
              <a:t>incentives, regulations, and training </a:t>
            </a:r>
            <a:br>
              <a:rPr lang="en-US" b="1">
                <a:latin typeface="Source Sans Pro"/>
                <a:ea typeface="Source Sans Pro"/>
              </a:rPr>
            </a:br>
            <a:r>
              <a:rPr lang="en-US" b="1" i="0">
                <a:effectLst/>
                <a:latin typeface="Source Sans Pro"/>
                <a:ea typeface="Source Sans Pro"/>
              </a:rPr>
              <a:t>for better practices. They lack direct enforcement on farms,</a:t>
            </a:r>
            <a:r>
              <a:rPr lang="en-US" i="0">
                <a:effectLst/>
                <a:latin typeface="Source Sans Pro"/>
                <a:ea typeface="Source Sans Pro"/>
              </a:rPr>
              <a:t> grapple with customizing policies, </a:t>
            </a:r>
            <a:br>
              <a:rPr lang="en-US">
                <a:latin typeface="Source Sans Pro"/>
                <a:ea typeface="Source Sans Pro"/>
              </a:rPr>
            </a:br>
            <a:r>
              <a:rPr lang="en-US" i="0">
                <a:effectLst/>
                <a:latin typeface="Source Sans Pro"/>
                <a:ea typeface="Source Sans Pro"/>
              </a:rPr>
              <a:t>and face monitoring challenges </a:t>
            </a:r>
            <a:br>
              <a:rPr lang="en-US">
                <a:latin typeface="Source Sans Pro"/>
                <a:ea typeface="Source Sans Pro"/>
              </a:rPr>
            </a:br>
            <a:r>
              <a:rPr lang="en-US" i="0">
                <a:effectLst/>
                <a:latin typeface="Source Sans Pro"/>
                <a:ea typeface="Source Sans Pro"/>
              </a:rPr>
              <a:t>due to practical constraints.</a:t>
            </a:r>
            <a:endParaRPr lang="en-US" kern="100">
              <a:effectLst/>
              <a:latin typeface="Source Sans Pro"/>
              <a:ea typeface="Source Sans Pro"/>
              <a:cs typeface="Calibri" panose="020F050202020403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E4CA8BB-45A5-DEE4-77B6-F531CD336179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12" name="Picture 1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2DE160BF-F9F4-8984-714F-19D6AC12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67B83418-E829-BAE0-BBE5-02539F2F7F28}"/>
              </a:ext>
            </a:extLst>
          </p:cNvPr>
          <p:cNvSpPr txBox="1"/>
          <p:nvPr/>
        </p:nvSpPr>
        <p:spPr>
          <a:xfrm>
            <a:off x="713969" y="5711182"/>
            <a:ext cx="466965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ea typeface="+mn-lt"/>
                <a:cs typeface="+mn-lt"/>
              </a:rPr>
              <a:t>Player profile</a:t>
            </a:r>
            <a:endParaRPr lang="en-US" sz="2800">
              <a:solidFill>
                <a:srgbClr val="83B5D8"/>
              </a:solidFill>
              <a:ea typeface="+mn-lt"/>
              <a:cs typeface="+mn-lt"/>
            </a:endParaRPr>
          </a:p>
          <a:p>
            <a:endParaRPr lang="en-US" sz="2800" b="1">
              <a:solidFill>
                <a:srgbClr val="83B5D8"/>
              </a:solidFill>
              <a:latin typeface="Source Sans Pro"/>
              <a:ea typeface="Source Sans Pro"/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040E82-9E5D-3728-B476-41E5FB44DF95}"/>
              </a:ext>
            </a:extLst>
          </p:cNvPr>
          <p:cNvCxnSpPr/>
          <p:nvPr/>
        </p:nvCxnSpPr>
        <p:spPr>
          <a:xfrm flipH="1" flipV="1">
            <a:off x="5061273" y="4194306"/>
            <a:ext cx="4178559" cy="6997"/>
          </a:xfrm>
          <a:prstGeom prst="straightConnector1">
            <a:avLst/>
          </a:prstGeom>
          <a:ln w="28575">
            <a:solidFill>
              <a:srgbClr val="83B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03E14-6BD1-B156-3026-7A97211CEB72}"/>
              </a:ext>
            </a:extLst>
          </p:cNvPr>
          <p:cNvCxnSpPr>
            <a:cxnSpLocks/>
          </p:cNvCxnSpPr>
          <p:nvPr/>
        </p:nvCxnSpPr>
        <p:spPr>
          <a:xfrm flipH="1" flipV="1">
            <a:off x="5026283" y="1982172"/>
            <a:ext cx="4178559" cy="6997"/>
          </a:xfrm>
          <a:prstGeom prst="straightConnector1">
            <a:avLst/>
          </a:prstGeom>
          <a:ln w="28575">
            <a:solidFill>
              <a:srgbClr val="83B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1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1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 shot of a devic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15" y="760741"/>
            <a:ext cx="3519593" cy="533651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04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2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2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1"/>
            <a:ext cx="3519175" cy="533651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05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3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3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1"/>
            <a:ext cx="3519175" cy="5336516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405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4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4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1"/>
            <a:ext cx="3519174" cy="5336516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55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5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5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1"/>
            <a:ext cx="3519174" cy="5336515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42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6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6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1"/>
            <a:ext cx="3519173" cy="5336515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53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39687"/>
            <a:ext cx="30568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Policy Maker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Card 7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83B5D8"/>
                </a:solidFill>
                <a:latin typeface="Source Sans Pro"/>
                <a:ea typeface="Source Sans Pro"/>
              </a:rPr>
              <a:t>Index number 7</a:t>
            </a:r>
            <a:endParaRPr lang="en-US">
              <a:solidFill>
                <a:srgbClr val="83B5D8"/>
              </a:solidFill>
              <a:cs typeface="Calibri"/>
            </a:endParaRPr>
          </a:p>
        </p:txBody>
      </p:sp>
      <p:pic>
        <p:nvPicPr>
          <p:cNvPr id="2" name="Picture 1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09DD2F3D-4E23-3DF4-49EC-EA757E8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007847"/>
            <a:ext cx="2657475" cy="216217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4" y="760742"/>
            <a:ext cx="3519173" cy="5336513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66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Mukaratirwa, Rutendo (NSLD)</dc:creator>
  <cp:revision>1</cp:revision>
  <dcterms:created xsi:type="dcterms:W3CDTF">2023-09-21T07:31:35Z</dcterms:created>
  <dcterms:modified xsi:type="dcterms:W3CDTF">2023-09-21T08:03:49Z</dcterms:modified>
</cp:coreProperties>
</file>