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61" r:id="rId8"/>
    <p:sldId id="259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1D94-832A-4843-A772-4644D4C15743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40CB-21C7-4A94-8EEA-EEC82C68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7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1D94-832A-4843-A772-4644D4C15743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40CB-21C7-4A94-8EEA-EEC82C68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6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1D94-832A-4843-A772-4644D4C15743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40CB-21C7-4A94-8EEA-EEC82C68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3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1D94-832A-4843-A772-4644D4C15743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40CB-21C7-4A94-8EEA-EEC82C68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1D94-832A-4843-A772-4644D4C15743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40CB-21C7-4A94-8EEA-EEC82C68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9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1D94-832A-4843-A772-4644D4C15743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40CB-21C7-4A94-8EEA-EEC82C68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1D94-832A-4843-A772-4644D4C15743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40CB-21C7-4A94-8EEA-EEC82C68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7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1D94-832A-4843-A772-4644D4C15743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40CB-21C7-4A94-8EEA-EEC82C68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5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1D94-832A-4843-A772-4644D4C15743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40CB-21C7-4A94-8EEA-EEC82C68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9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1D94-832A-4843-A772-4644D4C15743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40CB-21C7-4A94-8EEA-EEC82C68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7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1D94-832A-4843-A772-4644D4C15743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F40CB-21C7-4A94-8EEA-EEC82C68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5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D1D94-832A-4843-A772-4644D4C15743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F40CB-21C7-4A94-8EEA-EEC82C68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9732" y="150828"/>
            <a:ext cx="9144000" cy="575035"/>
          </a:xfrm>
        </p:spPr>
        <p:txBody>
          <a:bodyPr>
            <a:normAutofit/>
          </a:bodyPr>
          <a:lstStyle/>
          <a:p>
            <a:r>
              <a:rPr lang="en-US" sz="2400"/>
              <a:t>Menu structuur voor Boer Kees Applicatie</a:t>
            </a:r>
            <a:endParaRPr lang="en-US" sz="2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66" y="2107356"/>
            <a:ext cx="4906522" cy="527560"/>
          </a:xfrm>
        </p:spPr>
        <p:txBody>
          <a:bodyPr/>
          <a:lstStyle/>
          <a:p>
            <a:r>
              <a:rPr lang="en-US"/>
              <a:t>Inlog scherm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264889" y="3611824"/>
            <a:ext cx="1545996" cy="386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64889" y="2966088"/>
            <a:ext cx="1545996" cy="386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66170" y="1007354"/>
            <a:ext cx="5670314" cy="3917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176187" y="2883049"/>
            <a:ext cx="1997780" cy="4695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Gebruiker</a:t>
            </a:r>
            <a:endParaRPr lang="en-US" sz="240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176187" y="3528785"/>
            <a:ext cx="1997780" cy="4695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Password</a:t>
            </a:r>
            <a:endParaRPr lang="en-US" sz="240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420372" y="1007354"/>
            <a:ext cx="3766379" cy="408101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/>
              <a:t>Als de gebruiker geen administrator rechten heeft zijn sommige menu items niet beschikbaar, zoals het aanmaken van en aanpassen van medewerkers en de prijs van producten</a:t>
            </a:r>
          </a:p>
          <a:p>
            <a:pPr algn="l"/>
            <a:endParaRPr lang="en-US" sz="2400"/>
          </a:p>
          <a:p>
            <a:pPr algn="l"/>
            <a:r>
              <a:rPr lang="en-US" sz="2400"/>
              <a:t>Er moet een goede match zijn, anders gaat het programma niet verder naar het volgende scherm.</a:t>
            </a:r>
          </a:p>
          <a:p>
            <a:endParaRPr lang="en-US" sz="2400"/>
          </a:p>
          <a:p>
            <a:endParaRPr lang="en-US" sz="2400"/>
          </a:p>
        </p:txBody>
      </p:sp>
      <p:sp>
        <p:nvSpPr>
          <p:cNvPr id="12" name="Rectangle 11"/>
          <p:cNvSpPr/>
          <p:nvPr/>
        </p:nvSpPr>
        <p:spPr>
          <a:xfrm>
            <a:off x="5677689" y="4158534"/>
            <a:ext cx="133196" cy="151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974469" y="4128745"/>
            <a:ext cx="1836416" cy="2576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/>
              <a:t>Password veranderen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33687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0706" y="278954"/>
            <a:ext cx="4906522" cy="527560"/>
          </a:xfrm>
        </p:spPr>
        <p:txBody>
          <a:bodyPr>
            <a:normAutofit/>
          </a:bodyPr>
          <a:lstStyle/>
          <a:p>
            <a:r>
              <a:rPr lang="en-US"/>
              <a:t>Popup scherm nieuwe medewerker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66170" y="1007354"/>
            <a:ext cx="5670314" cy="3917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62523" y="1256852"/>
            <a:ext cx="4368122" cy="51902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/>
              <a:t>Voer nieuwe medewerker gegevens in: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420372" y="1007354"/>
            <a:ext cx="3766379" cy="387645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/>
              <a:t>Een nieuwe medewerker kan worden ingevoerd.</a:t>
            </a:r>
          </a:p>
          <a:p>
            <a:pPr algn="l"/>
            <a:br>
              <a:rPr lang="en-US" sz="2400"/>
            </a:br>
            <a:endParaRPr lang="en-US" sz="2400"/>
          </a:p>
          <a:p>
            <a:pPr algn="l"/>
            <a:r>
              <a:rPr lang="en-US" sz="2400"/>
              <a:t>Met Bevestig wordt de medewerker toegevoegd en keert men terug naar het vorige scherm.</a:t>
            </a:r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1629080" y="1194099"/>
            <a:ext cx="4532705" cy="3689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629080" y="1788660"/>
            <a:ext cx="4532705" cy="2191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1767423" y="2315424"/>
            <a:ext cx="0" cy="13013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175297" y="2249853"/>
            <a:ext cx="0" cy="13013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/>
          <p:cNvSpPr txBox="1">
            <a:spLocks/>
          </p:cNvSpPr>
          <p:nvPr/>
        </p:nvSpPr>
        <p:spPr>
          <a:xfrm>
            <a:off x="1649540" y="2070309"/>
            <a:ext cx="1525757" cy="17915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/>
              <a:t>Voornaam:</a:t>
            </a:r>
          </a:p>
          <a:p>
            <a:pPr algn="r"/>
            <a:r>
              <a:rPr lang="en-US" sz="1600"/>
              <a:t>Tussenvoegsel:</a:t>
            </a:r>
          </a:p>
          <a:p>
            <a:pPr algn="r"/>
            <a:r>
              <a:rPr lang="en-US" sz="1600"/>
              <a:t>Achternaam:</a:t>
            </a:r>
          </a:p>
          <a:p>
            <a:pPr algn="r"/>
            <a:r>
              <a:rPr lang="en-US" sz="1600"/>
              <a:t>Functie:</a:t>
            </a:r>
          </a:p>
          <a:p>
            <a:pPr algn="r"/>
            <a:r>
              <a:rPr lang="en-US" sz="1600"/>
              <a:t>Straat:</a:t>
            </a:r>
          </a:p>
          <a:p>
            <a:pPr algn="r"/>
            <a:r>
              <a:rPr lang="en-US" sz="1600"/>
              <a:t>Huisnummer:</a:t>
            </a:r>
          </a:p>
          <a:p>
            <a:pPr algn="r"/>
            <a:r>
              <a:rPr lang="en-US" sz="1600"/>
              <a:t>Etc…     </a:t>
            </a:r>
            <a:endParaRPr lang="en-US" sz="160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732999" y="2936550"/>
            <a:ext cx="36264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732999" y="3161241"/>
            <a:ext cx="36264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732999" y="3366315"/>
            <a:ext cx="36264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itle 1"/>
          <p:cNvSpPr txBox="1">
            <a:spLocks/>
          </p:cNvSpPr>
          <p:nvPr/>
        </p:nvSpPr>
        <p:spPr>
          <a:xfrm>
            <a:off x="4125788" y="4179101"/>
            <a:ext cx="1582231" cy="52484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/>
              <a:t>Bevestig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735150" y="2701675"/>
            <a:ext cx="36264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767423" y="2497280"/>
            <a:ext cx="36264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732999" y="2249853"/>
            <a:ext cx="36264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767423" y="3615534"/>
            <a:ext cx="36264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396654" y="2249853"/>
            <a:ext cx="0" cy="13013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3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0706" y="278954"/>
            <a:ext cx="4906522" cy="527560"/>
          </a:xfrm>
        </p:spPr>
        <p:txBody>
          <a:bodyPr>
            <a:normAutofit/>
          </a:bodyPr>
          <a:lstStyle/>
          <a:p>
            <a:r>
              <a:rPr lang="en-US"/>
              <a:t>Hoofd Scherm Bestellingen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66170" y="1007354"/>
            <a:ext cx="5670314" cy="3917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29080" y="1600736"/>
            <a:ext cx="4266111" cy="4512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Gemaakte bestellingen (nieuwste in beeld)</a:t>
            </a:r>
            <a:endParaRPr lang="en-US" sz="240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03260" y="4104259"/>
            <a:ext cx="2544886" cy="4695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Nieuwe bestelling toevoegen knop</a:t>
            </a:r>
            <a:endParaRPr lang="en-US" sz="240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420372" y="1007354"/>
            <a:ext cx="3766379" cy="408101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/>
              <a:t>Im het order tab zijn de orders zichtbaar.</a:t>
            </a:r>
          </a:p>
          <a:p>
            <a:pPr algn="l"/>
            <a:br>
              <a:rPr lang="en-US" sz="2400"/>
            </a:br>
            <a:r>
              <a:rPr lang="en-US" sz="2400"/>
              <a:t>Met een knop kan een nieuwe order gemaakt worden in een popup scherm.</a:t>
            </a:r>
          </a:p>
          <a:p>
            <a:pPr algn="l"/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011545" y="4084367"/>
            <a:ext cx="1119398" cy="54245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Nieuw</a:t>
            </a:r>
          </a:p>
          <a:p>
            <a:endParaRPr lang="en-US" sz="2400"/>
          </a:p>
          <a:p>
            <a:endParaRPr lang="en-US" sz="2400"/>
          </a:p>
        </p:txBody>
      </p:sp>
      <p:grpSp>
        <p:nvGrpSpPr>
          <p:cNvPr id="29" name="Group 28"/>
          <p:cNvGrpSpPr/>
          <p:nvPr/>
        </p:nvGrpSpPr>
        <p:grpSpPr>
          <a:xfrm>
            <a:off x="1323192" y="2179594"/>
            <a:ext cx="5452180" cy="1730791"/>
            <a:chOff x="1629080" y="1770443"/>
            <a:chExt cx="4532705" cy="1730791"/>
          </a:xfrm>
        </p:grpSpPr>
        <p:sp>
          <p:nvSpPr>
            <p:cNvPr id="5" name="Rectangle 4"/>
            <p:cNvSpPr/>
            <p:nvPr/>
          </p:nvSpPr>
          <p:spPr>
            <a:xfrm>
              <a:off x="1629080" y="1770443"/>
              <a:ext cx="4532705" cy="17307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981046" y="1989212"/>
              <a:ext cx="0" cy="128543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011199" y="1989211"/>
              <a:ext cx="0" cy="128543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84813" y="1989211"/>
              <a:ext cx="0" cy="128543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itle 1"/>
            <p:cNvSpPr txBox="1">
              <a:spLocks/>
            </p:cNvSpPr>
            <p:nvPr/>
          </p:nvSpPr>
          <p:spPr>
            <a:xfrm>
              <a:off x="1663128" y="1847681"/>
              <a:ext cx="4416718" cy="34716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/>
                <a:t>Id      klant       aantal   bedrag   status   </a:t>
              </a:r>
              <a:endParaRPr lang="en-US" sz="2400"/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5329420" y="2119128"/>
              <a:ext cx="732719" cy="271225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txBody>
            <a:bodyPr vert="horz" lIns="91440" tIns="45720" rIns="91440" bIns="45720" rtlCol="0" anchor="b" anchorCtr="0">
              <a:normAutofit fontScale="62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/>
                <a:t>Edit</a:t>
              </a:r>
            </a:p>
          </p:txBody>
        </p:sp>
        <p:sp>
          <p:nvSpPr>
            <p:cNvPr id="18" name="Title 1"/>
            <p:cNvSpPr txBox="1">
              <a:spLocks/>
            </p:cNvSpPr>
            <p:nvPr/>
          </p:nvSpPr>
          <p:spPr>
            <a:xfrm>
              <a:off x="5332205" y="2424929"/>
              <a:ext cx="732719" cy="271225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txBody>
            <a:bodyPr vert="horz" lIns="91440" tIns="45720" rIns="91440" bIns="45720" rtlCol="0" anchor="b" anchorCtr="0">
              <a:normAutofit fontScale="62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/>
                <a:t>Edit</a:t>
              </a:r>
            </a:p>
          </p:txBody>
        </p:sp>
        <p:sp>
          <p:nvSpPr>
            <p:cNvPr id="19" name="Title 1"/>
            <p:cNvSpPr txBox="1">
              <a:spLocks/>
            </p:cNvSpPr>
            <p:nvPr/>
          </p:nvSpPr>
          <p:spPr>
            <a:xfrm>
              <a:off x="5319731" y="2702361"/>
              <a:ext cx="732719" cy="271225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txBody>
            <a:bodyPr vert="horz" lIns="91440" tIns="45720" rIns="91440" bIns="45720" rtlCol="0" anchor="b" anchorCtr="0">
              <a:normAutofit fontScale="62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/>
                <a:t>Edit</a:t>
              </a:r>
            </a:p>
          </p:txBody>
        </p:sp>
        <p:sp>
          <p:nvSpPr>
            <p:cNvPr id="20" name="Title 1"/>
            <p:cNvSpPr txBox="1">
              <a:spLocks/>
            </p:cNvSpPr>
            <p:nvPr/>
          </p:nvSpPr>
          <p:spPr>
            <a:xfrm>
              <a:off x="5319731" y="3007556"/>
              <a:ext cx="732719" cy="271225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txBody>
            <a:bodyPr vert="horz" lIns="91440" tIns="45720" rIns="91440" bIns="45720" rtlCol="0" anchor="b" anchorCtr="0">
              <a:normAutofit fontScale="62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/>
                <a:t>Edit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1678592" y="2117971"/>
              <a:ext cx="362642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1663128" y="2408233"/>
              <a:ext cx="362642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629080" y="2696154"/>
              <a:ext cx="362642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1705785" y="3008063"/>
              <a:ext cx="362642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705785" y="3296668"/>
              <a:ext cx="362642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/>
          <p:nvPr/>
        </p:nvCxnSpPr>
        <p:spPr>
          <a:xfrm flipH="1">
            <a:off x="2485016" y="1600736"/>
            <a:ext cx="4351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2269864" y="1007354"/>
            <a:ext cx="204395" cy="59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696445" y="1067368"/>
            <a:ext cx="198987" cy="544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5033450" y="983376"/>
            <a:ext cx="204395" cy="59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6220949" y="1007354"/>
            <a:ext cx="204395" cy="59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1227848" y="1066819"/>
            <a:ext cx="5399380" cy="457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/>
              <a:t> Orders	   Producten     </a:t>
            </a:r>
            <a:r>
              <a:rPr lang="en-US" sz="2400"/>
              <a:t>Klanten</a:t>
            </a:r>
            <a:r>
              <a:rPr lang="en-US" sz="2400"/>
              <a:t>    Medew.</a:t>
            </a:r>
            <a:endParaRPr lang="en-US" sz="2400"/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6385144" y="1110412"/>
            <a:ext cx="390228" cy="38726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50"/>
              <a:t>Log</a:t>
            </a:r>
          </a:p>
          <a:p>
            <a:r>
              <a:rPr lang="en-US" sz="1050"/>
              <a:t>Uit</a:t>
            </a:r>
          </a:p>
          <a:p>
            <a:endParaRPr lang="en-US" sz="2400"/>
          </a:p>
          <a:p>
            <a:endParaRPr lang="en-US" sz="2400"/>
          </a:p>
        </p:txBody>
      </p:sp>
      <p:cxnSp>
        <p:nvCxnSpPr>
          <p:cNvPr id="44" name="Straight Connector 43"/>
          <p:cNvCxnSpPr/>
          <p:nvPr/>
        </p:nvCxnSpPr>
        <p:spPr>
          <a:xfrm>
            <a:off x="4776676" y="2420386"/>
            <a:ext cx="0" cy="12854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54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0706" y="278954"/>
            <a:ext cx="4906522" cy="527560"/>
          </a:xfrm>
        </p:spPr>
        <p:txBody>
          <a:bodyPr>
            <a:normAutofit/>
          </a:bodyPr>
          <a:lstStyle/>
          <a:p>
            <a:r>
              <a:rPr lang="en-US"/>
              <a:t>Tabblad Producten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66170" y="1007354"/>
            <a:ext cx="5670314" cy="3917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29080" y="1600736"/>
            <a:ext cx="4266111" cy="4512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/>
              <a:t>Overzicht Producten</a:t>
            </a:r>
            <a:endParaRPr lang="en-US" sz="180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03260" y="4104259"/>
            <a:ext cx="2544886" cy="4695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Nieuw product</a:t>
            </a:r>
            <a:br>
              <a:rPr lang="en-US" sz="2400"/>
            </a:br>
            <a:r>
              <a:rPr lang="en-US" sz="2400"/>
              <a:t> toevoegen knop</a:t>
            </a:r>
            <a:endParaRPr lang="en-US" sz="240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420372" y="1007354"/>
            <a:ext cx="3766379" cy="408101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/>
              <a:t>Overzicht van de producten</a:t>
            </a:r>
          </a:p>
          <a:p>
            <a:pPr algn="l"/>
            <a:br>
              <a:rPr lang="en-US" sz="2400"/>
            </a:br>
            <a:r>
              <a:rPr lang="en-US" sz="2400"/>
              <a:t>Met een knop kan een nieuwe product aangemaakt worden via een popup scherm.</a:t>
            </a:r>
            <a:br>
              <a:rPr lang="en-US" sz="2400"/>
            </a:br>
            <a:r>
              <a:rPr lang="en-US" sz="2400"/>
              <a:t>Deze functie werkt alleen als de medewerken de goede toegangsrechten heeft.</a:t>
            </a:r>
          </a:p>
          <a:p>
            <a:pPr algn="l"/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011545" y="4084367"/>
            <a:ext cx="1119398" cy="54245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Nieuw</a:t>
            </a:r>
          </a:p>
          <a:p>
            <a:endParaRPr lang="en-US" sz="2400"/>
          </a:p>
          <a:p>
            <a:endParaRPr lang="en-US" sz="2400"/>
          </a:p>
        </p:txBody>
      </p:sp>
      <p:grpSp>
        <p:nvGrpSpPr>
          <p:cNvPr id="29" name="Group 28"/>
          <p:cNvGrpSpPr/>
          <p:nvPr/>
        </p:nvGrpSpPr>
        <p:grpSpPr>
          <a:xfrm>
            <a:off x="1323192" y="2179594"/>
            <a:ext cx="5452180" cy="1730791"/>
            <a:chOff x="1629080" y="1770443"/>
            <a:chExt cx="4532705" cy="1730791"/>
          </a:xfrm>
        </p:grpSpPr>
        <p:sp>
          <p:nvSpPr>
            <p:cNvPr id="5" name="Rectangle 4"/>
            <p:cNvSpPr/>
            <p:nvPr/>
          </p:nvSpPr>
          <p:spPr>
            <a:xfrm>
              <a:off x="1629080" y="1770443"/>
              <a:ext cx="4532705" cy="17307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981046" y="1989212"/>
              <a:ext cx="0" cy="128543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011199" y="1989211"/>
              <a:ext cx="0" cy="128543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84813" y="1989211"/>
              <a:ext cx="0" cy="128543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itle 1"/>
            <p:cNvSpPr txBox="1">
              <a:spLocks/>
            </p:cNvSpPr>
            <p:nvPr/>
          </p:nvSpPr>
          <p:spPr>
            <a:xfrm>
              <a:off x="1663128" y="1847681"/>
              <a:ext cx="4416718" cy="34716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/>
                <a:t>Id      naam      aantal    prijs    </a:t>
              </a:r>
              <a:endParaRPr lang="en-US" sz="2400"/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5329420" y="2119128"/>
              <a:ext cx="732719" cy="271225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txBody>
            <a:bodyPr vert="horz" lIns="91440" tIns="45720" rIns="91440" bIns="45720" rtlCol="0" anchor="b" anchorCtr="0">
              <a:normAutofit fontScale="62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/>
                <a:t>Edit</a:t>
              </a:r>
            </a:p>
          </p:txBody>
        </p:sp>
        <p:sp>
          <p:nvSpPr>
            <p:cNvPr id="18" name="Title 1"/>
            <p:cNvSpPr txBox="1">
              <a:spLocks/>
            </p:cNvSpPr>
            <p:nvPr/>
          </p:nvSpPr>
          <p:spPr>
            <a:xfrm>
              <a:off x="5332205" y="2424929"/>
              <a:ext cx="732719" cy="271225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txBody>
            <a:bodyPr vert="horz" lIns="91440" tIns="45720" rIns="91440" bIns="45720" rtlCol="0" anchor="b" anchorCtr="0">
              <a:normAutofit fontScale="62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/>
                <a:t>Edit</a:t>
              </a:r>
            </a:p>
          </p:txBody>
        </p:sp>
        <p:sp>
          <p:nvSpPr>
            <p:cNvPr id="19" name="Title 1"/>
            <p:cNvSpPr txBox="1">
              <a:spLocks/>
            </p:cNvSpPr>
            <p:nvPr/>
          </p:nvSpPr>
          <p:spPr>
            <a:xfrm>
              <a:off x="5319731" y="2702361"/>
              <a:ext cx="732719" cy="271225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txBody>
            <a:bodyPr vert="horz" lIns="91440" tIns="45720" rIns="91440" bIns="45720" rtlCol="0" anchor="b" anchorCtr="0">
              <a:normAutofit fontScale="62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/>
                <a:t>Edit</a:t>
              </a:r>
            </a:p>
          </p:txBody>
        </p:sp>
        <p:sp>
          <p:nvSpPr>
            <p:cNvPr id="20" name="Title 1"/>
            <p:cNvSpPr txBox="1">
              <a:spLocks/>
            </p:cNvSpPr>
            <p:nvPr/>
          </p:nvSpPr>
          <p:spPr>
            <a:xfrm>
              <a:off x="5319731" y="3007556"/>
              <a:ext cx="732719" cy="271225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txBody>
            <a:bodyPr vert="horz" lIns="91440" tIns="45720" rIns="91440" bIns="45720" rtlCol="0" anchor="b" anchorCtr="0">
              <a:normAutofit fontScale="62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/>
                <a:t>Edit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1678592" y="2117971"/>
              <a:ext cx="362642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1663128" y="2408233"/>
              <a:ext cx="362642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629080" y="2696154"/>
              <a:ext cx="362642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1705785" y="3008063"/>
              <a:ext cx="362642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705785" y="3296668"/>
              <a:ext cx="362642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/>
          <p:nvPr/>
        </p:nvCxnSpPr>
        <p:spPr>
          <a:xfrm flipH="1">
            <a:off x="3895432" y="1600736"/>
            <a:ext cx="2941052" cy="1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2269864" y="1007354"/>
            <a:ext cx="204395" cy="59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696445" y="1067368"/>
            <a:ext cx="198987" cy="544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5033450" y="983376"/>
            <a:ext cx="204395" cy="59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6220949" y="1007354"/>
            <a:ext cx="204395" cy="59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1227848" y="1066819"/>
            <a:ext cx="5399380" cy="457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/>
              <a:t> Orders	   Producten     </a:t>
            </a:r>
            <a:r>
              <a:rPr lang="en-US" sz="2400"/>
              <a:t>Klanten</a:t>
            </a:r>
            <a:r>
              <a:rPr lang="en-US" sz="2400"/>
              <a:t>    Medew.</a:t>
            </a:r>
            <a:endParaRPr lang="en-US" sz="2400"/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6385144" y="1110412"/>
            <a:ext cx="390228" cy="38726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50"/>
              <a:t>Log</a:t>
            </a:r>
          </a:p>
          <a:p>
            <a:r>
              <a:rPr lang="en-US" sz="1050"/>
              <a:t>Uit</a:t>
            </a:r>
          </a:p>
          <a:p>
            <a:endParaRPr lang="en-US" sz="2400"/>
          </a:p>
          <a:p>
            <a:endParaRPr lang="en-US" sz="2400"/>
          </a:p>
        </p:txBody>
      </p:sp>
      <p:cxnSp>
        <p:nvCxnSpPr>
          <p:cNvPr id="44" name="Straight Connector 43"/>
          <p:cNvCxnSpPr/>
          <p:nvPr/>
        </p:nvCxnSpPr>
        <p:spPr>
          <a:xfrm>
            <a:off x="4776676" y="2420386"/>
            <a:ext cx="0" cy="12854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1166171" y="1576758"/>
            <a:ext cx="1307221" cy="16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51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0706" y="278954"/>
            <a:ext cx="4906522" cy="527560"/>
          </a:xfrm>
        </p:spPr>
        <p:txBody>
          <a:bodyPr>
            <a:normAutofit/>
          </a:bodyPr>
          <a:lstStyle/>
          <a:p>
            <a:r>
              <a:rPr lang="en-US"/>
              <a:t>Tabblad Klanten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66170" y="1007354"/>
            <a:ext cx="5670314" cy="3917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29080" y="1600736"/>
            <a:ext cx="4266111" cy="4512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/>
              <a:t>Lijst met klanten</a:t>
            </a:r>
            <a:endParaRPr lang="en-US" sz="180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03260" y="4104259"/>
            <a:ext cx="2544886" cy="4695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Nieuw product</a:t>
            </a:r>
            <a:br>
              <a:rPr lang="en-US" sz="2400"/>
            </a:br>
            <a:r>
              <a:rPr lang="en-US" sz="2400"/>
              <a:t> toevoegen knop</a:t>
            </a:r>
            <a:endParaRPr lang="en-US" sz="240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420372" y="1007354"/>
            <a:ext cx="3766379" cy="408101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/>
              <a:t>Overzicht van het klantenbestand</a:t>
            </a:r>
            <a:br>
              <a:rPr lang="en-US" sz="2400"/>
            </a:br>
            <a:br>
              <a:rPr lang="en-US" sz="2400"/>
            </a:br>
            <a:r>
              <a:rPr lang="en-US" sz="2400"/>
              <a:t>Met een knop kan een nieuwe klant worden aangemaakt via een popup scherm.</a:t>
            </a:r>
            <a:br>
              <a:rPr lang="en-US" sz="2400"/>
            </a:br>
            <a:br>
              <a:rPr lang="en-US" sz="2400"/>
            </a:br>
            <a:r>
              <a:rPr lang="en-US" sz="2400"/>
              <a:t>Met de Edit knop kunnen meer details worden bekeken of veranderd. Zoals bestelling-historie.</a:t>
            </a:r>
          </a:p>
          <a:p>
            <a:pPr algn="l"/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011545" y="4084367"/>
            <a:ext cx="1119398" cy="54245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Nieuw</a:t>
            </a:r>
          </a:p>
          <a:p>
            <a:endParaRPr lang="en-US" sz="2400"/>
          </a:p>
          <a:p>
            <a:endParaRPr lang="en-US" sz="2400"/>
          </a:p>
        </p:txBody>
      </p:sp>
      <p:grpSp>
        <p:nvGrpSpPr>
          <p:cNvPr id="29" name="Group 28"/>
          <p:cNvGrpSpPr/>
          <p:nvPr/>
        </p:nvGrpSpPr>
        <p:grpSpPr>
          <a:xfrm>
            <a:off x="1323192" y="2179594"/>
            <a:ext cx="5452180" cy="1730791"/>
            <a:chOff x="1629080" y="1770443"/>
            <a:chExt cx="4532705" cy="1730791"/>
          </a:xfrm>
        </p:grpSpPr>
        <p:sp>
          <p:nvSpPr>
            <p:cNvPr id="5" name="Rectangle 4"/>
            <p:cNvSpPr/>
            <p:nvPr/>
          </p:nvSpPr>
          <p:spPr>
            <a:xfrm>
              <a:off x="1629080" y="1770443"/>
              <a:ext cx="4532705" cy="17307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981046" y="1989212"/>
              <a:ext cx="0" cy="128543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84813" y="1989211"/>
              <a:ext cx="0" cy="128543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itle 1"/>
            <p:cNvSpPr txBox="1">
              <a:spLocks/>
            </p:cNvSpPr>
            <p:nvPr/>
          </p:nvSpPr>
          <p:spPr>
            <a:xfrm>
              <a:off x="1663128" y="1847681"/>
              <a:ext cx="4416718" cy="34716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/>
                <a:t>Id   naam                      adres       </a:t>
              </a:r>
              <a:endParaRPr lang="en-US" sz="2400"/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5329420" y="2119128"/>
              <a:ext cx="732719" cy="271225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txBody>
            <a:bodyPr vert="horz" lIns="91440" tIns="45720" rIns="91440" bIns="45720" rtlCol="0" anchor="b" anchorCtr="0">
              <a:normAutofit fontScale="62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/>
                <a:t>Edit</a:t>
              </a:r>
            </a:p>
          </p:txBody>
        </p:sp>
        <p:sp>
          <p:nvSpPr>
            <p:cNvPr id="18" name="Title 1"/>
            <p:cNvSpPr txBox="1">
              <a:spLocks/>
            </p:cNvSpPr>
            <p:nvPr/>
          </p:nvSpPr>
          <p:spPr>
            <a:xfrm>
              <a:off x="5332205" y="2424929"/>
              <a:ext cx="732719" cy="271225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txBody>
            <a:bodyPr vert="horz" lIns="91440" tIns="45720" rIns="91440" bIns="45720" rtlCol="0" anchor="b" anchorCtr="0">
              <a:normAutofit fontScale="62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/>
                <a:t>Edit</a:t>
              </a:r>
            </a:p>
          </p:txBody>
        </p:sp>
        <p:sp>
          <p:nvSpPr>
            <p:cNvPr id="19" name="Title 1"/>
            <p:cNvSpPr txBox="1">
              <a:spLocks/>
            </p:cNvSpPr>
            <p:nvPr/>
          </p:nvSpPr>
          <p:spPr>
            <a:xfrm>
              <a:off x="5319731" y="2702361"/>
              <a:ext cx="732719" cy="271225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txBody>
            <a:bodyPr vert="horz" lIns="91440" tIns="45720" rIns="91440" bIns="45720" rtlCol="0" anchor="b" anchorCtr="0">
              <a:normAutofit fontScale="62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/>
                <a:t>Edit</a:t>
              </a:r>
            </a:p>
          </p:txBody>
        </p:sp>
        <p:sp>
          <p:nvSpPr>
            <p:cNvPr id="20" name="Title 1"/>
            <p:cNvSpPr txBox="1">
              <a:spLocks/>
            </p:cNvSpPr>
            <p:nvPr/>
          </p:nvSpPr>
          <p:spPr>
            <a:xfrm>
              <a:off x="5319731" y="3007556"/>
              <a:ext cx="732719" cy="271225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txBody>
            <a:bodyPr vert="horz" lIns="91440" tIns="45720" rIns="91440" bIns="45720" rtlCol="0" anchor="b" anchorCtr="0">
              <a:normAutofit fontScale="62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/>
                <a:t>Edit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1678592" y="2117971"/>
              <a:ext cx="362642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1663128" y="2408233"/>
              <a:ext cx="362642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629080" y="2696154"/>
              <a:ext cx="362642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1705785" y="3008063"/>
              <a:ext cx="362642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705785" y="3296668"/>
              <a:ext cx="362642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/>
          <p:nvPr/>
        </p:nvCxnSpPr>
        <p:spPr>
          <a:xfrm flipH="1">
            <a:off x="5237845" y="1600736"/>
            <a:ext cx="1598639" cy="3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2269864" y="1007354"/>
            <a:ext cx="204395" cy="59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696445" y="1067368"/>
            <a:ext cx="198987" cy="544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5033450" y="983376"/>
            <a:ext cx="204395" cy="59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6220949" y="1007354"/>
            <a:ext cx="204395" cy="59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1227848" y="1066819"/>
            <a:ext cx="5399380" cy="457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/>
              <a:t> Orders	   Producten     </a:t>
            </a:r>
            <a:r>
              <a:rPr lang="en-US" sz="2400"/>
              <a:t>Klanten</a:t>
            </a:r>
            <a:r>
              <a:rPr lang="en-US" sz="2400"/>
              <a:t>    Medew.</a:t>
            </a:r>
            <a:endParaRPr lang="en-US" sz="2400"/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6385144" y="1110412"/>
            <a:ext cx="390228" cy="38726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50"/>
              <a:t>Log</a:t>
            </a:r>
          </a:p>
          <a:p>
            <a:r>
              <a:rPr lang="en-US" sz="1050"/>
              <a:t>Uit</a:t>
            </a:r>
          </a:p>
          <a:p>
            <a:endParaRPr lang="en-US" sz="2400"/>
          </a:p>
          <a:p>
            <a:endParaRPr lang="en-US" sz="2400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166172" y="1570616"/>
            <a:ext cx="2738854" cy="6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 txBox="1">
            <a:spLocks/>
          </p:cNvSpPr>
          <p:nvPr/>
        </p:nvSpPr>
        <p:spPr>
          <a:xfrm>
            <a:off x="5777509" y="2250625"/>
            <a:ext cx="881354" cy="27122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b" anchorCtr="0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6201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0706" y="278954"/>
            <a:ext cx="4906522" cy="527560"/>
          </a:xfrm>
        </p:spPr>
        <p:txBody>
          <a:bodyPr>
            <a:normAutofit/>
          </a:bodyPr>
          <a:lstStyle/>
          <a:p>
            <a:r>
              <a:rPr lang="en-US"/>
              <a:t>Tabblad Medewerkers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66170" y="1007354"/>
            <a:ext cx="5670314" cy="3917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29080" y="1600736"/>
            <a:ext cx="4266111" cy="4512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/>
              <a:t>Lijst met medewerkers</a:t>
            </a:r>
            <a:endParaRPr lang="en-US" sz="180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03260" y="4104259"/>
            <a:ext cx="2544886" cy="4695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Nieuw product</a:t>
            </a:r>
            <a:br>
              <a:rPr lang="en-US" sz="2400"/>
            </a:br>
            <a:r>
              <a:rPr lang="en-US" sz="2400"/>
              <a:t> toevoegen knop</a:t>
            </a:r>
            <a:endParaRPr lang="en-US" sz="240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420372" y="1007354"/>
            <a:ext cx="3766379" cy="408101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/>
              <a:t>Overzicht van het klantenbestand</a:t>
            </a:r>
            <a:br>
              <a:rPr lang="en-US" sz="2400"/>
            </a:br>
            <a:br>
              <a:rPr lang="en-US" sz="2400"/>
            </a:br>
            <a:r>
              <a:rPr lang="en-US" sz="2400"/>
              <a:t>Met een knop kan een nieuwe klant worden aangemaakt via een popup scherm.</a:t>
            </a:r>
            <a:br>
              <a:rPr lang="en-US" sz="2400"/>
            </a:br>
            <a:br>
              <a:rPr lang="en-US" sz="2400"/>
            </a:br>
            <a:r>
              <a:rPr lang="en-US" sz="2400"/>
              <a:t>Met de Edit knop kunnen meer details worden bekeken of veranderd. Zoals bestelling-historie.</a:t>
            </a:r>
          </a:p>
          <a:p>
            <a:pPr algn="l"/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011545" y="4084367"/>
            <a:ext cx="1119398" cy="54245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Nieuw</a:t>
            </a:r>
          </a:p>
          <a:p>
            <a:endParaRPr lang="en-US" sz="2400"/>
          </a:p>
          <a:p>
            <a:endParaRPr lang="en-US" sz="2400"/>
          </a:p>
        </p:txBody>
      </p:sp>
      <p:grpSp>
        <p:nvGrpSpPr>
          <p:cNvPr id="29" name="Group 28"/>
          <p:cNvGrpSpPr/>
          <p:nvPr/>
        </p:nvGrpSpPr>
        <p:grpSpPr>
          <a:xfrm>
            <a:off x="1323192" y="2179594"/>
            <a:ext cx="5452180" cy="1730791"/>
            <a:chOff x="1629080" y="1770443"/>
            <a:chExt cx="4532705" cy="1730791"/>
          </a:xfrm>
        </p:grpSpPr>
        <p:sp>
          <p:nvSpPr>
            <p:cNvPr id="5" name="Rectangle 4"/>
            <p:cNvSpPr/>
            <p:nvPr/>
          </p:nvSpPr>
          <p:spPr>
            <a:xfrm>
              <a:off x="1629080" y="1770443"/>
              <a:ext cx="4532705" cy="17307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981046" y="1989212"/>
              <a:ext cx="0" cy="128543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84813" y="1989211"/>
              <a:ext cx="0" cy="128543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itle 1"/>
            <p:cNvSpPr txBox="1">
              <a:spLocks/>
            </p:cNvSpPr>
            <p:nvPr/>
          </p:nvSpPr>
          <p:spPr>
            <a:xfrm>
              <a:off x="1663128" y="1847681"/>
              <a:ext cx="4416718" cy="34716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/>
                <a:t>Id   naam                      adres       </a:t>
              </a:r>
              <a:endParaRPr lang="en-US" sz="2400"/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5329420" y="2119128"/>
              <a:ext cx="732719" cy="271225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txBody>
            <a:bodyPr vert="horz" lIns="91440" tIns="45720" rIns="91440" bIns="45720" rtlCol="0" anchor="b" anchorCtr="0">
              <a:normAutofit fontScale="62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/>
                <a:t>Edit</a:t>
              </a:r>
            </a:p>
          </p:txBody>
        </p:sp>
        <p:sp>
          <p:nvSpPr>
            <p:cNvPr id="18" name="Title 1"/>
            <p:cNvSpPr txBox="1">
              <a:spLocks/>
            </p:cNvSpPr>
            <p:nvPr/>
          </p:nvSpPr>
          <p:spPr>
            <a:xfrm>
              <a:off x="5332205" y="2424929"/>
              <a:ext cx="732719" cy="271225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txBody>
            <a:bodyPr vert="horz" lIns="91440" tIns="45720" rIns="91440" bIns="45720" rtlCol="0" anchor="b" anchorCtr="0">
              <a:normAutofit fontScale="62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/>
                <a:t>Edit</a:t>
              </a:r>
            </a:p>
          </p:txBody>
        </p:sp>
        <p:sp>
          <p:nvSpPr>
            <p:cNvPr id="19" name="Title 1"/>
            <p:cNvSpPr txBox="1">
              <a:spLocks/>
            </p:cNvSpPr>
            <p:nvPr/>
          </p:nvSpPr>
          <p:spPr>
            <a:xfrm>
              <a:off x="5319731" y="2702361"/>
              <a:ext cx="732719" cy="271225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txBody>
            <a:bodyPr vert="horz" lIns="91440" tIns="45720" rIns="91440" bIns="45720" rtlCol="0" anchor="b" anchorCtr="0">
              <a:normAutofit fontScale="62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/>
                <a:t>Edit</a:t>
              </a:r>
            </a:p>
          </p:txBody>
        </p:sp>
        <p:sp>
          <p:nvSpPr>
            <p:cNvPr id="20" name="Title 1"/>
            <p:cNvSpPr txBox="1">
              <a:spLocks/>
            </p:cNvSpPr>
            <p:nvPr/>
          </p:nvSpPr>
          <p:spPr>
            <a:xfrm>
              <a:off x="5319731" y="3007556"/>
              <a:ext cx="732719" cy="271225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txBody>
            <a:bodyPr vert="horz" lIns="91440" tIns="45720" rIns="91440" bIns="45720" rtlCol="0" anchor="b" anchorCtr="0">
              <a:normAutofit fontScale="62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/>
                <a:t>Edit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1678592" y="2117971"/>
              <a:ext cx="362642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1663128" y="2408233"/>
              <a:ext cx="362642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629080" y="2696154"/>
              <a:ext cx="362642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1705785" y="3008063"/>
              <a:ext cx="362642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705785" y="3296668"/>
              <a:ext cx="362642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/>
          <p:nvPr/>
        </p:nvCxnSpPr>
        <p:spPr>
          <a:xfrm flipH="1">
            <a:off x="5237845" y="1600736"/>
            <a:ext cx="1598639" cy="3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2269864" y="1007354"/>
            <a:ext cx="204395" cy="59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696445" y="1067368"/>
            <a:ext cx="198987" cy="544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5033450" y="983376"/>
            <a:ext cx="204395" cy="59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6220949" y="1007354"/>
            <a:ext cx="204395" cy="59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1227848" y="1066819"/>
            <a:ext cx="5399380" cy="457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/>
              <a:t> Orders	   Producten     </a:t>
            </a:r>
            <a:r>
              <a:rPr lang="en-US" sz="2400"/>
              <a:t>Klanten</a:t>
            </a:r>
            <a:r>
              <a:rPr lang="en-US" sz="2400"/>
              <a:t>    Medew.</a:t>
            </a:r>
            <a:endParaRPr lang="en-US" sz="2400"/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6385144" y="1110412"/>
            <a:ext cx="390228" cy="38726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50"/>
              <a:t>Log</a:t>
            </a:r>
          </a:p>
          <a:p>
            <a:r>
              <a:rPr lang="en-US" sz="1050"/>
              <a:t>Uit</a:t>
            </a:r>
          </a:p>
          <a:p>
            <a:endParaRPr lang="en-US" sz="2400"/>
          </a:p>
          <a:p>
            <a:endParaRPr lang="en-US" sz="2400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166172" y="1570616"/>
            <a:ext cx="2738854" cy="6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 txBox="1">
            <a:spLocks/>
          </p:cNvSpPr>
          <p:nvPr/>
        </p:nvSpPr>
        <p:spPr>
          <a:xfrm>
            <a:off x="5777509" y="2250625"/>
            <a:ext cx="881354" cy="27122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b" anchorCtr="0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238934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0706" y="278954"/>
            <a:ext cx="4906522" cy="527560"/>
          </a:xfrm>
        </p:spPr>
        <p:txBody>
          <a:bodyPr>
            <a:normAutofit/>
          </a:bodyPr>
          <a:lstStyle/>
          <a:p>
            <a:r>
              <a:rPr lang="en-US"/>
              <a:t>Popup scherm nieuwe bestelling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66170" y="1007354"/>
            <a:ext cx="5670314" cy="3917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19492" y="1706156"/>
            <a:ext cx="1140828" cy="51902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/>
              <a:t>Klant: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420372" y="1007354"/>
            <a:ext cx="3766379" cy="514602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/>
              <a:t>De klant wordt gekozen met een pull down menu. Een nieuwe klant wordt eerst ingevoerd met de knop (popup scherm)</a:t>
            </a:r>
          </a:p>
          <a:p>
            <a:pPr algn="l"/>
            <a:br>
              <a:rPr lang="en-US" sz="2400"/>
            </a:br>
            <a:r>
              <a:rPr lang="en-US" sz="2400"/>
              <a:t>Bestellingen kunnen worden gemaakt in de tabel, er komt automatisch een regel bij als de onderste regel wordt ingevuld.  </a:t>
            </a:r>
          </a:p>
          <a:p>
            <a:pPr algn="l"/>
            <a:endParaRPr lang="en-US" sz="2400"/>
          </a:p>
          <a:p>
            <a:pPr algn="l"/>
            <a:r>
              <a:rPr lang="en-US" sz="2400"/>
              <a:t>Met Bevestig wordt de bestelling toegevoegd en keert men terug naar het vorige scherm.</a:t>
            </a:r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820038" y="1729322"/>
            <a:ext cx="1119398" cy="38649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 anchorCtr="0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Nieuw</a:t>
            </a:r>
          </a:p>
        </p:txBody>
      </p:sp>
      <p:sp>
        <p:nvSpPr>
          <p:cNvPr id="5" name="Rectangle 4"/>
          <p:cNvSpPr/>
          <p:nvPr/>
        </p:nvSpPr>
        <p:spPr>
          <a:xfrm>
            <a:off x="1629080" y="1508144"/>
            <a:ext cx="4532705" cy="3375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578028" y="1729322"/>
            <a:ext cx="2155337" cy="386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611371" y="2292687"/>
            <a:ext cx="4532705" cy="1545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1715290" y="2511098"/>
            <a:ext cx="0" cy="13013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157589" y="2483648"/>
            <a:ext cx="0" cy="13013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243483" y="2514160"/>
            <a:ext cx="0" cy="13013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/>
          <p:cNvSpPr txBox="1">
            <a:spLocks/>
          </p:cNvSpPr>
          <p:nvPr/>
        </p:nvSpPr>
        <p:spPr>
          <a:xfrm>
            <a:off x="1631832" y="2370074"/>
            <a:ext cx="4416718" cy="3514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/>
              <a:t>     product      aantal	bedrag   </a:t>
            </a:r>
            <a:endParaRPr lang="en-US" sz="240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5329417" y="2644511"/>
            <a:ext cx="732719" cy="27457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b" anchorCtr="0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Edit</a:t>
            </a: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5314496" y="2955263"/>
            <a:ext cx="732719" cy="27457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b" anchorCtr="0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Edit</a:t>
            </a: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5302022" y="3236125"/>
            <a:ext cx="732719" cy="27457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b" anchorCtr="0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Edit</a:t>
            </a: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5302022" y="3545094"/>
            <a:ext cx="732719" cy="27457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b" anchorCtr="0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Edit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702997" y="2644511"/>
            <a:ext cx="36264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611371" y="2955263"/>
            <a:ext cx="36264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611371" y="3229842"/>
            <a:ext cx="36264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688076" y="3545607"/>
            <a:ext cx="36264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688076" y="3837780"/>
            <a:ext cx="36264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231720" y="3850094"/>
            <a:ext cx="1070302" cy="301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1715290" y="3851286"/>
            <a:ext cx="1151875" cy="4261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/>
              <a:t>Totaal: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210862" y="3852379"/>
            <a:ext cx="1006071" cy="299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1"/>
          <p:cNvSpPr txBox="1">
            <a:spLocks/>
          </p:cNvSpPr>
          <p:nvPr/>
        </p:nvSpPr>
        <p:spPr>
          <a:xfrm>
            <a:off x="4357205" y="4262310"/>
            <a:ext cx="1582231" cy="52484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/>
              <a:t>Bevestig</a:t>
            </a:r>
          </a:p>
        </p:txBody>
      </p:sp>
    </p:spTree>
    <p:extLst>
      <p:ext uri="{BB962C8B-B14F-4D97-AF65-F5344CB8AC3E}">
        <p14:creationId xmlns:p14="http://schemas.microsoft.com/office/powerpoint/2010/main" val="231645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0706" y="278954"/>
            <a:ext cx="4906522" cy="527560"/>
          </a:xfrm>
        </p:spPr>
        <p:txBody>
          <a:bodyPr>
            <a:normAutofit/>
          </a:bodyPr>
          <a:lstStyle/>
          <a:p>
            <a:r>
              <a:rPr lang="en-US"/>
              <a:t>Popup scherm nieuw product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66170" y="1007354"/>
            <a:ext cx="5670314" cy="3917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62523" y="1256852"/>
            <a:ext cx="3711905" cy="51902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/>
              <a:t>Voer nieuw product in: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420372" y="1007354"/>
            <a:ext cx="3766379" cy="387645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/>
              <a:t>Een nieuw product kan worden ingevoerd.</a:t>
            </a:r>
          </a:p>
          <a:p>
            <a:pPr algn="l"/>
            <a:br>
              <a:rPr lang="en-US" sz="2400"/>
            </a:br>
            <a:endParaRPr lang="en-US" sz="2400"/>
          </a:p>
          <a:p>
            <a:pPr algn="l"/>
            <a:r>
              <a:rPr lang="en-US" sz="2400"/>
              <a:t>Met Bevestig wordt het product toegevoegd en keert men terug naar het vorige scherm.</a:t>
            </a:r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1629080" y="1194099"/>
            <a:ext cx="4532705" cy="3689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629080" y="1788660"/>
            <a:ext cx="4532705" cy="2191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1767423" y="2315424"/>
            <a:ext cx="0" cy="13013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175297" y="2249853"/>
            <a:ext cx="0" cy="13013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/>
          <p:cNvSpPr txBox="1">
            <a:spLocks/>
          </p:cNvSpPr>
          <p:nvPr/>
        </p:nvSpPr>
        <p:spPr>
          <a:xfrm>
            <a:off x="1720706" y="1546182"/>
            <a:ext cx="1525757" cy="1680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/>
              <a:t>naam:</a:t>
            </a:r>
          </a:p>
          <a:p>
            <a:pPr algn="r"/>
            <a:r>
              <a:rPr lang="en-US" sz="1600"/>
              <a:t>beschrijving:</a:t>
            </a:r>
          </a:p>
          <a:p>
            <a:pPr algn="r"/>
            <a:r>
              <a:rPr lang="en-US" sz="1600"/>
              <a:t>prijs:</a:t>
            </a:r>
          </a:p>
          <a:p>
            <a:pPr algn="r"/>
            <a:r>
              <a:rPr lang="en-US" sz="1600"/>
              <a:t>Aantal op voorr:     </a:t>
            </a:r>
            <a:endParaRPr lang="en-US" sz="160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732999" y="2936550"/>
            <a:ext cx="36264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732999" y="3161241"/>
            <a:ext cx="36264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732999" y="3366315"/>
            <a:ext cx="36264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itle 1"/>
          <p:cNvSpPr txBox="1">
            <a:spLocks/>
          </p:cNvSpPr>
          <p:nvPr/>
        </p:nvSpPr>
        <p:spPr>
          <a:xfrm>
            <a:off x="4125788" y="4179101"/>
            <a:ext cx="1582231" cy="52484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/>
              <a:t>Bevestig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735150" y="2701675"/>
            <a:ext cx="36264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767423" y="2497280"/>
            <a:ext cx="36264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732999" y="2249853"/>
            <a:ext cx="36264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396654" y="2249853"/>
            <a:ext cx="0" cy="13013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39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0706" y="278954"/>
            <a:ext cx="4906522" cy="527560"/>
          </a:xfrm>
        </p:spPr>
        <p:txBody>
          <a:bodyPr>
            <a:normAutofit/>
          </a:bodyPr>
          <a:lstStyle/>
          <a:p>
            <a:r>
              <a:rPr lang="en-US"/>
              <a:t>Popup scherm (nieuwe) klant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66170" y="1007354"/>
            <a:ext cx="5670314" cy="3917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62523" y="1256852"/>
            <a:ext cx="4368122" cy="51902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/>
              <a:t>Voer nieuwe klant gegevens in: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420372" y="1007353"/>
            <a:ext cx="3766379" cy="474798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/>
              <a:t>Een nieuwe klant kan worden ingevoerd.</a:t>
            </a:r>
          </a:p>
          <a:p>
            <a:pPr algn="l"/>
            <a:br>
              <a:rPr lang="en-US" sz="2400"/>
            </a:br>
            <a:endParaRPr lang="en-US" sz="2400"/>
          </a:p>
          <a:p>
            <a:pPr algn="l"/>
            <a:r>
              <a:rPr lang="en-US" sz="2400"/>
              <a:t>Met Bevestig wordt de klanttoegevoegd en keert men terug naar het vorige scherm.</a:t>
            </a:r>
          </a:p>
          <a:p>
            <a:pPr algn="l"/>
            <a:endParaRPr lang="en-US" sz="2400"/>
          </a:p>
          <a:p>
            <a:pPr algn="l"/>
            <a:r>
              <a:rPr lang="en-US" sz="2400"/>
              <a:t>Men kan de bestelling historie van een bestaande klant zien met de andere knop (in dit venster).</a:t>
            </a:r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1629080" y="1194099"/>
            <a:ext cx="4532705" cy="3689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629080" y="1788660"/>
            <a:ext cx="4532705" cy="2191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1767423" y="2315424"/>
            <a:ext cx="0" cy="13013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175297" y="2249853"/>
            <a:ext cx="0" cy="13013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/>
          <p:cNvSpPr txBox="1">
            <a:spLocks/>
          </p:cNvSpPr>
          <p:nvPr/>
        </p:nvSpPr>
        <p:spPr>
          <a:xfrm>
            <a:off x="1649540" y="1865223"/>
            <a:ext cx="1525757" cy="17915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600"/>
              <a:t>Voornaam:</a:t>
            </a:r>
          </a:p>
          <a:p>
            <a:pPr algn="r"/>
            <a:r>
              <a:rPr lang="en-US" sz="1600"/>
              <a:t>Tussenvoegsel:</a:t>
            </a:r>
          </a:p>
          <a:p>
            <a:pPr algn="r"/>
            <a:r>
              <a:rPr lang="en-US" sz="1600"/>
              <a:t>Achternaam:</a:t>
            </a:r>
          </a:p>
          <a:p>
            <a:pPr algn="r"/>
            <a:r>
              <a:rPr lang="en-US" sz="1600"/>
              <a:t>Straat:</a:t>
            </a:r>
          </a:p>
          <a:p>
            <a:pPr algn="r"/>
            <a:r>
              <a:rPr lang="en-US" sz="1600"/>
              <a:t>Huisnummer:</a:t>
            </a:r>
          </a:p>
          <a:p>
            <a:pPr algn="r"/>
            <a:r>
              <a:rPr lang="en-US" sz="1600"/>
              <a:t>Etc…     </a:t>
            </a:r>
            <a:endParaRPr lang="en-US" sz="160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732999" y="2936550"/>
            <a:ext cx="36264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732999" y="3161241"/>
            <a:ext cx="36264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732999" y="3366315"/>
            <a:ext cx="36264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itle 1"/>
          <p:cNvSpPr txBox="1">
            <a:spLocks/>
          </p:cNvSpPr>
          <p:nvPr/>
        </p:nvSpPr>
        <p:spPr>
          <a:xfrm>
            <a:off x="4125788" y="4179101"/>
            <a:ext cx="1582231" cy="52484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/>
              <a:t>Bevestig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735150" y="2701675"/>
            <a:ext cx="36264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767423" y="2497280"/>
            <a:ext cx="36264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732999" y="2249853"/>
            <a:ext cx="36264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767423" y="3615534"/>
            <a:ext cx="36264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396654" y="2249853"/>
            <a:ext cx="0" cy="13013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 txBox="1">
            <a:spLocks/>
          </p:cNvSpPr>
          <p:nvPr/>
        </p:nvSpPr>
        <p:spPr>
          <a:xfrm>
            <a:off x="1767423" y="4137556"/>
            <a:ext cx="1904599" cy="52175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/>
              <a:t>Bekijk bestelling-historie</a:t>
            </a:r>
          </a:p>
        </p:txBody>
      </p:sp>
    </p:spTree>
    <p:extLst>
      <p:ext uri="{BB962C8B-B14F-4D97-AF65-F5344CB8AC3E}">
        <p14:creationId xmlns:p14="http://schemas.microsoft.com/office/powerpoint/2010/main" val="316701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0706" y="278954"/>
            <a:ext cx="4906522" cy="527560"/>
          </a:xfrm>
        </p:spPr>
        <p:txBody>
          <a:bodyPr>
            <a:normAutofit/>
          </a:bodyPr>
          <a:lstStyle/>
          <a:p>
            <a:r>
              <a:rPr lang="en-US"/>
              <a:t>bestelling-historie van klant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66170" y="1007354"/>
            <a:ext cx="5670314" cy="3917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19492" y="1706156"/>
            <a:ext cx="1140828" cy="51902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/>
              <a:t>Klant: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420372" y="1007354"/>
            <a:ext cx="3766379" cy="514602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/>
              <a:t>De klant wordt gekozen met een pull down menu. Een nieuwe klant wordt eerst ingevoerd met de knop (popup scherm)</a:t>
            </a:r>
          </a:p>
          <a:p>
            <a:pPr algn="l"/>
            <a:br>
              <a:rPr lang="en-US" sz="2400"/>
            </a:br>
            <a:r>
              <a:rPr lang="en-US" sz="2400"/>
              <a:t>Bestellingen kunnen worden gemaakt in de tabel, er komt automatisch een regel bij als de onderste regel wordt ingevuld.  </a:t>
            </a:r>
          </a:p>
          <a:p>
            <a:pPr algn="l"/>
            <a:endParaRPr lang="en-US" sz="2400"/>
          </a:p>
          <a:p>
            <a:pPr algn="l"/>
            <a:r>
              <a:rPr lang="en-US" sz="2400"/>
              <a:t>Met Bevestig wordt de bestelling toegevoegd en keert men terug naar het vorige scherm.</a:t>
            </a:r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1629080" y="1508144"/>
            <a:ext cx="4532705" cy="3375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578028" y="1729322"/>
            <a:ext cx="3456713" cy="386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611371" y="2292687"/>
            <a:ext cx="4532705" cy="1838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1715290" y="2511098"/>
            <a:ext cx="0" cy="13013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3147237" y="2483648"/>
            <a:ext cx="10352" cy="16476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243483" y="2514160"/>
            <a:ext cx="30805" cy="16171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/>
          <p:cNvSpPr txBox="1">
            <a:spLocks/>
          </p:cNvSpPr>
          <p:nvPr/>
        </p:nvSpPr>
        <p:spPr>
          <a:xfrm>
            <a:off x="1631832" y="2370074"/>
            <a:ext cx="4416718" cy="3514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/>
              <a:t>     datum        aantal	bedrag   </a:t>
            </a:r>
            <a:endParaRPr lang="en-US" sz="240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5329417" y="2644511"/>
            <a:ext cx="732719" cy="27457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b" anchorCtr="0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Details</a:t>
            </a: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5314496" y="2955263"/>
            <a:ext cx="732719" cy="27457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b" anchorCtr="0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Details</a:t>
            </a: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5302022" y="3236125"/>
            <a:ext cx="732719" cy="27457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b" anchorCtr="0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Details</a:t>
            </a: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5302022" y="3545094"/>
            <a:ext cx="732719" cy="27457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b" anchorCtr="0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Details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702997" y="2644511"/>
            <a:ext cx="36264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611371" y="2955263"/>
            <a:ext cx="36264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611371" y="3229842"/>
            <a:ext cx="36264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688076" y="3545607"/>
            <a:ext cx="36264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688076" y="3851286"/>
            <a:ext cx="36264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1"/>
          <p:cNvSpPr txBox="1">
            <a:spLocks/>
          </p:cNvSpPr>
          <p:nvPr/>
        </p:nvSpPr>
        <p:spPr>
          <a:xfrm>
            <a:off x="1715290" y="3851286"/>
            <a:ext cx="1151875" cy="4261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240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715290" y="4131276"/>
            <a:ext cx="36264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/>
          <p:cNvSpPr txBox="1">
            <a:spLocks/>
          </p:cNvSpPr>
          <p:nvPr/>
        </p:nvSpPr>
        <p:spPr>
          <a:xfrm>
            <a:off x="5336942" y="3835646"/>
            <a:ext cx="732719" cy="27457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b" anchorCtr="0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1007857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334</Words>
  <Application>Microsoft Office PowerPoint</Application>
  <PresentationFormat>Widescreen</PresentationFormat>
  <Paragraphs>132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Menu structuur voor Boer Kees Applicatie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structuur voor Boer Kees Applicatie</dc:title>
  <dc:creator>Rutger de Kok</dc:creator>
  <cp:lastModifiedBy>Rutger de Kok</cp:lastModifiedBy>
  <cp:revision>24</cp:revision>
  <dcterms:created xsi:type="dcterms:W3CDTF">2016-12-19T14:51:18Z</dcterms:created>
  <dcterms:modified xsi:type="dcterms:W3CDTF">2016-12-20T01:12:47Z</dcterms:modified>
</cp:coreProperties>
</file>