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3790adf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3790adf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3790adf6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3790adf6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619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Bike Risk Predictor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143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By: Team Met-A-Four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Shirali Obul, Vanessa Cartagena, Moya Heinzelmann, Seung-Wook Noh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