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0ABB-9C0E-4AB0-BF26-4DF1558D0DC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B8D9-3EE2-4527-BB31-AA3365E5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toonvectors.com/images/136/49023/toonvectors-49023-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41" y="277925"/>
            <a:ext cx="2664898" cy="26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Restaurant Automation Project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4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Features:</a:t>
            </a:r>
          </a:p>
          <a:p>
            <a:pPr lvl="1"/>
            <a:r>
              <a:rPr lang="en-US" dirty="0" smtClean="0"/>
              <a:t>Employee Management</a:t>
            </a:r>
          </a:p>
          <a:p>
            <a:pPr lvl="2"/>
            <a:r>
              <a:rPr lang="en-US" dirty="0" smtClean="0"/>
              <a:t>Hire, Fire, Edit Employees</a:t>
            </a:r>
          </a:p>
          <a:p>
            <a:pPr lvl="1"/>
            <a:r>
              <a:rPr lang="en-US" dirty="0" smtClean="0"/>
              <a:t>Inventory Management</a:t>
            </a:r>
          </a:p>
          <a:p>
            <a:pPr lvl="2"/>
            <a:r>
              <a:rPr lang="en-US" dirty="0" smtClean="0"/>
              <a:t>Add, Remove, Update Stock</a:t>
            </a:r>
          </a:p>
          <a:p>
            <a:pPr lvl="1"/>
            <a:r>
              <a:rPr lang="en-US" dirty="0" smtClean="0"/>
              <a:t>Financial Analysis</a:t>
            </a:r>
          </a:p>
          <a:p>
            <a:pPr lvl="2"/>
            <a:r>
              <a:rPr lang="en-US" dirty="0" smtClean="0"/>
              <a:t>Determine and display food trends</a:t>
            </a:r>
          </a:p>
          <a:p>
            <a:pPr lvl="1"/>
            <a:r>
              <a:rPr lang="en-US" dirty="0" smtClean="0"/>
              <a:t>Menu Management</a:t>
            </a:r>
          </a:p>
          <a:p>
            <a:pPr lvl="2"/>
            <a:r>
              <a:rPr lang="en-US" dirty="0" smtClean="0"/>
              <a:t>Add, Remove, Update Menu Item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www.aerogility.com/img/fleet-manag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1690688"/>
            <a:ext cx="2743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</a:p>
          <a:p>
            <a:pPr lvl="2"/>
            <a:r>
              <a:rPr lang="en-US" dirty="0" smtClean="0"/>
              <a:t>Add Order</a:t>
            </a:r>
          </a:p>
          <a:p>
            <a:pPr lvl="2"/>
            <a:r>
              <a:rPr lang="en-US" dirty="0" smtClean="0"/>
              <a:t>Place Order</a:t>
            </a:r>
          </a:p>
          <a:p>
            <a:pPr lvl="2"/>
            <a:r>
              <a:rPr lang="en-US" dirty="0" smtClean="0"/>
              <a:t>Remove Order</a:t>
            </a:r>
          </a:p>
          <a:p>
            <a:pPr lvl="2"/>
            <a:r>
              <a:rPr lang="en-US" dirty="0" smtClean="0"/>
              <a:t>Add / Remove Individual Items</a:t>
            </a:r>
            <a:endParaRPr lang="en-US" dirty="0"/>
          </a:p>
        </p:txBody>
      </p:sp>
      <p:pic>
        <p:nvPicPr>
          <p:cNvPr id="3074" name="Picture 2" descr="http://cdn2.hubspot.net/hub/64283/file-15359107-png/images/predictive-analytics-customer-acquisition-equals-no-fight-over-customer-resized-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26" y="1576052"/>
            <a:ext cx="381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Kitchen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Inventory</a:t>
            </a:r>
          </a:p>
          <a:p>
            <a:pPr lvl="2"/>
            <a:r>
              <a:rPr lang="en-US" dirty="0" smtClean="0"/>
              <a:t>Can Access and Edit </a:t>
            </a:r>
            <a:endParaRPr lang="en-US" dirty="0"/>
          </a:p>
          <a:p>
            <a:pPr lvl="1"/>
            <a:r>
              <a:rPr lang="en-US" dirty="0" smtClean="0"/>
              <a:t>Order Management</a:t>
            </a:r>
          </a:p>
          <a:p>
            <a:pPr lvl="2"/>
            <a:r>
              <a:rPr lang="en-US" dirty="0" smtClean="0"/>
              <a:t>Display current order in organized window</a:t>
            </a:r>
          </a:p>
          <a:p>
            <a:pPr lvl="2"/>
            <a:r>
              <a:rPr lang="en-US" dirty="0" smtClean="0"/>
              <a:t>Displays current waiter orders</a:t>
            </a:r>
          </a:p>
          <a:p>
            <a:pPr lvl="1"/>
            <a:r>
              <a:rPr lang="en-US" dirty="0" smtClean="0"/>
              <a:t>Emergencies</a:t>
            </a:r>
          </a:p>
          <a:p>
            <a:pPr lvl="2"/>
            <a:r>
              <a:rPr lang="en-US" dirty="0" smtClean="0"/>
              <a:t>Can send kitchen emergency signals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http://images.sodahead.com/polls/004073643/306723111_cook_answer_1_x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22" y="2059657"/>
            <a:ext cx="3333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Payment Management</a:t>
            </a:r>
          </a:p>
          <a:p>
            <a:pPr lvl="2"/>
            <a:r>
              <a:rPr lang="en-US" dirty="0" smtClean="0"/>
              <a:t>Accept Payment</a:t>
            </a:r>
          </a:p>
          <a:p>
            <a:pPr lvl="2"/>
            <a:r>
              <a:rPr lang="en-US" dirty="0" smtClean="0"/>
              <a:t>Read Orders from different tables</a:t>
            </a:r>
          </a:p>
          <a:p>
            <a:pPr lvl="2"/>
            <a:r>
              <a:rPr lang="en-US" dirty="0" smtClean="0"/>
              <a:t>Updates Table Balance</a:t>
            </a:r>
          </a:p>
          <a:p>
            <a:pPr lvl="1"/>
            <a:r>
              <a:rPr lang="en-US" dirty="0" smtClean="0"/>
              <a:t>Messenger Between Employees</a:t>
            </a:r>
          </a:p>
          <a:p>
            <a:pPr lvl="1"/>
            <a:r>
              <a:rPr lang="en-US" dirty="0" smtClean="0"/>
              <a:t>Assist Customer Window</a:t>
            </a:r>
          </a:p>
        </p:txBody>
      </p:sp>
      <p:pic>
        <p:nvPicPr>
          <p:cNvPr id="5122" name="Picture 2" descr="https://pbs.twimg.com/profile_images/1351555715/wa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217054"/>
            <a:ext cx="40767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2353659"/>
            <a:ext cx="10515600" cy="4351338"/>
          </a:xfrm>
        </p:spPr>
        <p:txBody>
          <a:bodyPr/>
          <a:lstStyle/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 Communicates with Busboy</a:t>
            </a:r>
          </a:p>
          <a:p>
            <a:pPr lvl="2"/>
            <a:r>
              <a:rPr lang="en-US" dirty="0" smtClean="0"/>
              <a:t>If table is declared as unclean by Busboy, it will be disabled for the host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Assigning waiters to tables</a:t>
            </a:r>
          </a:p>
          <a:p>
            <a:pPr lvl="2"/>
            <a:r>
              <a:rPr lang="en-US" dirty="0" smtClean="0"/>
              <a:t>Declare multiple waiters to single table </a:t>
            </a:r>
          </a:p>
          <a:p>
            <a:pPr lvl="1"/>
            <a:r>
              <a:rPr lang="en-US" dirty="0" smtClean="0"/>
              <a:t> Placing customers to tables</a:t>
            </a:r>
          </a:p>
          <a:p>
            <a:pPr lvl="2"/>
            <a:r>
              <a:rPr lang="en-US" dirty="0" smtClean="0"/>
              <a:t>Declare table as occupied by customers</a:t>
            </a:r>
          </a:p>
          <a:p>
            <a:pPr lvl="2"/>
            <a:r>
              <a:rPr lang="en-US" dirty="0" smtClean="0"/>
              <a:t>Declare table as unoccupied by customer</a:t>
            </a:r>
          </a:p>
        </p:txBody>
      </p:sp>
      <p:pic>
        <p:nvPicPr>
          <p:cNvPr id="6146" name="Picture 2" descr="https://s3.amazonaws.com/lowres.cartoonstock.com/restaurants-maitre_d_-head_waiter-table_reservation-take_out-takeout-njun2254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78" y="3754505"/>
            <a:ext cx="381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7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Busboy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Table Status update</a:t>
            </a:r>
          </a:p>
          <a:p>
            <a:pPr lvl="2"/>
            <a:r>
              <a:rPr lang="en-US" dirty="0" smtClean="0"/>
              <a:t>Clean and ready for customers</a:t>
            </a:r>
          </a:p>
          <a:p>
            <a:pPr lvl="2"/>
            <a:r>
              <a:rPr lang="en-US" dirty="0" smtClean="0"/>
              <a:t>Unclean and not ready for customers</a:t>
            </a:r>
          </a:p>
          <a:p>
            <a:pPr lvl="1"/>
            <a:r>
              <a:rPr lang="en-US" dirty="0" smtClean="0"/>
              <a:t>Will communicate with Host</a:t>
            </a:r>
          </a:p>
          <a:p>
            <a:pPr lvl="2"/>
            <a:r>
              <a:rPr lang="en-US" dirty="0" smtClean="0"/>
              <a:t>If table is unclean, table will be disabled for Host’s use</a:t>
            </a:r>
          </a:p>
          <a:p>
            <a:pPr lvl="2"/>
            <a:r>
              <a:rPr lang="en-US" dirty="0" smtClean="0"/>
              <a:t>If table is clean, table will be enabled for Host’s use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www.thesuperest.com/_img/_heroes/s175_busb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93" y="923098"/>
            <a:ext cx="30003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9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Database</a:t>
            </a:r>
          </a:p>
          <a:p>
            <a:r>
              <a:rPr lang="en-US" dirty="0" smtClean="0"/>
              <a:t>Synchronizing Software on multiple computers</a:t>
            </a:r>
          </a:p>
          <a:p>
            <a:r>
              <a:rPr lang="en-US" dirty="0" smtClean="0"/>
              <a:t>Uniformity between interfaces</a:t>
            </a:r>
          </a:p>
          <a:p>
            <a:r>
              <a:rPr lang="en-US" dirty="0" smtClean="0"/>
              <a:t>Code Optimizations</a:t>
            </a:r>
          </a:p>
          <a:p>
            <a:r>
              <a:rPr lang="en-US" dirty="0" smtClean="0"/>
              <a:t>Trend Analysis with restaurant orders</a:t>
            </a:r>
          </a:p>
          <a:p>
            <a:r>
              <a:rPr lang="en-US" dirty="0" smtClean="0"/>
              <a:t>Increased coupling between the </a:t>
            </a:r>
            <a:r>
              <a:rPr lang="en-US" smtClean="0"/>
              <a:t>different classes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Engineering</vt:lpstr>
      <vt:lpstr>Manager</vt:lpstr>
      <vt:lpstr>Customer</vt:lpstr>
      <vt:lpstr>Kitchen Staff</vt:lpstr>
      <vt:lpstr>Waiter</vt:lpstr>
      <vt:lpstr>Host</vt:lpstr>
      <vt:lpstr>Busboy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Harsh Shah</dc:creator>
  <cp:lastModifiedBy>Harsh Shah</cp:lastModifiedBy>
  <cp:revision>10</cp:revision>
  <dcterms:created xsi:type="dcterms:W3CDTF">2015-03-27T14:35:57Z</dcterms:created>
  <dcterms:modified xsi:type="dcterms:W3CDTF">2015-03-27T15:28:04Z</dcterms:modified>
</cp:coreProperties>
</file>