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%20Woo\Dropbox\Rutgers\NVM%20research\cloudlab-vtune-result\cloudlab-vtune-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rbtree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Sheet2!$F$3:$H$3</c:f>
              <c:strCache>
                <c:ptCount val="3"/>
                <c:pt idx="0">
                  <c:v>dirmaker</c:v>
                </c:pt>
                <c:pt idx="1">
                  <c:v>leveldb</c:v>
                </c:pt>
                <c:pt idx="2">
                  <c:v>fileio</c:v>
                </c:pt>
              </c:strCache>
            </c:strRef>
          </c:cat>
          <c:val>
            <c:numRef>
              <c:f>Sheet2!$F$4:$H$4</c:f>
              <c:numCache>
                <c:formatCode>0.0%</c:formatCode>
                <c:ptCount val="3"/>
                <c:pt idx="0">
                  <c:v>8.4121349521224225E-4</c:v>
                </c:pt>
                <c:pt idx="1">
                  <c:v>2.5555839885632596E-3</c:v>
                </c:pt>
                <c:pt idx="2">
                  <c:v>1.1664759221762478E-3</c:v>
                </c:pt>
              </c:numCache>
            </c:numRef>
          </c:val>
        </c:ser>
        <c:ser>
          <c:idx val="1"/>
          <c:order val="1"/>
          <c:tx>
            <c:strRef>
              <c:f>Sheet2!$E$5</c:f>
              <c:strCache>
                <c:ptCount val="1"/>
                <c:pt idx="0">
                  <c:v>radixtree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Sheet2!$F$3:$H$3</c:f>
              <c:strCache>
                <c:ptCount val="3"/>
                <c:pt idx="0">
                  <c:v>dirmaker</c:v>
                </c:pt>
                <c:pt idx="1">
                  <c:v>leveldb</c:v>
                </c:pt>
                <c:pt idx="2">
                  <c:v>fileio</c:v>
                </c:pt>
              </c:strCache>
            </c:strRef>
          </c:cat>
          <c:val>
            <c:numRef>
              <c:f>Sheet2!$F$5:$H$5</c:f>
              <c:numCache>
                <c:formatCode>0.0%</c:formatCode>
                <c:ptCount val="3"/>
                <c:pt idx="0">
                  <c:v>2.9033797691137425E-2</c:v>
                </c:pt>
                <c:pt idx="1">
                  <c:v>3.0428171074577081E-2</c:v>
                </c:pt>
                <c:pt idx="2">
                  <c:v>3.2573289902280131E-2</c:v>
                </c:pt>
              </c:numCache>
            </c:numRef>
          </c:val>
        </c:ser>
        <c:ser>
          <c:idx val="2"/>
          <c:order val="2"/>
          <c:tx>
            <c:strRef>
              <c:f>Sheet2!$E$6</c:f>
              <c:strCache>
                <c:ptCount val="1"/>
                <c:pt idx="0">
                  <c:v>file read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Sheet2!$F$3:$H$3</c:f>
              <c:strCache>
                <c:ptCount val="3"/>
                <c:pt idx="0">
                  <c:v>dirmaker</c:v>
                </c:pt>
                <c:pt idx="1">
                  <c:v>leveldb</c:v>
                </c:pt>
                <c:pt idx="2">
                  <c:v>fileio</c:v>
                </c:pt>
              </c:strCache>
            </c:strRef>
          </c:cat>
          <c:val>
            <c:numRef>
              <c:f>Sheet2!$F$6:$H$6</c:f>
              <c:numCache>
                <c:formatCode>0.0%</c:formatCode>
                <c:ptCount val="3"/>
                <c:pt idx="0">
                  <c:v>0.4668436595770068</c:v>
                </c:pt>
                <c:pt idx="1">
                  <c:v>1.9656897784131523E-2</c:v>
                </c:pt>
                <c:pt idx="2">
                  <c:v>0.14041729025442382</c:v>
                </c:pt>
              </c:numCache>
            </c:numRef>
          </c:val>
        </c:ser>
        <c:ser>
          <c:idx val="3"/>
          <c:order val="3"/>
          <c:tx>
            <c:strRef>
              <c:f>Sheet2!$E$7</c:f>
              <c:strCache>
                <c:ptCount val="1"/>
                <c:pt idx="0">
                  <c:v>file write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Sheet2!$F$3:$H$3</c:f>
              <c:strCache>
                <c:ptCount val="3"/>
                <c:pt idx="0">
                  <c:v>dirmaker</c:v>
                </c:pt>
                <c:pt idx="1">
                  <c:v>leveldb</c:v>
                </c:pt>
                <c:pt idx="2">
                  <c:v>fileio</c:v>
                </c:pt>
              </c:strCache>
            </c:strRef>
          </c:cat>
          <c:val>
            <c:numRef>
              <c:f>Sheet2!$F$7:$H$7</c:f>
              <c:numCache>
                <c:formatCode>0.0%</c:formatCode>
                <c:ptCount val="3"/>
                <c:pt idx="0">
                  <c:v>0.21656772961847087</c:v>
                </c:pt>
                <c:pt idx="1">
                  <c:v>0.81510602811532051</c:v>
                </c:pt>
                <c:pt idx="2">
                  <c:v>0.73928162690377686</c:v>
                </c:pt>
              </c:numCache>
            </c:numRef>
          </c:val>
        </c:ser>
        <c:ser>
          <c:idx val="4"/>
          <c:order val="4"/>
          <c:tx>
            <c:strRef>
              <c:f>Sheet2!$E$8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Sheet2!$F$3:$H$3</c:f>
              <c:strCache>
                <c:ptCount val="3"/>
                <c:pt idx="0">
                  <c:v>dirmaker</c:v>
                </c:pt>
                <c:pt idx="1">
                  <c:v>leveldb</c:v>
                </c:pt>
                <c:pt idx="2">
                  <c:v>fileio</c:v>
                </c:pt>
              </c:strCache>
            </c:strRef>
          </c:cat>
          <c:val>
            <c:numRef>
              <c:f>Sheet2!$F$8:$H$8</c:f>
              <c:numCache>
                <c:formatCode>0.0%</c:formatCode>
                <c:ptCount val="3"/>
                <c:pt idx="0">
                  <c:v>0.28671359961817278</c:v>
                </c:pt>
                <c:pt idx="1">
                  <c:v>0.13225331903740759</c:v>
                </c:pt>
                <c:pt idx="2">
                  <c:v>8.656131701734307E-2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6481648"/>
        <c:axId val="1266482192"/>
      </c:barChart>
      <c:catAx>
        <c:axId val="126648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482192"/>
        <c:crosses val="autoZero"/>
        <c:auto val="1"/>
        <c:lblAlgn val="ctr"/>
        <c:lblOffset val="100"/>
        <c:noMultiLvlLbl val="0"/>
      </c:catAx>
      <c:valAx>
        <c:axId val="126648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/>
                  <a:t>CPU time spent (%)</a:t>
                </a:r>
                <a:endParaRPr lang="ko-KR" sz="2000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48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1188-F978-418C-BAB1-252444D5115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DAA12-D8BA-4B06-98FA-D4B96C7B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DAA12-D8BA-4B06-98FA-D4B96C7BB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8838-AD5E-4BC6-8478-D2C8EB70F95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41BB-C46D-4E35-BE29-56A776E2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16485"/>
              </p:ext>
            </p:extLst>
          </p:nvPr>
        </p:nvGraphicFramePr>
        <p:xfrm>
          <a:off x="700215" y="609600"/>
          <a:ext cx="7669427" cy="456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77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</Words>
  <Application>Microsoft Office PowerPoint</Application>
  <PresentationFormat>화면 슬라이드 쇼(4:3)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 Jae Woo</dc:creator>
  <cp:lastModifiedBy>Joo Jae Woo</cp:lastModifiedBy>
  <cp:revision>2</cp:revision>
  <dcterms:created xsi:type="dcterms:W3CDTF">2018-08-20T05:03:01Z</dcterms:created>
  <dcterms:modified xsi:type="dcterms:W3CDTF">2018-08-20T05:15:53Z</dcterms:modified>
</cp:coreProperties>
</file>