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82" r:id="rId2"/>
    <p:sldId id="259" r:id="rId3"/>
    <p:sldId id="268" r:id="rId4"/>
    <p:sldId id="271" r:id="rId5"/>
    <p:sldId id="272" r:id="rId6"/>
    <p:sldId id="264" r:id="rId7"/>
    <p:sldId id="273" r:id="rId8"/>
    <p:sldId id="265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4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A5B72-ECF7-4559-B2B8-AAA3FEB76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C4FA31-0453-4876-AD30-685CDACA2021}">
      <dgm:prSet/>
      <dgm:spPr/>
      <dgm:t>
        <a:bodyPr/>
        <a:lstStyle/>
        <a:p>
          <a:r>
            <a:rPr lang="en-US" b="1"/>
            <a:t>Source </a:t>
          </a:r>
          <a:r>
            <a:rPr lang="en-US"/>
            <a:t>- Kaggle</a:t>
          </a:r>
        </a:p>
      </dgm:t>
    </dgm:pt>
    <dgm:pt modelId="{454F054B-D235-4542-A0AD-5E861A287EAD}" type="parTrans" cxnId="{C7740050-B79D-49D7-AA7B-859649EAD06E}">
      <dgm:prSet/>
      <dgm:spPr/>
      <dgm:t>
        <a:bodyPr/>
        <a:lstStyle/>
        <a:p>
          <a:endParaRPr lang="en-US"/>
        </a:p>
      </dgm:t>
    </dgm:pt>
    <dgm:pt modelId="{C9C1E2F1-8288-4047-8E23-CCAABF788277}" type="sibTrans" cxnId="{C7740050-B79D-49D7-AA7B-859649EAD06E}">
      <dgm:prSet/>
      <dgm:spPr/>
      <dgm:t>
        <a:bodyPr/>
        <a:lstStyle/>
        <a:p>
          <a:endParaRPr lang="en-US"/>
        </a:p>
      </dgm:t>
    </dgm:pt>
    <dgm:pt modelId="{25E5D3D6-5152-4C32-8F04-5AF15E5B2021}">
      <dgm:prSet/>
      <dgm:spPr/>
      <dgm:t>
        <a:bodyPr/>
        <a:lstStyle/>
        <a:p>
          <a:r>
            <a:rPr lang="en-US" b="1"/>
            <a:t>Size</a:t>
          </a:r>
          <a:r>
            <a:rPr lang="en-US"/>
            <a:t> - 1.7 GB with 3 million+ records</a:t>
          </a:r>
        </a:p>
      </dgm:t>
    </dgm:pt>
    <dgm:pt modelId="{F443DC64-38AE-44DF-85D2-D58A1F4068C2}" type="parTrans" cxnId="{D4F5795E-993F-4165-AA03-958CC2E5A2D3}">
      <dgm:prSet/>
      <dgm:spPr/>
      <dgm:t>
        <a:bodyPr/>
        <a:lstStyle/>
        <a:p>
          <a:endParaRPr lang="en-US"/>
        </a:p>
      </dgm:t>
    </dgm:pt>
    <dgm:pt modelId="{0F22716D-A034-4B99-9FC0-25E3FE6C7CE6}" type="sibTrans" cxnId="{D4F5795E-993F-4165-AA03-958CC2E5A2D3}">
      <dgm:prSet/>
      <dgm:spPr/>
      <dgm:t>
        <a:bodyPr/>
        <a:lstStyle/>
        <a:p>
          <a:endParaRPr lang="en-US"/>
        </a:p>
      </dgm:t>
    </dgm:pt>
    <dgm:pt modelId="{289945CE-C30A-45E4-87A5-45384DEE529A}">
      <dgm:prSet/>
      <dgm:spPr/>
      <dgm:t>
        <a:bodyPr/>
        <a:lstStyle/>
        <a:p>
          <a:r>
            <a:rPr lang="en-US" b="1"/>
            <a:t>Rest</a:t>
          </a:r>
          <a:r>
            <a:rPr lang="en-US"/>
            <a:t> data</a:t>
          </a:r>
        </a:p>
      </dgm:t>
    </dgm:pt>
    <dgm:pt modelId="{66A6A655-5882-49D7-9A31-EDD2A1D5ECAC}" type="parTrans" cxnId="{61B93B05-764B-409A-AB4F-E84F0EF3B4B7}">
      <dgm:prSet/>
      <dgm:spPr/>
      <dgm:t>
        <a:bodyPr/>
        <a:lstStyle/>
        <a:p>
          <a:endParaRPr lang="en-US"/>
        </a:p>
      </dgm:t>
    </dgm:pt>
    <dgm:pt modelId="{5495BC80-59CD-48FA-B68F-77F7F3881A9B}" type="sibTrans" cxnId="{61B93B05-764B-409A-AB4F-E84F0EF3B4B7}">
      <dgm:prSet/>
      <dgm:spPr/>
      <dgm:t>
        <a:bodyPr/>
        <a:lstStyle/>
        <a:p>
          <a:endParaRPr lang="en-US"/>
        </a:p>
      </dgm:t>
    </dgm:pt>
    <dgm:pt modelId="{8683B895-8C90-42B6-85FD-DECFAD622F08}">
      <dgm:prSet/>
      <dgm:spPr/>
      <dgm:t>
        <a:bodyPr/>
        <a:lstStyle/>
        <a:p>
          <a:r>
            <a:rPr lang="en-US" b="1"/>
            <a:t>Time variant </a:t>
          </a:r>
          <a:r>
            <a:rPr lang="en-US"/>
            <a:t>data</a:t>
          </a:r>
        </a:p>
      </dgm:t>
    </dgm:pt>
    <dgm:pt modelId="{55E08D2D-8D73-48E5-ACA7-FC9A74FA7DC5}" type="parTrans" cxnId="{5500A230-6C4E-4C67-BEE0-95C7718972A4}">
      <dgm:prSet/>
      <dgm:spPr/>
      <dgm:t>
        <a:bodyPr/>
        <a:lstStyle/>
        <a:p>
          <a:endParaRPr lang="en-US"/>
        </a:p>
      </dgm:t>
    </dgm:pt>
    <dgm:pt modelId="{C2AD0DE3-45E1-45FD-91B7-E9888F30EDDE}" type="sibTrans" cxnId="{5500A230-6C4E-4C67-BEE0-95C7718972A4}">
      <dgm:prSet/>
      <dgm:spPr/>
      <dgm:t>
        <a:bodyPr/>
        <a:lstStyle/>
        <a:p>
          <a:endParaRPr lang="en-US"/>
        </a:p>
      </dgm:t>
    </dgm:pt>
    <dgm:pt modelId="{1C78DADF-FA85-42DF-923E-886E0B0E3291}">
      <dgm:prSet/>
      <dgm:spPr/>
      <dgm:t>
        <a:bodyPr/>
        <a:lstStyle/>
        <a:p>
          <a:r>
            <a:rPr lang="en-US" b="1" dirty="0"/>
            <a:t>File type</a:t>
          </a:r>
          <a:r>
            <a:rPr lang="en-US" dirty="0"/>
            <a:t> - a collection of .csv files exported to MySQL</a:t>
          </a:r>
        </a:p>
      </dgm:t>
    </dgm:pt>
    <dgm:pt modelId="{C64DC70A-2ED2-4F5C-9842-CDED215C3CD5}" type="parTrans" cxnId="{AB55F141-9E5E-423D-AB4F-B8DBB12FCA74}">
      <dgm:prSet/>
      <dgm:spPr/>
      <dgm:t>
        <a:bodyPr/>
        <a:lstStyle/>
        <a:p>
          <a:endParaRPr lang="en-US"/>
        </a:p>
      </dgm:t>
    </dgm:pt>
    <dgm:pt modelId="{2891C805-2392-4E8E-B00D-B551AA139026}" type="sibTrans" cxnId="{AB55F141-9E5E-423D-AB4F-B8DBB12FCA74}">
      <dgm:prSet/>
      <dgm:spPr/>
      <dgm:t>
        <a:bodyPr/>
        <a:lstStyle/>
        <a:p>
          <a:endParaRPr lang="en-US"/>
        </a:p>
      </dgm:t>
    </dgm:pt>
    <dgm:pt modelId="{049FCBE1-51B4-4C11-9821-EE11DC9BBA61}" type="pres">
      <dgm:prSet presAssocID="{8F1A5B72-ECF7-4559-B2B8-AAA3FEB763EF}" presName="root" presStyleCnt="0">
        <dgm:presLayoutVars>
          <dgm:dir/>
          <dgm:resizeHandles val="exact"/>
        </dgm:presLayoutVars>
      </dgm:prSet>
      <dgm:spPr/>
    </dgm:pt>
    <dgm:pt modelId="{A4B91512-A2E2-49AF-BEB6-533A4368A294}" type="pres">
      <dgm:prSet presAssocID="{96C4FA31-0453-4876-AD30-685CDACA2021}" presName="compNode" presStyleCnt="0"/>
      <dgm:spPr/>
    </dgm:pt>
    <dgm:pt modelId="{18CC244B-76EE-477E-823F-ABAE00A2CAAD}" type="pres">
      <dgm:prSet presAssocID="{96C4FA31-0453-4876-AD30-685CDACA20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524BC061-F055-485D-BFDF-97B107D523E7}" type="pres">
      <dgm:prSet presAssocID="{96C4FA31-0453-4876-AD30-685CDACA2021}" presName="spaceRect" presStyleCnt="0"/>
      <dgm:spPr/>
    </dgm:pt>
    <dgm:pt modelId="{AE5F4E6D-A8EF-4803-966B-9C41FEF47C19}" type="pres">
      <dgm:prSet presAssocID="{96C4FA31-0453-4876-AD30-685CDACA2021}" presName="textRect" presStyleLbl="revTx" presStyleIdx="0" presStyleCnt="5">
        <dgm:presLayoutVars>
          <dgm:chMax val="1"/>
          <dgm:chPref val="1"/>
        </dgm:presLayoutVars>
      </dgm:prSet>
      <dgm:spPr/>
    </dgm:pt>
    <dgm:pt modelId="{DAAFF3DF-D99C-4ED1-A4E8-BEC5CF6D78B7}" type="pres">
      <dgm:prSet presAssocID="{C9C1E2F1-8288-4047-8E23-CCAABF788277}" presName="sibTrans" presStyleCnt="0"/>
      <dgm:spPr/>
    </dgm:pt>
    <dgm:pt modelId="{A12983BC-B732-4E1D-BFD9-709B57410D7F}" type="pres">
      <dgm:prSet presAssocID="{25E5D3D6-5152-4C32-8F04-5AF15E5B2021}" presName="compNode" presStyleCnt="0"/>
      <dgm:spPr/>
    </dgm:pt>
    <dgm:pt modelId="{9564AB8B-1786-4382-B378-04D17F116AFA}" type="pres">
      <dgm:prSet presAssocID="{25E5D3D6-5152-4C32-8F04-5AF15E5B20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07A5EB1-91B0-4EE8-BCFA-04B3D4099668}" type="pres">
      <dgm:prSet presAssocID="{25E5D3D6-5152-4C32-8F04-5AF15E5B2021}" presName="spaceRect" presStyleCnt="0"/>
      <dgm:spPr/>
    </dgm:pt>
    <dgm:pt modelId="{2F693693-E81A-4333-9CE0-14DBC50B2B12}" type="pres">
      <dgm:prSet presAssocID="{25E5D3D6-5152-4C32-8F04-5AF15E5B2021}" presName="textRect" presStyleLbl="revTx" presStyleIdx="1" presStyleCnt="5">
        <dgm:presLayoutVars>
          <dgm:chMax val="1"/>
          <dgm:chPref val="1"/>
        </dgm:presLayoutVars>
      </dgm:prSet>
      <dgm:spPr/>
    </dgm:pt>
    <dgm:pt modelId="{58E2A97F-B767-4E37-B44F-59FCCD4596CB}" type="pres">
      <dgm:prSet presAssocID="{0F22716D-A034-4B99-9FC0-25E3FE6C7CE6}" presName="sibTrans" presStyleCnt="0"/>
      <dgm:spPr/>
    </dgm:pt>
    <dgm:pt modelId="{26D93F0D-7DAA-4C6B-A916-8D5C9499473F}" type="pres">
      <dgm:prSet presAssocID="{289945CE-C30A-45E4-87A5-45384DEE529A}" presName="compNode" presStyleCnt="0"/>
      <dgm:spPr/>
    </dgm:pt>
    <dgm:pt modelId="{7EE5EB13-70C5-4FA6-B658-A2FEEDA903D1}" type="pres">
      <dgm:prSet presAssocID="{289945CE-C30A-45E4-87A5-45384DEE52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EA8D4C-F7E7-45D0-8D3F-4E1CF52E6A2D}" type="pres">
      <dgm:prSet presAssocID="{289945CE-C30A-45E4-87A5-45384DEE529A}" presName="spaceRect" presStyleCnt="0"/>
      <dgm:spPr/>
    </dgm:pt>
    <dgm:pt modelId="{644B892D-6ABC-41CB-AE55-1F2227E4BE7A}" type="pres">
      <dgm:prSet presAssocID="{289945CE-C30A-45E4-87A5-45384DEE529A}" presName="textRect" presStyleLbl="revTx" presStyleIdx="2" presStyleCnt="5">
        <dgm:presLayoutVars>
          <dgm:chMax val="1"/>
          <dgm:chPref val="1"/>
        </dgm:presLayoutVars>
      </dgm:prSet>
      <dgm:spPr/>
    </dgm:pt>
    <dgm:pt modelId="{E0E5F75C-73DA-46F2-8D53-7986443EB46D}" type="pres">
      <dgm:prSet presAssocID="{5495BC80-59CD-48FA-B68F-77F7F3881A9B}" presName="sibTrans" presStyleCnt="0"/>
      <dgm:spPr/>
    </dgm:pt>
    <dgm:pt modelId="{0A13C388-50C3-49F9-A8D2-4417CDC030E6}" type="pres">
      <dgm:prSet presAssocID="{8683B895-8C90-42B6-85FD-DECFAD622F08}" presName="compNode" presStyleCnt="0"/>
      <dgm:spPr/>
    </dgm:pt>
    <dgm:pt modelId="{BC417AD2-2524-47D2-ACB6-F72F9172EED7}" type="pres">
      <dgm:prSet presAssocID="{8683B895-8C90-42B6-85FD-DECFAD622F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9100BB0-AA77-465F-97CA-1182F831A2ED}" type="pres">
      <dgm:prSet presAssocID="{8683B895-8C90-42B6-85FD-DECFAD622F08}" presName="spaceRect" presStyleCnt="0"/>
      <dgm:spPr/>
    </dgm:pt>
    <dgm:pt modelId="{4C8907D3-F205-4854-BF7E-998138439AF4}" type="pres">
      <dgm:prSet presAssocID="{8683B895-8C90-42B6-85FD-DECFAD622F08}" presName="textRect" presStyleLbl="revTx" presStyleIdx="3" presStyleCnt="5">
        <dgm:presLayoutVars>
          <dgm:chMax val="1"/>
          <dgm:chPref val="1"/>
        </dgm:presLayoutVars>
      </dgm:prSet>
      <dgm:spPr/>
    </dgm:pt>
    <dgm:pt modelId="{CFF8FCA0-A35E-43EC-8224-DEA579C1ED90}" type="pres">
      <dgm:prSet presAssocID="{C2AD0DE3-45E1-45FD-91B7-E9888F30EDDE}" presName="sibTrans" presStyleCnt="0"/>
      <dgm:spPr/>
    </dgm:pt>
    <dgm:pt modelId="{0D2F3CA0-A511-4109-93A3-928558CC3D6D}" type="pres">
      <dgm:prSet presAssocID="{1C78DADF-FA85-42DF-923E-886E0B0E3291}" presName="compNode" presStyleCnt="0"/>
      <dgm:spPr/>
    </dgm:pt>
    <dgm:pt modelId="{FDDB73F7-11E2-45C6-8F63-16C50C15849B}" type="pres">
      <dgm:prSet presAssocID="{1C78DADF-FA85-42DF-923E-886E0B0E32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90C92E1-DB9F-451B-8566-7C3DA8B66935}" type="pres">
      <dgm:prSet presAssocID="{1C78DADF-FA85-42DF-923E-886E0B0E3291}" presName="spaceRect" presStyleCnt="0"/>
      <dgm:spPr/>
    </dgm:pt>
    <dgm:pt modelId="{D0123CF6-1EF9-49DD-8518-A578CD833C62}" type="pres">
      <dgm:prSet presAssocID="{1C78DADF-FA85-42DF-923E-886E0B0E32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B93B05-764B-409A-AB4F-E84F0EF3B4B7}" srcId="{8F1A5B72-ECF7-4559-B2B8-AAA3FEB763EF}" destId="{289945CE-C30A-45E4-87A5-45384DEE529A}" srcOrd="2" destOrd="0" parTransId="{66A6A655-5882-49D7-9A31-EDD2A1D5ECAC}" sibTransId="{5495BC80-59CD-48FA-B68F-77F7F3881A9B}"/>
    <dgm:cxn modelId="{8044F527-0FFF-4917-B5BB-7749CC5E67EC}" type="presOf" srcId="{8F1A5B72-ECF7-4559-B2B8-AAA3FEB763EF}" destId="{049FCBE1-51B4-4C11-9821-EE11DC9BBA61}" srcOrd="0" destOrd="0" presId="urn:microsoft.com/office/officeart/2018/2/layout/IconLabelList"/>
    <dgm:cxn modelId="{5500A230-6C4E-4C67-BEE0-95C7718972A4}" srcId="{8F1A5B72-ECF7-4559-B2B8-AAA3FEB763EF}" destId="{8683B895-8C90-42B6-85FD-DECFAD622F08}" srcOrd="3" destOrd="0" parTransId="{55E08D2D-8D73-48E5-ACA7-FC9A74FA7DC5}" sibTransId="{C2AD0DE3-45E1-45FD-91B7-E9888F30EDDE}"/>
    <dgm:cxn modelId="{AB55F141-9E5E-423D-AB4F-B8DBB12FCA74}" srcId="{8F1A5B72-ECF7-4559-B2B8-AAA3FEB763EF}" destId="{1C78DADF-FA85-42DF-923E-886E0B0E3291}" srcOrd="4" destOrd="0" parTransId="{C64DC70A-2ED2-4F5C-9842-CDED215C3CD5}" sibTransId="{2891C805-2392-4E8E-B00D-B551AA139026}"/>
    <dgm:cxn modelId="{C7740050-B79D-49D7-AA7B-859649EAD06E}" srcId="{8F1A5B72-ECF7-4559-B2B8-AAA3FEB763EF}" destId="{96C4FA31-0453-4876-AD30-685CDACA2021}" srcOrd="0" destOrd="0" parTransId="{454F054B-D235-4542-A0AD-5E861A287EAD}" sibTransId="{C9C1E2F1-8288-4047-8E23-CCAABF788277}"/>
    <dgm:cxn modelId="{3C63205B-68AD-4D42-B802-38D0997B04C1}" type="presOf" srcId="{8683B895-8C90-42B6-85FD-DECFAD622F08}" destId="{4C8907D3-F205-4854-BF7E-998138439AF4}" srcOrd="0" destOrd="0" presId="urn:microsoft.com/office/officeart/2018/2/layout/IconLabelList"/>
    <dgm:cxn modelId="{D4F5795E-993F-4165-AA03-958CC2E5A2D3}" srcId="{8F1A5B72-ECF7-4559-B2B8-AAA3FEB763EF}" destId="{25E5D3D6-5152-4C32-8F04-5AF15E5B2021}" srcOrd="1" destOrd="0" parTransId="{F443DC64-38AE-44DF-85D2-D58A1F4068C2}" sibTransId="{0F22716D-A034-4B99-9FC0-25E3FE6C7CE6}"/>
    <dgm:cxn modelId="{4A5A2675-705A-4414-A024-6B6F578F2D32}" type="presOf" srcId="{96C4FA31-0453-4876-AD30-685CDACA2021}" destId="{AE5F4E6D-A8EF-4803-966B-9C41FEF47C19}" srcOrd="0" destOrd="0" presId="urn:microsoft.com/office/officeart/2018/2/layout/IconLabelList"/>
    <dgm:cxn modelId="{C2F8437E-E91F-4AC4-9437-C785396BA5FB}" type="presOf" srcId="{1C78DADF-FA85-42DF-923E-886E0B0E3291}" destId="{D0123CF6-1EF9-49DD-8518-A578CD833C62}" srcOrd="0" destOrd="0" presId="urn:microsoft.com/office/officeart/2018/2/layout/IconLabelList"/>
    <dgm:cxn modelId="{E3DA8AE7-1BB0-43D2-9492-9BF06A5229C7}" type="presOf" srcId="{289945CE-C30A-45E4-87A5-45384DEE529A}" destId="{644B892D-6ABC-41CB-AE55-1F2227E4BE7A}" srcOrd="0" destOrd="0" presId="urn:microsoft.com/office/officeart/2018/2/layout/IconLabelList"/>
    <dgm:cxn modelId="{E84791E8-A9E2-4214-951D-DE4E19FC9554}" type="presOf" srcId="{25E5D3D6-5152-4C32-8F04-5AF15E5B2021}" destId="{2F693693-E81A-4333-9CE0-14DBC50B2B12}" srcOrd="0" destOrd="0" presId="urn:microsoft.com/office/officeart/2018/2/layout/IconLabelList"/>
    <dgm:cxn modelId="{2759E2D2-D82E-4963-9551-BAF01DA9CECF}" type="presParOf" srcId="{049FCBE1-51B4-4C11-9821-EE11DC9BBA61}" destId="{A4B91512-A2E2-49AF-BEB6-533A4368A294}" srcOrd="0" destOrd="0" presId="urn:microsoft.com/office/officeart/2018/2/layout/IconLabelList"/>
    <dgm:cxn modelId="{FD58BD2E-AD94-4665-9F3B-E2C33200DEEF}" type="presParOf" srcId="{A4B91512-A2E2-49AF-BEB6-533A4368A294}" destId="{18CC244B-76EE-477E-823F-ABAE00A2CAAD}" srcOrd="0" destOrd="0" presId="urn:microsoft.com/office/officeart/2018/2/layout/IconLabelList"/>
    <dgm:cxn modelId="{C045EE56-907F-40A0-8ACA-B96064A0CB11}" type="presParOf" srcId="{A4B91512-A2E2-49AF-BEB6-533A4368A294}" destId="{524BC061-F055-485D-BFDF-97B107D523E7}" srcOrd="1" destOrd="0" presId="urn:microsoft.com/office/officeart/2018/2/layout/IconLabelList"/>
    <dgm:cxn modelId="{E7729710-B37F-4302-9EAB-EF4D750DE184}" type="presParOf" srcId="{A4B91512-A2E2-49AF-BEB6-533A4368A294}" destId="{AE5F4E6D-A8EF-4803-966B-9C41FEF47C19}" srcOrd="2" destOrd="0" presId="urn:microsoft.com/office/officeart/2018/2/layout/IconLabelList"/>
    <dgm:cxn modelId="{1D3FB9DE-303C-4013-9AE9-51210925F5E6}" type="presParOf" srcId="{049FCBE1-51B4-4C11-9821-EE11DC9BBA61}" destId="{DAAFF3DF-D99C-4ED1-A4E8-BEC5CF6D78B7}" srcOrd="1" destOrd="0" presId="urn:microsoft.com/office/officeart/2018/2/layout/IconLabelList"/>
    <dgm:cxn modelId="{A0E425AD-DA37-46EC-8615-D69CFA71B795}" type="presParOf" srcId="{049FCBE1-51B4-4C11-9821-EE11DC9BBA61}" destId="{A12983BC-B732-4E1D-BFD9-709B57410D7F}" srcOrd="2" destOrd="0" presId="urn:microsoft.com/office/officeart/2018/2/layout/IconLabelList"/>
    <dgm:cxn modelId="{F285D922-85AD-47CB-A480-B8CE08B687DC}" type="presParOf" srcId="{A12983BC-B732-4E1D-BFD9-709B57410D7F}" destId="{9564AB8B-1786-4382-B378-04D17F116AFA}" srcOrd="0" destOrd="0" presId="urn:microsoft.com/office/officeart/2018/2/layout/IconLabelList"/>
    <dgm:cxn modelId="{96949930-0854-41E9-B348-9DAF2D79C6C6}" type="presParOf" srcId="{A12983BC-B732-4E1D-BFD9-709B57410D7F}" destId="{A07A5EB1-91B0-4EE8-BCFA-04B3D4099668}" srcOrd="1" destOrd="0" presId="urn:microsoft.com/office/officeart/2018/2/layout/IconLabelList"/>
    <dgm:cxn modelId="{EA530E0E-C2E8-4225-A962-B0F69971BE48}" type="presParOf" srcId="{A12983BC-B732-4E1D-BFD9-709B57410D7F}" destId="{2F693693-E81A-4333-9CE0-14DBC50B2B12}" srcOrd="2" destOrd="0" presId="urn:microsoft.com/office/officeart/2018/2/layout/IconLabelList"/>
    <dgm:cxn modelId="{424E5941-2108-441E-8F4A-93A5A46F2881}" type="presParOf" srcId="{049FCBE1-51B4-4C11-9821-EE11DC9BBA61}" destId="{58E2A97F-B767-4E37-B44F-59FCCD4596CB}" srcOrd="3" destOrd="0" presId="urn:microsoft.com/office/officeart/2018/2/layout/IconLabelList"/>
    <dgm:cxn modelId="{6D41C907-6F30-4CFF-8482-856D277C70EE}" type="presParOf" srcId="{049FCBE1-51B4-4C11-9821-EE11DC9BBA61}" destId="{26D93F0D-7DAA-4C6B-A916-8D5C9499473F}" srcOrd="4" destOrd="0" presId="urn:microsoft.com/office/officeart/2018/2/layout/IconLabelList"/>
    <dgm:cxn modelId="{F55CE1D6-D238-4E23-9F67-DD3D635BD03D}" type="presParOf" srcId="{26D93F0D-7DAA-4C6B-A916-8D5C9499473F}" destId="{7EE5EB13-70C5-4FA6-B658-A2FEEDA903D1}" srcOrd="0" destOrd="0" presId="urn:microsoft.com/office/officeart/2018/2/layout/IconLabelList"/>
    <dgm:cxn modelId="{D9C90C69-9CDC-446B-8017-D5B782A50213}" type="presParOf" srcId="{26D93F0D-7DAA-4C6B-A916-8D5C9499473F}" destId="{3EEA8D4C-F7E7-45D0-8D3F-4E1CF52E6A2D}" srcOrd="1" destOrd="0" presId="urn:microsoft.com/office/officeart/2018/2/layout/IconLabelList"/>
    <dgm:cxn modelId="{414B76E1-B648-4DF2-A6F6-0F9F3F60CD3D}" type="presParOf" srcId="{26D93F0D-7DAA-4C6B-A916-8D5C9499473F}" destId="{644B892D-6ABC-41CB-AE55-1F2227E4BE7A}" srcOrd="2" destOrd="0" presId="urn:microsoft.com/office/officeart/2018/2/layout/IconLabelList"/>
    <dgm:cxn modelId="{CBFA1370-69C5-46A2-AE96-D50513760460}" type="presParOf" srcId="{049FCBE1-51B4-4C11-9821-EE11DC9BBA61}" destId="{E0E5F75C-73DA-46F2-8D53-7986443EB46D}" srcOrd="5" destOrd="0" presId="urn:microsoft.com/office/officeart/2018/2/layout/IconLabelList"/>
    <dgm:cxn modelId="{221E47C8-B6F8-47A9-879E-6CD0FCDF19D0}" type="presParOf" srcId="{049FCBE1-51B4-4C11-9821-EE11DC9BBA61}" destId="{0A13C388-50C3-49F9-A8D2-4417CDC030E6}" srcOrd="6" destOrd="0" presId="urn:microsoft.com/office/officeart/2018/2/layout/IconLabelList"/>
    <dgm:cxn modelId="{22423B44-B3EF-495F-B06E-10F09AA14C31}" type="presParOf" srcId="{0A13C388-50C3-49F9-A8D2-4417CDC030E6}" destId="{BC417AD2-2524-47D2-ACB6-F72F9172EED7}" srcOrd="0" destOrd="0" presId="urn:microsoft.com/office/officeart/2018/2/layout/IconLabelList"/>
    <dgm:cxn modelId="{7B0FDB1A-28F2-43FA-B56A-E5452BFCE5F2}" type="presParOf" srcId="{0A13C388-50C3-49F9-A8D2-4417CDC030E6}" destId="{E9100BB0-AA77-465F-97CA-1182F831A2ED}" srcOrd="1" destOrd="0" presId="urn:microsoft.com/office/officeart/2018/2/layout/IconLabelList"/>
    <dgm:cxn modelId="{0E565EF9-7273-4A9A-BA3D-04B5B337AC90}" type="presParOf" srcId="{0A13C388-50C3-49F9-A8D2-4417CDC030E6}" destId="{4C8907D3-F205-4854-BF7E-998138439AF4}" srcOrd="2" destOrd="0" presId="urn:microsoft.com/office/officeart/2018/2/layout/IconLabelList"/>
    <dgm:cxn modelId="{F1C17ED6-6085-4CF3-8068-91B359282FF9}" type="presParOf" srcId="{049FCBE1-51B4-4C11-9821-EE11DC9BBA61}" destId="{CFF8FCA0-A35E-43EC-8224-DEA579C1ED90}" srcOrd="7" destOrd="0" presId="urn:microsoft.com/office/officeart/2018/2/layout/IconLabelList"/>
    <dgm:cxn modelId="{8FB7CDA0-4956-49AF-BB54-76815A56E0C2}" type="presParOf" srcId="{049FCBE1-51B4-4C11-9821-EE11DC9BBA61}" destId="{0D2F3CA0-A511-4109-93A3-928558CC3D6D}" srcOrd="8" destOrd="0" presId="urn:microsoft.com/office/officeart/2018/2/layout/IconLabelList"/>
    <dgm:cxn modelId="{1C7C47B0-DEAD-492F-999B-57E2B49869D8}" type="presParOf" srcId="{0D2F3CA0-A511-4109-93A3-928558CC3D6D}" destId="{FDDB73F7-11E2-45C6-8F63-16C50C15849B}" srcOrd="0" destOrd="0" presId="urn:microsoft.com/office/officeart/2018/2/layout/IconLabelList"/>
    <dgm:cxn modelId="{C13CF994-3D84-4F0F-B523-6D31825D0C65}" type="presParOf" srcId="{0D2F3CA0-A511-4109-93A3-928558CC3D6D}" destId="{890C92E1-DB9F-451B-8566-7C3DA8B66935}" srcOrd="1" destOrd="0" presId="urn:microsoft.com/office/officeart/2018/2/layout/IconLabelList"/>
    <dgm:cxn modelId="{A761B35E-CA16-4168-893D-4EDF5BDFE255}" type="presParOf" srcId="{0D2F3CA0-A511-4109-93A3-928558CC3D6D}" destId="{D0123CF6-1EF9-49DD-8518-A578CD833C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C7A4C-5638-4973-AEA5-FE3CD9ED65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17EF26-EFBA-4F85-952C-8B3726356F29}">
      <dgm:prSet/>
      <dgm:spPr/>
      <dgm:t>
        <a:bodyPr/>
        <a:lstStyle/>
        <a:p>
          <a:r>
            <a:rPr lang="en-US" dirty="0"/>
            <a:t>Some interesting population growth trends of 228 countries. </a:t>
          </a:r>
        </a:p>
      </dgm:t>
    </dgm:pt>
    <dgm:pt modelId="{FFB4E842-8C12-4157-B54E-59FAF29A6298}" type="parTrans" cxnId="{CF44FE35-965D-4FC3-9442-B37BC64B5C66}">
      <dgm:prSet/>
      <dgm:spPr/>
      <dgm:t>
        <a:bodyPr/>
        <a:lstStyle/>
        <a:p>
          <a:endParaRPr lang="en-US"/>
        </a:p>
      </dgm:t>
    </dgm:pt>
    <dgm:pt modelId="{09383C28-D70B-4984-BB1A-12A698141048}" type="sibTrans" cxnId="{CF44FE35-965D-4FC3-9442-B37BC64B5C66}">
      <dgm:prSet/>
      <dgm:spPr/>
      <dgm:t>
        <a:bodyPr/>
        <a:lstStyle/>
        <a:p>
          <a:endParaRPr lang="en-US"/>
        </a:p>
      </dgm:t>
    </dgm:pt>
    <dgm:pt modelId="{113DF24C-C891-4258-A323-E936D1A941D0}">
      <dgm:prSet/>
      <dgm:spPr/>
      <dgm:t>
        <a:bodyPr/>
        <a:lstStyle/>
        <a:p>
          <a:r>
            <a:rPr lang="en-US" dirty="0"/>
            <a:t>Some insights distinctions countries based on population density. </a:t>
          </a:r>
        </a:p>
      </dgm:t>
    </dgm:pt>
    <dgm:pt modelId="{6C4CC6C9-8C13-4AEB-95AC-FAEFF8271A2B}" type="parTrans" cxnId="{F7269DFB-96EC-448E-A42B-296C97D83B15}">
      <dgm:prSet/>
      <dgm:spPr/>
      <dgm:t>
        <a:bodyPr/>
        <a:lstStyle/>
        <a:p>
          <a:endParaRPr lang="en-US"/>
        </a:p>
      </dgm:t>
    </dgm:pt>
    <dgm:pt modelId="{9A0B3788-1E5F-4DC5-8DFD-7179114F6171}" type="sibTrans" cxnId="{F7269DFB-96EC-448E-A42B-296C97D83B15}">
      <dgm:prSet/>
      <dgm:spPr/>
      <dgm:t>
        <a:bodyPr/>
        <a:lstStyle/>
        <a:p>
          <a:endParaRPr lang="en-US"/>
        </a:p>
      </dgm:t>
    </dgm:pt>
    <dgm:pt modelId="{C12CFEDA-22A5-48D4-93FE-CE4797E758E1}">
      <dgm:prSet/>
      <dgm:spPr/>
      <dgm:t>
        <a:bodyPr/>
        <a:lstStyle/>
        <a:p>
          <a:r>
            <a:rPr lang="en-US" dirty="0"/>
            <a:t>Is there a relationship between mother’s age and her child survival?</a:t>
          </a:r>
        </a:p>
      </dgm:t>
    </dgm:pt>
    <dgm:pt modelId="{65291A27-7989-4CCB-BF6C-042CC605E5D8}" type="parTrans" cxnId="{04BA178C-DC95-4690-B64F-AA0ED624DD88}">
      <dgm:prSet/>
      <dgm:spPr/>
      <dgm:t>
        <a:bodyPr/>
        <a:lstStyle/>
        <a:p>
          <a:endParaRPr lang="en-US"/>
        </a:p>
      </dgm:t>
    </dgm:pt>
    <dgm:pt modelId="{A29CE240-2CFB-446D-B9C1-B07C3256AE50}" type="sibTrans" cxnId="{04BA178C-DC95-4690-B64F-AA0ED624DD88}">
      <dgm:prSet/>
      <dgm:spPr/>
      <dgm:t>
        <a:bodyPr/>
        <a:lstStyle/>
        <a:p>
          <a:endParaRPr lang="en-US"/>
        </a:p>
      </dgm:t>
    </dgm:pt>
    <dgm:pt modelId="{7A34A23B-A704-40C9-BB91-832FC06ED443}">
      <dgm:prSet/>
      <dgm:spPr/>
      <dgm:t>
        <a:bodyPr/>
        <a:lstStyle/>
        <a:p>
          <a:r>
            <a:rPr lang="en-US" dirty="0"/>
            <a:t>Which gender is better surviving under the age of 5? </a:t>
          </a:r>
        </a:p>
      </dgm:t>
    </dgm:pt>
    <dgm:pt modelId="{EECBEA94-33DC-44EB-A5E1-4EAD3A17081C}" type="parTrans" cxnId="{AB570092-5126-4CC4-8B39-9473FA75DBC4}">
      <dgm:prSet/>
      <dgm:spPr/>
      <dgm:t>
        <a:bodyPr/>
        <a:lstStyle/>
        <a:p>
          <a:endParaRPr lang="en-US"/>
        </a:p>
      </dgm:t>
    </dgm:pt>
    <dgm:pt modelId="{49EF8DA6-66D2-4CD2-B2B0-18F7088D9895}" type="sibTrans" cxnId="{AB570092-5126-4CC4-8B39-9473FA75DBC4}">
      <dgm:prSet/>
      <dgm:spPr/>
      <dgm:t>
        <a:bodyPr/>
        <a:lstStyle/>
        <a:p>
          <a:endParaRPr lang="en-US"/>
        </a:p>
      </dgm:t>
    </dgm:pt>
    <dgm:pt modelId="{0568E33E-E037-4FE2-B0CD-8C7EFAC278CA}">
      <dgm:prSet/>
      <dgm:spPr/>
      <dgm:t>
        <a:bodyPr/>
        <a:lstStyle/>
        <a:p>
          <a:r>
            <a:rPr lang="en-US" dirty="0"/>
            <a:t>Distribution of the ages of migrating people and the average age of a country. </a:t>
          </a:r>
        </a:p>
      </dgm:t>
    </dgm:pt>
    <dgm:pt modelId="{19BF445C-0B80-43ED-A387-2BDC761C2A58}" type="parTrans" cxnId="{7E76EAEF-8ACD-46BD-BB9B-5F333711D1ED}">
      <dgm:prSet/>
      <dgm:spPr/>
      <dgm:t>
        <a:bodyPr/>
        <a:lstStyle/>
        <a:p>
          <a:endParaRPr lang="en-US"/>
        </a:p>
      </dgm:t>
    </dgm:pt>
    <dgm:pt modelId="{919184CF-0EEE-46DA-93A0-6ABAECD4C9F8}" type="sibTrans" cxnId="{7E76EAEF-8ACD-46BD-BB9B-5F333711D1ED}">
      <dgm:prSet/>
      <dgm:spPr/>
      <dgm:t>
        <a:bodyPr/>
        <a:lstStyle/>
        <a:p>
          <a:endParaRPr lang="en-US"/>
        </a:p>
      </dgm:t>
    </dgm:pt>
    <dgm:pt modelId="{C9B4B28E-7693-554D-9374-0E7765E8B0C1}" type="pres">
      <dgm:prSet presAssocID="{16CC7A4C-5638-4973-AEA5-FE3CD9ED6530}" presName="diagram" presStyleCnt="0">
        <dgm:presLayoutVars>
          <dgm:dir/>
          <dgm:resizeHandles val="exact"/>
        </dgm:presLayoutVars>
      </dgm:prSet>
      <dgm:spPr/>
    </dgm:pt>
    <dgm:pt modelId="{1D4A40A3-3135-7445-8FA2-2315493FE59C}" type="pres">
      <dgm:prSet presAssocID="{D417EF26-EFBA-4F85-952C-8B3726356F29}" presName="node" presStyleLbl="node1" presStyleIdx="0" presStyleCnt="5">
        <dgm:presLayoutVars>
          <dgm:bulletEnabled val="1"/>
        </dgm:presLayoutVars>
      </dgm:prSet>
      <dgm:spPr/>
    </dgm:pt>
    <dgm:pt modelId="{2C15D6ED-4729-F44B-B44E-4B946D930C88}" type="pres">
      <dgm:prSet presAssocID="{09383C28-D70B-4984-BB1A-12A698141048}" presName="sibTrans" presStyleCnt="0"/>
      <dgm:spPr/>
    </dgm:pt>
    <dgm:pt modelId="{B0048D99-7AC0-B449-90CD-14966C137826}" type="pres">
      <dgm:prSet presAssocID="{113DF24C-C891-4258-A323-E936D1A941D0}" presName="node" presStyleLbl="node1" presStyleIdx="1" presStyleCnt="5">
        <dgm:presLayoutVars>
          <dgm:bulletEnabled val="1"/>
        </dgm:presLayoutVars>
      </dgm:prSet>
      <dgm:spPr/>
    </dgm:pt>
    <dgm:pt modelId="{1112370F-9DD8-E94E-800C-3990B8904C9E}" type="pres">
      <dgm:prSet presAssocID="{9A0B3788-1E5F-4DC5-8DFD-7179114F6171}" presName="sibTrans" presStyleCnt="0"/>
      <dgm:spPr/>
    </dgm:pt>
    <dgm:pt modelId="{59ACB785-DB47-2A42-A47A-73AFCF4EE0BC}" type="pres">
      <dgm:prSet presAssocID="{C12CFEDA-22A5-48D4-93FE-CE4797E758E1}" presName="node" presStyleLbl="node1" presStyleIdx="2" presStyleCnt="5">
        <dgm:presLayoutVars>
          <dgm:bulletEnabled val="1"/>
        </dgm:presLayoutVars>
      </dgm:prSet>
      <dgm:spPr/>
    </dgm:pt>
    <dgm:pt modelId="{C8552B73-8764-4247-8ABF-089A1B82D90C}" type="pres">
      <dgm:prSet presAssocID="{A29CE240-2CFB-446D-B9C1-B07C3256AE50}" presName="sibTrans" presStyleCnt="0"/>
      <dgm:spPr/>
    </dgm:pt>
    <dgm:pt modelId="{19C363F9-FA03-6C4E-9CD6-6A2494D0C62D}" type="pres">
      <dgm:prSet presAssocID="{7A34A23B-A704-40C9-BB91-832FC06ED443}" presName="node" presStyleLbl="node1" presStyleIdx="3" presStyleCnt="5">
        <dgm:presLayoutVars>
          <dgm:bulletEnabled val="1"/>
        </dgm:presLayoutVars>
      </dgm:prSet>
      <dgm:spPr/>
    </dgm:pt>
    <dgm:pt modelId="{92189CDF-14A8-A743-8651-76DB25D4D6B5}" type="pres">
      <dgm:prSet presAssocID="{49EF8DA6-66D2-4CD2-B2B0-18F7088D9895}" presName="sibTrans" presStyleCnt="0"/>
      <dgm:spPr/>
    </dgm:pt>
    <dgm:pt modelId="{DD8FAB99-7DB4-C442-A2B5-28CB9FBD0851}" type="pres">
      <dgm:prSet presAssocID="{0568E33E-E037-4FE2-B0CD-8C7EFAC278CA}" presName="node" presStyleLbl="node1" presStyleIdx="4" presStyleCnt="5">
        <dgm:presLayoutVars>
          <dgm:bulletEnabled val="1"/>
        </dgm:presLayoutVars>
      </dgm:prSet>
      <dgm:spPr/>
    </dgm:pt>
  </dgm:ptLst>
  <dgm:cxnLst>
    <dgm:cxn modelId="{CF44FE35-965D-4FC3-9442-B37BC64B5C66}" srcId="{16CC7A4C-5638-4973-AEA5-FE3CD9ED6530}" destId="{D417EF26-EFBA-4F85-952C-8B3726356F29}" srcOrd="0" destOrd="0" parTransId="{FFB4E842-8C12-4157-B54E-59FAF29A6298}" sibTransId="{09383C28-D70B-4984-BB1A-12A698141048}"/>
    <dgm:cxn modelId="{06F9CD41-8952-8C44-952B-7533C83E6394}" type="presOf" srcId="{C12CFEDA-22A5-48D4-93FE-CE4797E758E1}" destId="{59ACB785-DB47-2A42-A47A-73AFCF4EE0BC}" srcOrd="0" destOrd="0" presId="urn:microsoft.com/office/officeart/2005/8/layout/default"/>
    <dgm:cxn modelId="{2CCA6276-4FDE-5D46-849B-62E82F8B21EE}" type="presOf" srcId="{0568E33E-E037-4FE2-B0CD-8C7EFAC278CA}" destId="{DD8FAB99-7DB4-C442-A2B5-28CB9FBD0851}" srcOrd="0" destOrd="0" presId="urn:microsoft.com/office/officeart/2005/8/layout/default"/>
    <dgm:cxn modelId="{04BA178C-DC95-4690-B64F-AA0ED624DD88}" srcId="{16CC7A4C-5638-4973-AEA5-FE3CD9ED6530}" destId="{C12CFEDA-22A5-48D4-93FE-CE4797E758E1}" srcOrd="2" destOrd="0" parTransId="{65291A27-7989-4CCB-BF6C-042CC605E5D8}" sibTransId="{A29CE240-2CFB-446D-B9C1-B07C3256AE50}"/>
    <dgm:cxn modelId="{1AD6D18E-3092-7643-8E82-29257E3EEF00}" type="presOf" srcId="{7A34A23B-A704-40C9-BB91-832FC06ED443}" destId="{19C363F9-FA03-6C4E-9CD6-6A2494D0C62D}" srcOrd="0" destOrd="0" presId="urn:microsoft.com/office/officeart/2005/8/layout/default"/>
    <dgm:cxn modelId="{AB570092-5126-4CC4-8B39-9473FA75DBC4}" srcId="{16CC7A4C-5638-4973-AEA5-FE3CD9ED6530}" destId="{7A34A23B-A704-40C9-BB91-832FC06ED443}" srcOrd="3" destOrd="0" parTransId="{EECBEA94-33DC-44EB-A5E1-4EAD3A17081C}" sibTransId="{49EF8DA6-66D2-4CD2-B2B0-18F7088D9895}"/>
    <dgm:cxn modelId="{CCF8DFA0-1A71-CE46-A319-D2FE542926CA}" type="presOf" srcId="{16CC7A4C-5638-4973-AEA5-FE3CD9ED6530}" destId="{C9B4B28E-7693-554D-9374-0E7765E8B0C1}" srcOrd="0" destOrd="0" presId="urn:microsoft.com/office/officeart/2005/8/layout/default"/>
    <dgm:cxn modelId="{565F90BD-D209-B849-ADEB-528D7BE05044}" type="presOf" srcId="{113DF24C-C891-4258-A323-E936D1A941D0}" destId="{B0048D99-7AC0-B449-90CD-14966C137826}" srcOrd="0" destOrd="0" presId="urn:microsoft.com/office/officeart/2005/8/layout/default"/>
    <dgm:cxn modelId="{1880E1CC-684C-1B4C-BF18-7595DDB1578B}" type="presOf" srcId="{D417EF26-EFBA-4F85-952C-8B3726356F29}" destId="{1D4A40A3-3135-7445-8FA2-2315493FE59C}" srcOrd="0" destOrd="0" presId="urn:microsoft.com/office/officeart/2005/8/layout/default"/>
    <dgm:cxn modelId="{7E76EAEF-8ACD-46BD-BB9B-5F333711D1ED}" srcId="{16CC7A4C-5638-4973-AEA5-FE3CD9ED6530}" destId="{0568E33E-E037-4FE2-B0CD-8C7EFAC278CA}" srcOrd="4" destOrd="0" parTransId="{19BF445C-0B80-43ED-A387-2BDC761C2A58}" sibTransId="{919184CF-0EEE-46DA-93A0-6ABAECD4C9F8}"/>
    <dgm:cxn modelId="{F7269DFB-96EC-448E-A42B-296C97D83B15}" srcId="{16CC7A4C-5638-4973-AEA5-FE3CD9ED6530}" destId="{113DF24C-C891-4258-A323-E936D1A941D0}" srcOrd="1" destOrd="0" parTransId="{6C4CC6C9-8C13-4AEB-95AC-FAEFF8271A2B}" sibTransId="{9A0B3788-1E5F-4DC5-8DFD-7179114F6171}"/>
    <dgm:cxn modelId="{6B7FF6E6-9950-AC4D-89BB-17DD14CF8085}" type="presParOf" srcId="{C9B4B28E-7693-554D-9374-0E7765E8B0C1}" destId="{1D4A40A3-3135-7445-8FA2-2315493FE59C}" srcOrd="0" destOrd="0" presId="urn:microsoft.com/office/officeart/2005/8/layout/default"/>
    <dgm:cxn modelId="{84111592-1E7C-F04C-BC75-4D5813CE46BB}" type="presParOf" srcId="{C9B4B28E-7693-554D-9374-0E7765E8B0C1}" destId="{2C15D6ED-4729-F44B-B44E-4B946D930C88}" srcOrd="1" destOrd="0" presId="urn:microsoft.com/office/officeart/2005/8/layout/default"/>
    <dgm:cxn modelId="{49E30D25-1BEE-A144-9A58-91D52C56D004}" type="presParOf" srcId="{C9B4B28E-7693-554D-9374-0E7765E8B0C1}" destId="{B0048D99-7AC0-B449-90CD-14966C137826}" srcOrd="2" destOrd="0" presId="urn:microsoft.com/office/officeart/2005/8/layout/default"/>
    <dgm:cxn modelId="{958A368E-CCC9-EA46-84B7-E96C3940716C}" type="presParOf" srcId="{C9B4B28E-7693-554D-9374-0E7765E8B0C1}" destId="{1112370F-9DD8-E94E-800C-3990B8904C9E}" srcOrd="3" destOrd="0" presId="urn:microsoft.com/office/officeart/2005/8/layout/default"/>
    <dgm:cxn modelId="{85EAD6B2-CE42-4444-B5E7-63D5F45B03C6}" type="presParOf" srcId="{C9B4B28E-7693-554D-9374-0E7765E8B0C1}" destId="{59ACB785-DB47-2A42-A47A-73AFCF4EE0BC}" srcOrd="4" destOrd="0" presId="urn:microsoft.com/office/officeart/2005/8/layout/default"/>
    <dgm:cxn modelId="{4EE543A6-6244-F345-9215-8A5660A60616}" type="presParOf" srcId="{C9B4B28E-7693-554D-9374-0E7765E8B0C1}" destId="{C8552B73-8764-4247-8ABF-089A1B82D90C}" srcOrd="5" destOrd="0" presId="urn:microsoft.com/office/officeart/2005/8/layout/default"/>
    <dgm:cxn modelId="{879F6349-55F9-1346-B3C5-413A79BA455A}" type="presParOf" srcId="{C9B4B28E-7693-554D-9374-0E7765E8B0C1}" destId="{19C363F9-FA03-6C4E-9CD6-6A2494D0C62D}" srcOrd="6" destOrd="0" presId="urn:microsoft.com/office/officeart/2005/8/layout/default"/>
    <dgm:cxn modelId="{88A95768-0E5E-3540-AA26-62D661A76DE0}" type="presParOf" srcId="{C9B4B28E-7693-554D-9374-0E7765E8B0C1}" destId="{92189CDF-14A8-A743-8651-76DB25D4D6B5}" srcOrd="7" destOrd="0" presId="urn:microsoft.com/office/officeart/2005/8/layout/default"/>
    <dgm:cxn modelId="{8187785C-5CF7-B045-9D3E-4305B76EE696}" type="presParOf" srcId="{C9B4B28E-7693-554D-9374-0E7765E8B0C1}" destId="{DD8FAB99-7DB4-C442-A2B5-28CB9FBD08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2F4F7-62B8-4958-B37A-B3F3C8D3265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E21CD5-1213-43DF-9B0D-B603C7AA78C5}">
      <dgm:prSet/>
      <dgm:spPr/>
      <dgm:t>
        <a:bodyPr/>
        <a:lstStyle/>
        <a:p>
          <a:r>
            <a:rPr lang="en-US"/>
            <a:t>Governments Organizations</a:t>
          </a:r>
        </a:p>
      </dgm:t>
    </dgm:pt>
    <dgm:pt modelId="{5F9DE3D5-CEEE-4BF7-A50E-F52A44D2F878}" type="parTrans" cxnId="{38432B2B-682F-4D37-A459-38E81C6F366A}">
      <dgm:prSet/>
      <dgm:spPr/>
      <dgm:t>
        <a:bodyPr/>
        <a:lstStyle/>
        <a:p>
          <a:endParaRPr lang="en-US"/>
        </a:p>
      </dgm:t>
    </dgm:pt>
    <dgm:pt modelId="{D97A725F-CC8D-46B2-B0C1-B224E7E8B938}" type="sibTrans" cxnId="{38432B2B-682F-4D37-A459-38E81C6F366A}">
      <dgm:prSet/>
      <dgm:spPr/>
      <dgm:t>
        <a:bodyPr/>
        <a:lstStyle/>
        <a:p>
          <a:endParaRPr lang="en-US"/>
        </a:p>
      </dgm:t>
    </dgm:pt>
    <dgm:pt modelId="{33B87383-00B5-4F61-B030-2ED994BBA2C3}">
      <dgm:prSet/>
      <dgm:spPr/>
      <dgm:t>
        <a:bodyPr/>
        <a:lstStyle/>
        <a:p>
          <a:r>
            <a:rPr lang="en-US"/>
            <a:t>Non-Government Organizations like:</a:t>
          </a:r>
        </a:p>
      </dgm:t>
    </dgm:pt>
    <dgm:pt modelId="{51BAAEC9-A403-4271-8BA8-D3606FE9EB92}" type="parTrans" cxnId="{0C0781EC-71B9-4593-9E63-15A4C588F260}">
      <dgm:prSet/>
      <dgm:spPr/>
      <dgm:t>
        <a:bodyPr/>
        <a:lstStyle/>
        <a:p>
          <a:endParaRPr lang="en-US"/>
        </a:p>
      </dgm:t>
    </dgm:pt>
    <dgm:pt modelId="{8B2D9830-30DC-43FF-9108-3221496FD678}" type="sibTrans" cxnId="{0C0781EC-71B9-4593-9E63-15A4C588F260}">
      <dgm:prSet/>
      <dgm:spPr/>
      <dgm:t>
        <a:bodyPr/>
        <a:lstStyle/>
        <a:p>
          <a:endParaRPr lang="en-US"/>
        </a:p>
      </dgm:t>
    </dgm:pt>
    <dgm:pt modelId="{D5177F6A-C411-430F-9CD4-7B7E1C0F7154}">
      <dgm:prSet/>
      <dgm:spPr/>
      <dgm:t>
        <a:bodyPr/>
        <a:lstStyle/>
        <a:p>
          <a:r>
            <a:rPr lang="en-US"/>
            <a:t>The United Nations Organizations </a:t>
          </a:r>
        </a:p>
      </dgm:t>
    </dgm:pt>
    <dgm:pt modelId="{1BD257F2-4620-45A8-A089-33A9A38CE5BB}" type="parTrans" cxnId="{0675DE6D-9483-4316-B0D5-655668129F25}">
      <dgm:prSet/>
      <dgm:spPr/>
      <dgm:t>
        <a:bodyPr/>
        <a:lstStyle/>
        <a:p>
          <a:endParaRPr lang="en-US"/>
        </a:p>
      </dgm:t>
    </dgm:pt>
    <dgm:pt modelId="{8332C84D-A88F-4DDA-895D-7E242F5134E0}" type="sibTrans" cxnId="{0675DE6D-9483-4316-B0D5-655668129F25}">
      <dgm:prSet/>
      <dgm:spPr/>
      <dgm:t>
        <a:bodyPr/>
        <a:lstStyle/>
        <a:p>
          <a:endParaRPr lang="en-US"/>
        </a:p>
      </dgm:t>
    </dgm:pt>
    <dgm:pt modelId="{90DD1B98-CBBE-4C83-BFD1-20133D2BAE6D}">
      <dgm:prSet/>
      <dgm:spPr/>
      <dgm:t>
        <a:bodyPr/>
        <a:lstStyle/>
        <a:p>
          <a:r>
            <a:rPr lang="en-US"/>
            <a:t>Social Welfare Organizations</a:t>
          </a:r>
        </a:p>
      </dgm:t>
    </dgm:pt>
    <dgm:pt modelId="{B4E64CE2-8FAF-4472-91AB-B0495FF2BBAE}" type="parTrans" cxnId="{1D849744-404B-4A74-9CE9-419CE7814F54}">
      <dgm:prSet/>
      <dgm:spPr/>
      <dgm:t>
        <a:bodyPr/>
        <a:lstStyle/>
        <a:p>
          <a:endParaRPr lang="en-US"/>
        </a:p>
      </dgm:t>
    </dgm:pt>
    <dgm:pt modelId="{B0C26B7A-9313-4ECF-8329-FB76F46EDC7B}" type="sibTrans" cxnId="{1D849744-404B-4A74-9CE9-419CE7814F54}">
      <dgm:prSet/>
      <dgm:spPr/>
      <dgm:t>
        <a:bodyPr/>
        <a:lstStyle/>
        <a:p>
          <a:endParaRPr lang="en-US"/>
        </a:p>
      </dgm:t>
    </dgm:pt>
    <dgm:pt modelId="{756E25CF-8FFE-4AEC-8AB8-EED0E0500019}">
      <dgm:prSet/>
      <dgm:spPr/>
      <dgm:t>
        <a:bodyPr/>
        <a:lstStyle/>
        <a:p>
          <a:r>
            <a:rPr lang="en-US"/>
            <a:t>Research Teams</a:t>
          </a:r>
        </a:p>
      </dgm:t>
    </dgm:pt>
    <dgm:pt modelId="{135A21CE-2AF3-48EE-AD97-849146E3A045}" type="parTrans" cxnId="{AB42DD18-4ABC-449F-BF39-BF22D57496EC}">
      <dgm:prSet/>
      <dgm:spPr/>
      <dgm:t>
        <a:bodyPr/>
        <a:lstStyle/>
        <a:p>
          <a:endParaRPr lang="en-US"/>
        </a:p>
      </dgm:t>
    </dgm:pt>
    <dgm:pt modelId="{8D93B42C-7D6D-4060-AF81-70B38A2096F4}" type="sibTrans" cxnId="{AB42DD18-4ABC-449F-BF39-BF22D57496EC}">
      <dgm:prSet/>
      <dgm:spPr/>
      <dgm:t>
        <a:bodyPr/>
        <a:lstStyle/>
        <a:p>
          <a:endParaRPr lang="en-US"/>
        </a:p>
      </dgm:t>
    </dgm:pt>
    <dgm:pt modelId="{5483EEE5-705A-D94A-B8F4-1D31A98C4B0A}" type="pres">
      <dgm:prSet presAssocID="{A572F4F7-62B8-4958-B37A-B3F3C8D32654}" presName="linear" presStyleCnt="0">
        <dgm:presLayoutVars>
          <dgm:dir/>
          <dgm:animLvl val="lvl"/>
          <dgm:resizeHandles val="exact"/>
        </dgm:presLayoutVars>
      </dgm:prSet>
      <dgm:spPr/>
    </dgm:pt>
    <dgm:pt modelId="{72513256-143C-0B43-8AB2-A98A7A9809E4}" type="pres">
      <dgm:prSet presAssocID="{3AE21CD5-1213-43DF-9B0D-B603C7AA78C5}" presName="parentLin" presStyleCnt="0"/>
      <dgm:spPr/>
    </dgm:pt>
    <dgm:pt modelId="{F0F9B2AC-968E-1D4F-8EFD-36E8EFF3819B}" type="pres">
      <dgm:prSet presAssocID="{3AE21CD5-1213-43DF-9B0D-B603C7AA78C5}" presName="parentLeftMargin" presStyleLbl="node1" presStyleIdx="0" presStyleCnt="2"/>
      <dgm:spPr/>
    </dgm:pt>
    <dgm:pt modelId="{D0E907B3-77AA-F246-BEC4-4ECCB63DE567}" type="pres">
      <dgm:prSet presAssocID="{3AE21CD5-1213-43DF-9B0D-B603C7AA78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EBAA2C-6F74-714D-AFED-39B28BDC4B5A}" type="pres">
      <dgm:prSet presAssocID="{3AE21CD5-1213-43DF-9B0D-B603C7AA78C5}" presName="negativeSpace" presStyleCnt="0"/>
      <dgm:spPr/>
    </dgm:pt>
    <dgm:pt modelId="{4F2E6686-FF3E-5942-9322-EC3E61871C98}" type="pres">
      <dgm:prSet presAssocID="{3AE21CD5-1213-43DF-9B0D-B603C7AA78C5}" presName="childText" presStyleLbl="conFgAcc1" presStyleIdx="0" presStyleCnt="2">
        <dgm:presLayoutVars>
          <dgm:bulletEnabled val="1"/>
        </dgm:presLayoutVars>
      </dgm:prSet>
      <dgm:spPr/>
    </dgm:pt>
    <dgm:pt modelId="{63A17B5A-AAAC-A343-8792-C977F72BD8A9}" type="pres">
      <dgm:prSet presAssocID="{D97A725F-CC8D-46B2-B0C1-B224E7E8B938}" presName="spaceBetweenRectangles" presStyleCnt="0"/>
      <dgm:spPr/>
    </dgm:pt>
    <dgm:pt modelId="{837F7534-37FA-BA41-824D-22619E0C8A2E}" type="pres">
      <dgm:prSet presAssocID="{33B87383-00B5-4F61-B030-2ED994BBA2C3}" presName="parentLin" presStyleCnt="0"/>
      <dgm:spPr/>
    </dgm:pt>
    <dgm:pt modelId="{CC935C3B-D660-4E45-8F40-AB6B90E75FFF}" type="pres">
      <dgm:prSet presAssocID="{33B87383-00B5-4F61-B030-2ED994BBA2C3}" presName="parentLeftMargin" presStyleLbl="node1" presStyleIdx="0" presStyleCnt="2"/>
      <dgm:spPr/>
    </dgm:pt>
    <dgm:pt modelId="{771F14D0-B48B-D148-9A59-F6D42D5BD8AC}" type="pres">
      <dgm:prSet presAssocID="{33B87383-00B5-4F61-B030-2ED994BBA2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219B72-262F-784B-9CBF-3BE93E4DE9B6}" type="pres">
      <dgm:prSet presAssocID="{33B87383-00B5-4F61-B030-2ED994BBA2C3}" presName="negativeSpace" presStyleCnt="0"/>
      <dgm:spPr/>
    </dgm:pt>
    <dgm:pt modelId="{DDF6E5AA-7F0F-BA4D-9CFC-E7D0B2A0222E}" type="pres">
      <dgm:prSet presAssocID="{33B87383-00B5-4F61-B030-2ED994BBA2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3864001-76DE-A547-8650-DEC68DC70B73}" type="presOf" srcId="{3AE21CD5-1213-43DF-9B0D-B603C7AA78C5}" destId="{F0F9B2AC-968E-1D4F-8EFD-36E8EFF3819B}" srcOrd="0" destOrd="0" presId="urn:microsoft.com/office/officeart/2005/8/layout/list1"/>
    <dgm:cxn modelId="{AB42DD18-4ABC-449F-BF39-BF22D57496EC}" srcId="{33B87383-00B5-4F61-B030-2ED994BBA2C3}" destId="{756E25CF-8FFE-4AEC-8AB8-EED0E0500019}" srcOrd="2" destOrd="0" parTransId="{135A21CE-2AF3-48EE-AD97-849146E3A045}" sibTransId="{8D93B42C-7D6D-4060-AF81-70B38A2096F4}"/>
    <dgm:cxn modelId="{38432B2B-682F-4D37-A459-38E81C6F366A}" srcId="{A572F4F7-62B8-4958-B37A-B3F3C8D32654}" destId="{3AE21CD5-1213-43DF-9B0D-B603C7AA78C5}" srcOrd="0" destOrd="0" parTransId="{5F9DE3D5-CEEE-4BF7-A50E-F52A44D2F878}" sibTransId="{D97A725F-CC8D-46B2-B0C1-B224E7E8B938}"/>
    <dgm:cxn modelId="{DBB7D534-7E23-0D4F-BC13-AA926D7271B1}" type="presOf" srcId="{90DD1B98-CBBE-4C83-BFD1-20133D2BAE6D}" destId="{DDF6E5AA-7F0F-BA4D-9CFC-E7D0B2A0222E}" srcOrd="0" destOrd="1" presId="urn:microsoft.com/office/officeart/2005/8/layout/list1"/>
    <dgm:cxn modelId="{1D849744-404B-4A74-9CE9-419CE7814F54}" srcId="{33B87383-00B5-4F61-B030-2ED994BBA2C3}" destId="{90DD1B98-CBBE-4C83-BFD1-20133D2BAE6D}" srcOrd="1" destOrd="0" parTransId="{B4E64CE2-8FAF-4472-91AB-B0495FF2BBAE}" sibTransId="{B0C26B7A-9313-4ECF-8329-FB76F46EDC7B}"/>
    <dgm:cxn modelId="{0675DE6D-9483-4316-B0D5-655668129F25}" srcId="{33B87383-00B5-4F61-B030-2ED994BBA2C3}" destId="{D5177F6A-C411-430F-9CD4-7B7E1C0F7154}" srcOrd="0" destOrd="0" parTransId="{1BD257F2-4620-45A8-A089-33A9A38CE5BB}" sibTransId="{8332C84D-A88F-4DDA-895D-7E242F5134E0}"/>
    <dgm:cxn modelId="{BDC85072-4E85-B446-B47D-12108D1E2825}" type="presOf" srcId="{D5177F6A-C411-430F-9CD4-7B7E1C0F7154}" destId="{DDF6E5AA-7F0F-BA4D-9CFC-E7D0B2A0222E}" srcOrd="0" destOrd="0" presId="urn:microsoft.com/office/officeart/2005/8/layout/list1"/>
    <dgm:cxn modelId="{3F07F078-0D26-CC41-ACF1-79AC8C7AFF54}" type="presOf" srcId="{A572F4F7-62B8-4958-B37A-B3F3C8D32654}" destId="{5483EEE5-705A-D94A-B8F4-1D31A98C4B0A}" srcOrd="0" destOrd="0" presId="urn:microsoft.com/office/officeart/2005/8/layout/list1"/>
    <dgm:cxn modelId="{EC8AF79E-7E43-D54C-90FF-C6BCC8BB8006}" type="presOf" srcId="{33B87383-00B5-4F61-B030-2ED994BBA2C3}" destId="{CC935C3B-D660-4E45-8F40-AB6B90E75FFF}" srcOrd="0" destOrd="0" presId="urn:microsoft.com/office/officeart/2005/8/layout/list1"/>
    <dgm:cxn modelId="{A94019E1-F441-8B43-991D-8A4574846018}" type="presOf" srcId="{3AE21CD5-1213-43DF-9B0D-B603C7AA78C5}" destId="{D0E907B3-77AA-F246-BEC4-4ECCB63DE567}" srcOrd="1" destOrd="0" presId="urn:microsoft.com/office/officeart/2005/8/layout/list1"/>
    <dgm:cxn modelId="{0C0781EC-71B9-4593-9E63-15A4C588F260}" srcId="{A572F4F7-62B8-4958-B37A-B3F3C8D32654}" destId="{33B87383-00B5-4F61-B030-2ED994BBA2C3}" srcOrd="1" destOrd="0" parTransId="{51BAAEC9-A403-4271-8BA8-D3606FE9EB92}" sibTransId="{8B2D9830-30DC-43FF-9108-3221496FD678}"/>
    <dgm:cxn modelId="{FF3D63ED-0C3B-EB4F-843C-D43731286FDD}" type="presOf" srcId="{33B87383-00B5-4F61-B030-2ED994BBA2C3}" destId="{771F14D0-B48B-D148-9A59-F6D42D5BD8AC}" srcOrd="1" destOrd="0" presId="urn:microsoft.com/office/officeart/2005/8/layout/list1"/>
    <dgm:cxn modelId="{1582E0FF-4F68-7645-9D73-93A17B931EBC}" type="presOf" srcId="{756E25CF-8FFE-4AEC-8AB8-EED0E0500019}" destId="{DDF6E5AA-7F0F-BA4D-9CFC-E7D0B2A0222E}" srcOrd="0" destOrd="2" presId="urn:microsoft.com/office/officeart/2005/8/layout/list1"/>
    <dgm:cxn modelId="{379BAFDC-A267-BF48-8D98-8534A4FB7DC3}" type="presParOf" srcId="{5483EEE5-705A-D94A-B8F4-1D31A98C4B0A}" destId="{72513256-143C-0B43-8AB2-A98A7A9809E4}" srcOrd="0" destOrd="0" presId="urn:microsoft.com/office/officeart/2005/8/layout/list1"/>
    <dgm:cxn modelId="{C22CDDB4-F75B-E242-A627-2AB955468BD2}" type="presParOf" srcId="{72513256-143C-0B43-8AB2-A98A7A9809E4}" destId="{F0F9B2AC-968E-1D4F-8EFD-36E8EFF3819B}" srcOrd="0" destOrd="0" presId="urn:microsoft.com/office/officeart/2005/8/layout/list1"/>
    <dgm:cxn modelId="{10A4578C-E092-D346-AEB5-CA04C969BEB2}" type="presParOf" srcId="{72513256-143C-0B43-8AB2-A98A7A9809E4}" destId="{D0E907B3-77AA-F246-BEC4-4ECCB63DE567}" srcOrd="1" destOrd="0" presId="urn:microsoft.com/office/officeart/2005/8/layout/list1"/>
    <dgm:cxn modelId="{BB0C01CD-5C36-FE47-981A-4C9575533B28}" type="presParOf" srcId="{5483EEE5-705A-D94A-B8F4-1D31A98C4B0A}" destId="{74EBAA2C-6F74-714D-AFED-39B28BDC4B5A}" srcOrd="1" destOrd="0" presId="urn:microsoft.com/office/officeart/2005/8/layout/list1"/>
    <dgm:cxn modelId="{012AF99C-01B1-C945-82EE-526DEB294AEE}" type="presParOf" srcId="{5483EEE5-705A-D94A-B8F4-1D31A98C4B0A}" destId="{4F2E6686-FF3E-5942-9322-EC3E61871C98}" srcOrd="2" destOrd="0" presId="urn:microsoft.com/office/officeart/2005/8/layout/list1"/>
    <dgm:cxn modelId="{A28B2629-3E2E-6D41-8C03-B25D9299F5FD}" type="presParOf" srcId="{5483EEE5-705A-D94A-B8F4-1D31A98C4B0A}" destId="{63A17B5A-AAAC-A343-8792-C977F72BD8A9}" srcOrd="3" destOrd="0" presId="urn:microsoft.com/office/officeart/2005/8/layout/list1"/>
    <dgm:cxn modelId="{29DB875A-03BF-E54B-92E4-7C20F80D4B5A}" type="presParOf" srcId="{5483EEE5-705A-D94A-B8F4-1D31A98C4B0A}" destId="{837F7534-37FA-BA41-824D-22619E0C8A2E}" srcOrd="4" destOrd="0" presId="urn:microsoft.com/office/officeart/2005/8/layout/list1"/>
    <dgm:cxn modelId="{1401A4FD-D179-3540-BA87-7ADBDA9DEC99}" type="presParOf" srcId="{837F7534-37FA-BA41-824D-22619E0C8A2E}" destId="{CC935C3B-D660-4E45-8F40-AB6B90E75FFF}" srcOrd="0" destOrd="0" presId="urn:microsoft.com/office/officeart/2005/8/layout/list1"/>
    <dgm:cxn modelId="{2884FC4C-047D-8641-8D44-F71C840348AC}" type="presParOf" srcId="{837F7534-37FA-BA41-824D-22619E0C8A2E}" destId="{771F14D0-B48B-D148-9A59-F6D42D5BD8AC}" srcOrd="1" destOrd="0" presId="urn:microsoft.com/office/officeart/2005/8/layout/list1"/>
    <dgm:cxn modelId="{1C3A93BA-2A66-D447-A1CD-CA5DB89AD50E}" type="presParOf" srcId="{5483EEE5-705A-D94A-B8F4-1D31A98C4B0A}" destId="{C5219B72-262F-784B-9CBF-3BE93E4DE9B6}" srcOrd="5" destOrd="0" presId="urn:microsoft.com/office/officeart/2005/8/layout/list1"/>
    <dgm:cxn modelId="{2C5572F9-7774-D44F-A2EA-EFDC29B96ED0}" type="presParOf" srcId="{5483EEE5-705A-D94A-B8F4-1D31A98C4B0A}" destId="{DDF6E5AA-7F0F-BA4D-9CFC-E7D0B2A022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B5E258-9EDB-4E74-835F-8A84B51AFC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783E43-B850-4904-B2DC-39D3F2888DD0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Model-View-Template Architecture using Django Framework</a:t>
          </a:r>
        </a:p>
      </dgm:t>
    </dgm:pt>
    <dgm:pt modelId="{5A39F940-AC65-45D7-A497-0CCB67BCA788}" type="parTrans" cxnId="{7AD52C92-D8CE-465B-95CA-EF1340B1E6CB}">
      <dgm:prSet/>
      <dgm:spPr/>
      <dgm:t>
        <a:bodyPr/>
        <a:lstStyle/>
        <a:p>
          <a:endParaRPr lang="en-US"/>
        </a:p>
      </dgm:t>
    </dgm:pt>
    <dgm:pt modelId="{E1218011-0E33-4660-8593-4FDD9F0066AB}" type="sibTrans" cxnId="{7AD52C92-D8CE-465B-95CA-EF1340B1E6CB}">
      <dgm:prSet/>
      <dgm:spPr/>
      <dgm:t>
        <a:bodyPr/>
        <a:lstStyle/>
        <a:p>
          <a:endParaRPr lang="en-US"/>
        </a:p>
      </dgm:t>
    </dgm:pt>
    <dgm:pt modelId="{0FA05E00-A450-4A0A-A15F-DA6E7EB18D1D}">
      <dgm:prSet/>
      <dgm:spPr/>
      <dgm:t>
        <a:bodyPr/>
        <a:lstStyle/>
        <a:p>
          <a:r>
            <a:rPr lang="en-US" b="1"/>
            <a:t>FRONTEND: </a:t>
          </a:r>
          <a:r>
            <a:rPr lang="en-US"/>
            <a:t>HTML5, CSS, Javascript</a:t>
          </a:r>
        </a:p>
      </dgm:t>
    </dgm:pt>
    <dgm:pt modelId="{27D3FABC-06BB-4CF4-9F07-AD8CAC02DE20}" type="parTrans" cxnId="{2636A254-EDBD-4AFB-90A4-D9AC01E240A4}">
      <dgm:prSet/>
      <dgm:spPr/>
      <dgm:t>
        <a:bodyPr/>
        <a:lstStyle/>
        <a:p>
          <a:endParaRPr lang="en-US"/>
        </a:p>
      </dgm:t>
    </dgm:pt>
    <dgm:pt modelId="{FC2E206A-2343-4763-A399-E6E98D538B29}" type="sibTrans" cxnId="{2636A254-EDBD-4AFB-90A4-D9AC01E240A4}">
      <dgm:prSet/>
      <dgm:spPr/>
      <dgm:t>
        <a:bodyPr/>
        <a:lstStyle/>
        <a:p>
          <a:endParaRPr lang="en-US"/>
        </a:p>
      </dgm:t>
    </dgm:pt>
    <dgm:pt modelId="{50A8F3C8-495C-418B-B4A3-4078E3C78F44}">
      <dgm:prSet/>
      <dgm:spPr/>
      <dgm:t>
        <a:bodyPr/>
        <a:lstStyle/>
        <a:p>
          <a:r>
            <a:rPr lang="en-US"/>
            <a:t>D3 V5 library</a:t>
          </a:r>
        </a:p>
      </dgm:t>
    </dgm:pt>
    <dgm:pt modelId="{F52082D9-C512-4FDE-AC64-95DA1DDD7128}" type="parTrans" cxnId="{2D1B0F3B-DA94-4DFC-9F41-029D02221702}">
      <dgm:prSet/>
      <dgm:spPr/>
      <dgm:t>
        <a:bodyPr/>
        <a:lstStyle/>
        <a:p>
          <a:endParaRPr lang="en-US"/>
        </a:p>
      </dgm:t>
    </dgm:pt>
    <dgm:pt modelId="{940107DE-1BB1-41C4-9C44-C728C8C54638}" type="sibTrans" cxnId="{2D1B0F3B-DA94-4DFC-9F41-029D02221702}">
      <dgm:prSet/>
      <dgm:spPr/>
      <dgm:t>
        <a:bodyPr/>
        <a:lstStyle/>
        <a:p>
          <a:endParaRPr lang="en-US"/>
        </a:p>
      </dgm:t>
    </dgm:pt>
    <dgm:pt modelId="{C0BEE5EB-01C9-4E2B-AE02-F8EBC2B9A5D4}">
      <dgm:prSet/>
      <dgm:spPr/>
      <dgm:t>
        <a:bodyPr/>
        <a:lstStyle/>
        <a:p>
          <a:r>
            <a:rPr lang="en-US"/>
            <a:t>AJAX</a:t>
          </a:r>
        </a:p>
      </dgm:t>
    </dgm:pt>
    <dgm:pt modelId="{F7C7EB10-BA40-4CF7-B7AE-6B968FD5CFDB}" type="parTrans" cxnId="{8EAC7D38-69AD-41F8-80C1-473D9F84C8D0}">
      <dgm:prSet/>
      <dgm:spPr/>
      <dgm:t>
        <a:bodyPr/>
        <a:lstStyle/>
        <a:p>
          <a:endParaRPr lang="en-US"/>
        </a:p>
      </dgm:t>
    </dgm:pt>
    <dgm:pt modelId="{B9AF914C-51CB-47BA-BEC8-FF210ACC52BC}" type="sibTrans" cxnId="{8EAC7D38-69AD-41F8-80C1-473D9F84C8D0}">
      <dgm:prSet/>
      <dgm:spPr/>
      <dgm:t>
        <a:bodyPr/>
        <a:lstStyle/>
        <a:p>
          <a:endParaRPr lang="en-US"/>
        </a:p>
      </dgm:t>
    </dgm:pt>
    <dgm:pt modelId="{BABF63C6-856D-412B-8113-B82F669E8EE6}">
      <dgm:prSet/>
      <dgm:spPr/>
      <dgm:t>
        <a:bodyPr/>
        <a:lstStyle/>
        <a:p>
          <a:r>
            <a:rPr lang="en-US" b="1"/>
            <a:t>BACKEND: </a:t>
          </a:r>
          <a:r>
            <a:rPr lang="en-US"/>
            <a:t>Python, MySql</a:t>
          </a:r>
        </a:p>
      </dgm:t>
    </dgm:pt>
    <dgm:pt modelId="{33B1FE03-F779-4938-8E77-DD4B67DD38C6}" type="parTrans" cxnId="{8A1D9747-3C1A-4FF9-9231-8568FBD88900}">
      <dgm:prSet/>
      <dgm:spPr/>
      <dgm:t>
        <a:bodyPr/>
        <a:lstStyle/>
        <a:p>
          <a:endParaRPr lang="en-US"/>
        </a:p>
      </dgm:t>
    </dgm:pt>
    <dgm:pt modelId="{6E70D0EF-FF53-46BD-8F76-A62900E44D0E}" type="sibTrans" cxnId="{8A1D9747-3C1A-4FF9-9231-8568FBD88900}">
      <dgm:prSet/>
      <dgm:spPr/>
      <dgm:t>
        <a:bodyPr/>
        <a:lstStyle/>
        <a:p>
          <a:endParaRPr lang="en-US"/>
        </a:p>
      </dgm:t>
    </dgm:pt>
    <dgm:pt modelId="{C22D747F-E8D8-4D9A-A9E6-E37FC3908074}" type="pres">
      <dgm:prSet presAssocID="{A1B5E258-9EDB-4E74-835F-8A84B51AFCBA}" presName="root" presStyleCnt="0">
        <dgm:presLayoutVars>
          <dgm:dir/>
          <dgm:resizeHandles val="exact"/>
        </dgm:presLayoutVars>
      </dgm:prSet>
      <dgm:spPr/>
    </dgm:pt>
    <dgm:pt modelId="{51436468-37E9-48EB-9788-E795E55E94D5}" type="pres">
      <dgm:prSet presAssocID="{61783E43-B850-4904-B2DC-39D3F2888DD0}" presName="compNode" presStyleCnt="0"/>
      <dgm:spPr/>
    </dgm:pt>
    <dgm:pt modelId="{A834BC71-7D24-4D9C-A1FE-230A418AF0E0}" type="pres">
      <dgm:prSet presAssocID="{61783E43-B850-4904-B2DC-39D3F2888DD0}" presName="bgRect" presStyleLbl="bgShp" presStyleIdx="0" presStyleCnt="3"/>
      <dgm:spPr/>
    </dgm:pt>
    <dgm:pt modelId="{13051206-2942-4D25-B3A5-43BAB5DCE518}" type="pres">
      <dgm:prSet presAssocID="{61783E43-B850-4904-B2DC-39D3F2888D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Temple"/>
        </a:ext>
      </dgm:extLst>
    </dgm:pt>
    <dgm:pt modelId="{DC4427C2-96C0-496A-9474-FC39F83D03EE}" type="pres">
      <dgm:prSet presAssocID="{61783E43-B850-4904-B2DC-39D3F2888DD0}" presName="spaceRect" presStyleCnt="0"/>
      <dgm:spPr/>
    </dgm:pt>
    <dgm:pt modelId="{765CA8A8-0F39-4F86-BE3D-ED6BAA1053A1}" type="pres">
      <dgm:prSet presAssocID="{61783E43-B850-4904-B2DC-39D3F2888DD0}" presName="parTx" presStyleLbl="revTx" presStyleIdx="0" presStyleCnt="4">
        <dgm:presLayoutVars>
          <dgm:chMax val="0"/>
          <dgm:chPref val="0"/>
        </dgm:presLayoutVars>
      </dgm:prSet>
      <dgm:spPr/>
    </dgm:pt>
    <dgm:pt modelId="{665D303C-1EE9-4975-B34D-F15D7CE39F79}" type="pres">
      <dgm:prSet presAssocID="{E1218011-0E33-4660-8593-4FDD9F0066AB}" presName="sibTrans" presStyleCnt="0"/>
      <dgm:spPr/>
    </dgm:pt>
    <dgm:pt modelId="{936B453B-0ADF-4A52-AEE5-44A09155D23B}" type="pres">
      <dgm:prSet presAssocID="{0FA05E00-A450-4A0A-A15F-DA6E7EB18D1D}" presName="compNode" presStyleCnt="0"/>
      <dgm:spPr/>
    </dgm:pt>
    <dgm:pt modelId="{FECC7244-C772-44F1-A190-5A016E5FEA8E}" type="pres">
      <dgm:prSet presAssocID="{0FA05E00-A450-4A0A-A15F-DA6E7EB18D1D}" presName="bgRect" presStyleLbl="bgShp" presStyleIdx="1" presStyleCnt="3"/>
      <dgm:spPr/>
    </dgm:pt>
    <dgm:pt modelId="{17CE6DB7-281F-4AEE-A4FA-ADB748E7C692}" type="pres">
      <dgm:prSet presAssocID="{0FA05E00-A450-4A0A-A15F-DA6E7EB18D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18FF29-9FB7-44AC-9E4A-871CE3534363}" type="pres">
      <dgm:prSet presAssocID="{0FA05E00-A450-4A0A-A15F-DA6E7EB18D1D}" presName="spaceRect" presStyleCnt="0"/>
      <dgm:spPr/>
    </dgm:pt>
    <dgm:pt modelId="{0740A793-04BD-4AA8-A977-4119B8FAF85A}" type="pres">
      <dgm:prSet presAssocID="{0FA05E00-A450-4A0A-A15F-DA6E7EB18D1D}" presName="parTx" presStyleLbl="revTx" presStyleIdx="1" presStyleCnt="4">
        <dgm:presLayoutVars>
          <dgm:chMax val="0"/>
          <dgm:chPref val="0"/>
        </dgm:presLayoutVars>
      </dgm:prSet>
      <dgm:spPr/>
    </dgm:pt>
    <dgm:pt modelId="{DB826821-FB31-48D0-909C-D94CAE659EE3}" type="pres">
      <dgm:prSet presAssocID="{0FA05E00-A450-4A0A-A15F-DA6E7EB18D1D}" presName="desTx" presStyleLbl="revTx" presStyleIdx="2" presStyleCnt="4">
        <dgm:presLayoutVars/>
      </dgm:prSet>
      <dgm:spPr/>
    </dgm:pt>
    <dgm:pt modelId="{5D5A9A0A-C6EE-4D3B-BA69-FE8A56B7C4EC}" type="pres">
      <dgm:prSet presAssocID="{FC2E206A-2343-4763-A399-E6E98D538B29}" presName="sibTrans" presStyleCnt="0"/>
      <dgm:spPr/>
    </dgm:pt>
    <dgm:pt modelId="{0C8F17CB-FD34-4DF7-A759-A21344394512}" type="pres">
      <dgm:prSet presAssocID="{BABF63C6-856D-412B-8113-B82F669E8EE6}" presName="compNode" presStyleCnt="0"/>
      <dgm:spPr/>
    </dgm:pt>
    <dgm:pt modelId="{DB3D8DFB-6AFF-44CE-9EDB-DA6120795630}" type="pres">
      <dgm:prSet presAssocID="{BABF63C6-856D-412B-8113-B82F669E8EE6}" presName="bgRect" presStyleLbl="bgShp" presStyleIdx="2" presStyleCnt="3"/>
      <dgm:spPr/>
    </dgm:pt>
    <dgm:pt modelId="{29222104-C078-4BF0-83DF-D6791A3C661B}" type="pres">
      <dgm:prSet presAssocID="{BABF63C6-856D-412B-8113-B82F669E8E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EA964A-5EB5-419E-BF1D-398B3FE74958}" type="pres">
      <dgm:prSet presAssocID="{BABF63C6-856D-412B-8113-B82F669E8EE6}" presName="spaceRect" presStyleCnt="0"/>
      <dgm:spPr/>
    </dgm:pt>
    <dgm:pt modelId="{8E79F210-F08E-4635-AFA9-BF254F2AE096}" type="pres">
      <dgm:prSet presAssocID="{BABF63C6-856D-412B-8113-B82F669E8E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198300-7C5C-4817-96D1-2F55F4470032}" type="presOf" srcId="{0FA05E00-A450-4A0A-A15F-DA6E7EB18D1D}" destId="{0740A793-04BD-4AA8-A977-4119B8FAF85A}" srcOrd="0" destOrd="0" presId="urn:microsoft.com/office/officeart/2018/2/layout/IconVerticalSolidList"/>
    <dgm:cxn modelId="{51158924-BDEC-4CEC-BF61-E453F0889806}" type="presOf" srcId="{50A8F3C8-495C-418B-B4A3-4078E3C78F44}" destId="{DB826821-FB31-48D0-909C-D94CAE659EE3}" srcOrd="0" destOrd="0" presId="urn:microsoft.com/office/officeart/2018/2/layout/IconVerticalSolidList"/>
    <dgm:cxn modelId="{50D0C924-A416-4F38-88C9-7822843FF393}" type="presOf" srcId="{A1B5E258-9EDB-4E74-835F-8A84B51AFCBA}" destId="{C22D747F-E8D8-4D9A-A9E6-E37FC3908074}" srcOrd="0" destOrd="0" presId="urn:microsoft.com/office/officeart/2018/2/layout/IconVerticalSolidList"/>
    <dgm:cxn modelId="{8EAC7D38-69AD-41F8-80C1-473D9F84C8D0}" srcId="{0FA05E00-A450-4A0A-A15F-DA6E7EB18D1D}" destId="{C0BEE5EB-01C9-4E2B-AE02-F8EBC2B9A5D4}" srcOrd="1" destOrd="0" parTransId="{F7C7EB10-BA40-4CF7-B7AE-6B968FD5CFDB}" sibTransId="{B9AF914C-51CB-47BA-BEC8-FF210ACC52BC}"/>
    <dgm:cxn modelId="{2D1B0F3B-DA94-4DFC-9F41-029D02221702}" srcId="{0FA05E00-A450-4A0A-A15F-DA6E7EB18D1D}" destId="{50A8F3C8-495C-418B-B4A3-4078E3C78F44}" srcOrd="0" destOrd="0" parTransId="{F52082D9-C512-4FDE-AC64-95DA1DDD7128}" sibTransId="{940107DE-1BB1-41C4-9C44-C728C8C54638}"/>
    <dgm:cxn modelId="{8A1D9747-3C1A-4FF9-9231-8568FBD88900}" srcId="{A1B5E258-9EDB-4E74-835F-8A84B51AFCBA}" destId="{BABF63C6-856D-412B-8113-B82F669E8EE6}" srcOrd="2" destOrd="0" parTransId="{33B1FE03-F779-4938-8E77-DD4B67DD38C6}" sibTransId="{6E70D0EF-FF53-46BD-8F76-A62900E44D0E}"/>
    <dgm:cxn modelId="{2636A254-EDBD-4AFB-90A4-D9AC01E240A4}" srcId="{A1B5E258-9EDB-4E74-835F-8A84B51AFCBA}" destId="{0FA05E00-A450-4A0A-A15F-DA6E7EB18D1D}" srcOrd="1" destOrd="0" parTransId="{27D3FABC-06BB-4CF4-9F07-AD8CAC02DE20}" sibTransId="{FC2E206A-2343-4763-A399-E6E98D538B29}"/>
    <dgm:cxn modelId="{7AD52C92-D8CE-465B-95CA-EF1340B1E6CB}" srcId="{A1B5E258-9EDB-4E74-835F-8A84B51AFCBA}" destId="{61783E43-B850-4904-B2DC-39D3F2888DD0}" srcOrd="0" destOrd="0" parTransId="{5A39F940-AC65-45D7-A497-0CCB67BCA788}" sibTransId="{E1218011-0E33-4660-8593-4FDD9F0066AB}"/>
    <dgm:cxn modelId="{49840CDF-72FA-4CC5-AFC0-3A0374CCC152}" type="presOf" srcId="{C0BEE5EB-01C9-4E2B-AE02-F8EBC2B9A5D4}" destId="{DB826821-FB31-48D0-909C-D94CAE659EE3}" srcOrd="0" destOrd="1" presId="urn:microsoft.com/office/officeart/2018/2/layout/IconVerticalSolidList"/>
    <dgm:cxn modelId="{5D40E0ED-5B77-47FD-903D-D4DFE2858EC8}" type="presOf" srcId="{61783E43-B850-4904-B2DC-39D3F2888DD0}" destId="{765CA8A8-0F39-4F86-BE3D-ED6BAA1053A1}" srcOrd="0" destOrd="0" presId="urn:microsoft.com/office/officeart/2018/2/layout/IconVerticalSolidList"/>
    <dgm:cxn modelId="{EAE514F3-DCB2-4845-BBCB-2C0E4B36AAD1}" type="presOf" srcId="{BABF63C6-856D-412B-8113-B82F669E8EE6}" destId="{8E79F210-F08E-4635-AFA9-BF254F2AE096}" srcOrd="0" destOrd="0" presId="urn:microsoft.com/office/officeart/2018/2/layout/IconVerticalSolidList"/>
    <dgm:cxn modelId="{DBAB72C5-4903-4BC7-AD18-2AF204695A7C}" type="presParOf" srcId="{C22D747F-E8D8-4D9A-A9E6-E37FC3908074}" destId="{51436468-37E9-48EB-9788-E795E55E94D5}" srcOrd="0" destOrd="0" presId="urn:microsoft.com/office/officeart/2018/2/layout/IconVerticalSolidList"/>
    <dgm:cxn modelId="{11AC1C55-45CA-49FD-9BF6-3C771D97733D}" type="presParOf" srcId="{51436468-37E9-48EB-9788-E795E55E94D5}" destId="{A834BC71-7D24-4D9C-A1FE-230A418AF0E0}" srcOrd="0" destOrd="0" presId="urn:microsoft.com/office/officeart/2018/2/layout/IconVerticalSolidList"/>
    <dgm:cxn modelId="{7399E11C-50A3-4F38-A00D-DBA208BDE6D0}" type="presParOf" srcId="{51436468-37E9-48EB-9788-E795E55E94D5}" destId="{13051206-2942-4D25-B3A5-43BAB5DCE518}" srcOrd="1" destOrd="0" presId="urn:microsoft.com/office/officeart/2018/2/layout/IconVerticalSolidList"/>
    <dgm:cxn modelId="{B3E94C4F-B661-4385-A66C-180FD82F6108}" type="presParOf" srcId="{51436468-37E9-48EB-9788-E795E55E94D5}" destId="{DC4427C2-96C0-496A-9474-FC39F83D03EE}" srcOrd="2" destOrd="0" presId="urn:microsoft.com/office/officeart/2018/2/layout/IconVerticalSolidList"/>
    <dgm:cxn modelId="{AA05D30C-EA37-47E7-AEB4-617618415512}" type="presParOf" srcId="{51436468-37E9-48EB-9788-E795E55E94D5}" destId="{765CA8A8-0F39-4F86-BE3D-ED6BAA1053A1}" srcOrd="3" destOrd="0" presId="urn:microsoft.com/office/officeart/2018/2/layout/IconVerticalSolidList"/>
    <dgm:cxn modelId="{94B12DE7-CFFE-4984-BA27-7DD38BA4685D}" type="presParOf" srcId="{C22D747F-E8D8-4D9A-A9E6-E37FC3908074}" destId="{665D303C-1EE9-4975-B34D-F15D7CE39F79}" srcOrd="1" destOrd="0" presId="urn:microsoft.com/office/officeart/2018/2/layout/IconVerticalSolidList"/>
    <dgm:cxn modelId="{4BBA27E1-D409-4DF9-9C87-4B2DEBA5C5FC}" type="presParOf" srcId="{C22D747F-E8D8-4D9A-A9E6-E37FC3908074}" destId="{936B453B-0ADF-4A52-AEE5-44A09155D23B}" srcOrd="2" destOrd="0" presId="urn:microsoft.com/office/officeart/2018/2/layout/IconVerticalSolidList"/>
    <dgm:cxn modelId="{CA370E6A-00B4-40EC-B646-FEAEE2F30495}" type="presParOf" srcId="{936B453B-0ADF-4A52-AEE5-44A09155D23B}" destId="{FECC7244-C772-44F1-A190-5A016E5FEA8E}" srcOrd="0" destOrd="0" presId="urn:microsoft.com/office/officeart/2018/2/layout/IconVerticalSolidList"/>
    <dgm:cxn modelId="{D8206691-403A-4704-9899-76832696513F}" type="presParOf" srcId="{936B453B-0ADF-4A52-AEE5-44A09155D23B}" destId="{17CE6DB7-281F-4AEE-A4FA-ADB748E7C692}" srcOrd="1" destOrd="0" presId="urn:microsoft.com/office/officeart/2018/2/layout/IconVerticalSolidList"/>
    <dgm:cxn modelId="{20EBD7CB-44AA-4D21-BB72-17B66611CCDB}" type="presParOf" srcId="{936B453B-0ADF-4A52-AEE5-44A09155D23B}" destId="{FA18FF29-9FB7-44AC-9E4A-871CE3534363}" srcOrd="2" destOrd="0" presId="urn:microsoft.com/office/officeart/2018/2/layout/IconVerticalSolidList"/>
    <dgm:cxn modelId="{999A13B1-330B-45CC-84A2-6469A6D7123C}" type="presParOf" srcId="{936B453B-0ADF-4A52-AEE5-44A09155D23B}" destId="{0740A793-04BD-4AA8-A977-4119B8FAF85A}" srcOrd="3" destOrd="0" presId="urn:microsoft.com/office/officeart/2018/2/layout/IconVerticalSolidList"/>
    <dgm:cxn modelId="{E62907A5-3407-48F2-BEBB-21C7E38E46D3}" type="presParOf" srcId="{936B453B-0ADF-4A52-AEE5-44A09155D23B}" destId="{DB826821-FB31-48D0-909C-D94CAE659EE3}" srcOrd="4" destOrd="0" presId="urn:microsoft.com/office/officeart/2018/2/layout/IconVerticalSolidList"/>
    <dgm:cxn modelId="{EF980BB2-4300-41D4-8CE5-16F4A70D9FBD}" type="presParOf" srcId="{C22D747F-E8D8-4D9A-A9E6-E37FC3908074}" destId="{5D5A9A0A-C6EE-4D3B-BA69-FE8A56B7C4EC}" srcOrd="3" destOrd="0" presId="urn:microsoft.com/office/officeart/2018/2/layout/IconVerticalSolidList"/>
    <dgm:cxn modelId="{E00423B9-E952-450B-8C53-0081D4A9B83E}" type="presParOf" srcId="{C22D747F-E8D8-4D9A-A9E6-E37FC3908074}" destId="{0C8F17CB-FD34-4DF7-A759-A21344394512}" srcOrd="4" destOrd="0" presId="urn:microsoft.com/office/officeart/2018/2/layout/IconVerticalSolidList"/>
    <dgm:cxn modelId="{3A6ADF33-5352-4DFC-8DC6-EB33430BD5BC}" type="presParOf" srcId="{0C8F17CB-FD34-4DF7-A759-A21344394512}" destId="{DB3D8DFB-6AFF-44CE-9EDB-DA6120795630}" srcOrd="0" destOrd="0" presId="urn:microsoft.com/office/officeart/2018/2/layout/IconVerticalSolidList"/>
    <dgm:cxn modelId="{1402E379-879F-4028-AFCB-977F5D5992D4}" type="presParOf" srcId="{0C8F17CB-FD34-4DF7-A759-A21344394512}" destId="{29222104-C078-4BF0-83DF-D6791A3C661B}" srcOrd="1" destOrd="0" presId="urn:microsoft.com/office/officeart/2018/2/layout/IconVerticalSolidList"/>
    <dgm:cxn modelId="{062DF283-3EB2-4276-8CB7-8930A27A51EE}" type="presParOf" srcId="{0C8F17CB-FD34-4DF7-A759-A21344394512}" destId="{B4EA964A-5EB5-419E-BF1D-398B3FE74958}" srcOrd="2" destOrd="0" presId="urn:microsoft.com/office/officeart/2018/2/layout/IconVerticalSolidList"/>
    <dgm:cxn modelId="{F656280F-41BE-436E-BD33-8A7DEE6D6B9D}" type="presParOf" srcId="{0C8F17CB-FD34-4DF7-A759-A21344394512}" destId="{8E79F210-F08E-4635-AFA9-BF254F2AE0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A6AD39-A0AD-4272-B2B0-4B33841B187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4EA167-5924-4E10-9E81-230040CCB9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Scatter - Line Chart</a:t>
          </a:r>
        </a:p>
      </dgm:t>
    </dgm:pt>
    <dgm:pt modelId="{6390C29C-0CC8-4F79-91B4-D4CAAC168CB5}" type="parTrans" cxnId="{0E948297-4D3C-448A-85DC-52BCE8EFC1D1}">
      <dgm:prSet/>
      <dgm:spPr/>
      <dgm:t>
        <a:bodyPr/>
        <a:lstStyle/>
        <a:p>
          <a:endParaRPr lang="en-US"/>
        </a:p>
      </dgm:t>
    </dgm:pt>
    <dgm:pt modelId="{468CF103-278F-4698-A2D0-7EC8266D40C9}" type="sibTrans" cxnId="{0E948297-4D3C-448A-85DC-52BCE8EFC1D1}">
      <dgm:prSet/>
      <dgm:spPr/>
      <dgm:t>
        <a:bodyPr/>
        <a:lstStyle/>
        <a:p>
          <a:endParaRPr lang="en-US"/>
        </a:p>
      </dgm:t>
    </dgm:pt>
    <dgm:pt modelId="{F3F5929B-53C3-4939-B342-AEE5AA844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Bar Chart</a:t>
          </a:r>
        </a:p>
      </dgm:t>
    </dgm:pt>
    <dgm:pt modelId="{3984EE22-37CE-41A5-B052-E927FDDB359B}" type="parTrans" cxnId="{190CC05B-A27A-4DD4-A588-B16FC31977CC}">
      <dgm:prSet/>
      <dgm:spPr/>
      <dgm:t>
        <a:bodyPr/>
        <a:lstStyle/>
        <a:p>
          <a:endParaRPr lang="en-US"/>
        </a:p>
      </dgm:t>
    </dgm:pt>
    <dgm:pt modelId="{FE171BCD-7CD1-49F6-B8EF-295082542B51}" type="sibTrans" cxnId="{190CC05B-A27A-4DD4-A588-B16FC31977CC}">
      <dgm:prSet/>
      <dgm:spPr/>
      <dgm:t>
        <a:bodyPr/>
        <a:lstStyle/>
        <a:p>
          <a:endParaRPr lang="en-US"/>
        </a:p>
      </dgm:t>
    </dgm:pt>
    <dgm:pt modelId="{2CE3585E-1680-4CE3-B24A-124A79FE21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Choropleth</a:t>
          </a:r>
        </a:p>
      </dgm:t>
    </dgm:pt>
    <dgm:pt modelId="{8B3857DD-954C-48B9-A0FF-0C09F64E00A6}" type="parTrans" cxnId="{C63520BD-E8CF-4CCD-8AF2-BB80B910268A}">
      <dgm:prSet/>
      <dgm:spPr/>
      <dgm:t>
        <a:bodyPr/>
        <a:lstStyle/>
        <a:p>
          <a:endParaRPr lang="en-US"/>
        </a:p>
      </dgm:t>
    </dgm:pt>
    <dgm:pt modelId="{242B0E28-3545-4492-92F8-23693BCE569A}" type="sibTrans" cxnId="{C63520BD-E8CF-4CCD-8AF2-BB80B910268A}">
      <dgm:prSet/>
      <dgm:spPr/>
      <dgm:t>
        <a:bodyPr/>
        <a:lstStyle/>
        <a:p>
          <a:endParaRPr lang="en-US"/>
        </a:p>
      </dgm:t>
    </dgm:pt>
    <dgm:pt modelId="{2084D6E2-085D-4675-BE43-E6CD62C7B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Pie Chart</a:t>
          </a:r>
        </a:p>
      </dgm:t>
    </dgm:pt>
    <dgm:pt modelId="{C70EBB1C-32F3-4089-86AB-F86C1EA00B7F}" type="parTrans" cxnId="{829D5A3D-3F60-4D3D-85AC-EA3A41518801}">
      <dgm:prSet/>
      <dgm:spPr/>
      <dgm:t>
        <a:bodyPr/>
        <a:lstStyle/>
        <a:p>
          <a:endParaRPr lang="en-US"/>
        </a:p>
      </dgm:t>
    </dgm:pt>
    <dgm:pt modelId="{E12F9EC5-2839-4AFC-B93F-3E7151D69B07}" type="sibTrans" cxnId="{829D5A3D-3F60-4D3D-85AC-EA3A41518801}">
      <dgm:prSet/>
      <dgm:spPr/>
      <dgm:t>
        <a:bodyPr/>
        <a:lstStyle/>
        <a:p>
          <a:endParaRPr lang="en-US"/>
        </a:p>
      </dgm:t>
    </dgm:pt>
    <dgm:pt modelId="{6641DBBC-6ABD-6E4A-8422-A3CF62610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Bubble Chart</a:t>
          </a:r>
        </a:p>
      </dgm:t>
    </dgm:pt>
    <dgm:pt modelId="{E53E87E1-D0AE-2146-BF88-1EF373DED8C3}" type="parTrans" cxnId="{983553AB-99DE-1A43-984E-7FDFB8877473}">
      <dgm:prSet/>
      <dgm:spPr/>
      <dgm:t>
        <a:bodyPr/>
        <a:lstStyle/>
        <a:p>
          <a:endParaRPr lang="en-US"/>
        </a:p>
      </dgm:t>
    </dgm:pt>
    <dgm:pt modelId="{BA3AB0F1-9FC0-0C44-8FA3-8530E5A5959C}" type="sibTrans" cxnId="{983553AB-99DE-1A43-984E-7FDFB8877473}">
      <dgm:prSet/>
      <dgm:spPr/>
      <dgm:t>
        <a:bodyPr/>
        <a:lstStyle/>
        <a:p>
          <a:endParaRPr lang="en-US"/>
        </a:p>
      </dgm:t>
    </dgm:pt>
    <dgm:pt modelId="{B92BA9CE-FA35-4BD3-A40C-17BBCFD631C6}" type="pres">
      <dgm:prSet presAssocID="{91A6AD39-A0AD-4272-B2B0-4B33841B1874}" presName="root" presStyleCnt="0">
        <dgm:presLayoutVars>
          <dgm:dir/>
          <dgm:resizeHandles val="exact"/>
        </dgm:presLayoutVars>
      </dgm:prSet>
      <dgm:spPr/>
    </dgm:pt>
    <dgm:pt modelId="{228C56BA-E20C-48F6-ADD1-9D221E4949B5}" type="pres">
      <dgm:prSet presAssocID="{CA4EA167-5924-4E10-9E81-230040CCB9B6}" presName="compNode" presStyleCnt="0"/>
      <dgm:spPr/>
    </dgm:pt>
    <dgm:pt modelId="{D978693C-DA03-4070-9B94-13E3E9F67713}" type="pres">
      <dgm:prSet presAssocID="{CA4EA167-5924-4E10-9E81-230040CCB9B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8B4EDC-AA69-47D2-8496-17225908F57B}" type="pres">
      <dgm:prSet presAssocID="{CA4EA167-5924-4E10-9E81-230040CCB9B6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0C0F9D-8488-4F91-9B51-3FA90E08545B}" type="pres">
      <dgm:prSet presAssocID="{CA4EA167-5924-4E10-9E81-230040CCB9B6}" presName="spaceRect" presStyleCnt="0"/>
      <dgm:spPr/>
    </dgm:pt>
    <dgm:pt modelId="{D48CBAF5-31C8-4D8F-AB02-D4DDE37B860E}" type="pres">
      <dgm:prSet presAssocID="{CA4EA167-5924-4E10-9E81-230040CCB9B6}" presName="textRect" presStyleLbl="revTx" presStyleIdx="0" presStyleCnt="5">
        <dgm:presLayoutVars>
          <dgm:chMax val="1"/>
          <dgm:chPref val="1"/>
        </dgm:presLayoutVars>
      </dgm:prSet>
      <dgm:spPr/>
    </dgm:pt>
    <dgm:pt modelId="{0814495F-327B-4D3A-B5C9-B269FC9EF211}" type="pres">
      <dgm:prSet presAssocID="{468CF103-278F-4698-A2D0-7EC8266D40C9}" presName="sibTrans" presStyleCnt="0"/>
      <dgm:spPr/>
    </dgm:pt>
    <dgm:pt modelId="{54A947AD-28F6-4AC6-8561-40733BB8E5DC}" type="pres">
      <dgm:prSet presAssocID="{F3F5929B-53C3-4939-B342-AEE5AA844269}" presName="compNode" presStyleCnt="0"/>
      <dgm:spPr/>
    </dgm:pt>
    <dgm:pt modelId="{D4C9D260-774A-4C50-A7E8-CDE7BF02D33C}" type="pres">
      <dgm:prSet presAssocID="{F3F5929B-53C3-4939-B342-AEE5AA84426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52C88B-0CC1-4EEB-BB33-5CB7C09BD2A2}" type="pres">
      <dgm:prSet presAssocID="{F3F5929B-53C3-4939-B342-AEE5AA84426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7034E0D-6CF9-403B-A5B4-4ECDC5070BC2}" type="pres">
      <dgm:prSet presAssocID="{F3F5929B-53C3-4939-B342-AEE5AA844269}" presName="spaceRect" presStyleCnt="0"/>
      <dgm:spPr/>
    </dgm:pt>
    <dgm:pt modelId="{DB6F9159-ABF2-4B80-A559-1169BBF48007}" type="pres">
      <dgm:prSet presAssocID="{F3F5929B-53C3-4939-B342-AEE5AA844269}" presName="textRect" presStyleLbl="revTx" presStyleIdx="1" presStyleCnt="5">
        <dgm:presLayoutVars>
          <dgm:chMax val="1"/>
          <dgm:chPref val="1"/>
        </dgm:presLayoutVars>
      </dgm:prSet>
      <dgm:spPr/>
    </dgm:pt>
    <dgm:pt modelId="{9165E36E-92DD-4C65-AED6-3BEDEDE2504D}" type="pres">
      <dgm:prSet presAssocID="{FE171BCD-7CD1-49F6-B8EF-295082542B51}" presName="sibTrans" presStyleCnt="0"/>
      <dgm:spPr/>
    </dgm:pt>
    <dgm:pt modelId="{B734145F-1F07-42E1-A73C-1B5CC779D1FE}" type="pres">
      <dgm:prSet presAssocID="{2CE3585E-1680-4CE3-B24A-124A79FE213C}" presName="compNode" presStyleCnt="0"/>
      <dgm:spPr/>
    </dgm:pt>
    <dgm:pt modelId="{5AA721AE-C375-4737-B2A2-E533E133F307}" type="pres">
      <dgm:prSet presAssocID="{2CE3585E-1680-4CE3-B24A-124A79FE213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1F93694-F193-4AF0-9D68-6753978260B4}" type="pres">
      <dgm:prSet presAssocID="{2CE3585E-1680-4CE3-B24A-124A79FE213C}" presName="iconRect" presStyleLbl="node1" presStyleIdx="2" presStyleCnt="5" custScaleX="133048" custScaleY="1038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791A6073-CF57-428E-8197-7899BCAF964F}" type="pres">
      <dgm:prSet presAssocID="{2CE3585E-1680-4CE3-B24A-124A79FE213C}" presName="spaceRect" presStyleCnt="0"/>
      <dgm:spPr/>
    </dgm:pt>
    <dgm:pt modelId="{3750D924-CD42-480B-9E6F-229CB7C5A501}" type="pres">
      <dgm:prSet presAssocID="{2CE3585E-1680-4CE3-B24A-124A79FE213C}" presName="textRect" presStyleLbl="revTx" presStyleIdx="2" presStyleCnt="5">
        <dgm:presLayoutVars>
          <dgm:chMax val="1"/>
          <dgm:chPref val="1"/>
        </dgm:presLayoutVars>
      </dgm:prSet>
      <dgm:spPr/>
    </dgm:pt>
    <dgm:pt modelId="{55E01DDF-9A02-4E8C-A569-F2107E6B82C5}" type="pres">
      <dgm:prSet presAssocID="{242B0E28-3545-4492-92F8-23693BCE569A}" presName="sibTrans" presStyleCnt="0"/>
      <dgm:spPr/>
    </dgm:pt>
    <dgm:pt modelId="{01916029-B42D-4DED-98AB-370BFDD66C55}" type="pres">
      <dgm:prSet presAssocID="{2084D6E2-085D-4675-BE43-E6CD62C7B4D6}" presName="compNode" presStyleCnt="0"/>
      <dgm:spPr/>
    </dgm:pt>
    <dgm:pt modelId="{16F1FA72-ABFF-478D-AF43-93EAD6618CC2}" type="pres">
      <dgm:prSet presAssocID="{2084D6E2-085D-4675-BE43-E6CD62C7B4D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38949B3-5628-4119-B982-5185818421C3}" type="pres">
      <dgm:prSet presAssocID="{2084D6E2-085D-4675-BE43-E6CD62C7B4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3410BBF-6D2B-4A52-9A2A-52B604A7A79A}" type="pres">
      <dgm:prSet presAssocID="{2084D6E2-085D-4675-BE43-E6CD62C7B4D6}" presName="spaceRect" presStyleCnt="0"/>
      <dgm:spPr/>
    </dgm:pt>
    <dgm:pt modelId="{256F7C75-EC19-4811-8D61-D09C4FCE1116}" type="pres">
      <dgm:prSet presAssocID="{2084D6E2-085D-4675-BE43-E6CD62C7B4D6}" presName="textRect" presStyleLbl="revTx" presStyleIdx="3" presStyleCnt="5">
        <dgm:presLayoutVars>
          <dgm:chMax val="1"/>
          <dgm:chPref val="1"/>
        </dgm:presLayoutVars>
      </dgm:prSet>
      <dgm:spPr/>
    </dgm:pt>
    <dgm:pt modelId="{2A617C1E-6673-47EB-BFF3-F9411F67C024}" type="pres">
      <dgm:prSet presAssocID="{E12F9EC5-2839-4AFC-B93F-3E7151D69B07}" presName="sibTrans" presStyleCnt="0"/>
      <dgm:spPr/>
    </dgm:pt>
    <dgm:pt modelId="{CA288951-3B03-45BB-BCDC-39ACA296D24F}" type="pres">
      <dgm:prSet presAssocID="{6641DBBC-6ABD-6E4A-8422-A3CF62610AAC}" presName="compNode" presStyleCnt="0"/>
      <dgm:spPr/>
    </dgm:pt>
    <dgm:pt modelId="{07DAE61D-DADB-408D-90C3-CEA9F98982AE}" type="pres">
      <dgm:prSet presAssocID="{6641DBBC-6ABD-6E4A-8422-A3CF62610AA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2051A19-523C-45FE-96CC-F1E2F94F9D4D}" type="pres">
      <dgm:prSet presAssocID="{6641DBBC-6ABD-6E4A-8422-A3CF62610A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1AE7917D-E2E8-40B5-899C-F23DD8FD35D9}" type="pres">
      <dgm:prSet presAssocID="{6641DBBC-6ABD-6E4A-8422-A3CF62610AAC}" presName="spaceRect" presStyleCnt="0"/>
      <dgm:spPr/>
    </dgm:pt>
    <dgm:pt modelId="{86CFC3DB-63A4-41A8-8BE3-61300F54290D}" type="pres">
      <dgm:prSet presAssocID="{6641DBBC-6ABD-6E4A-8422-A3CF62610A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E1CF1D-D255-8449-8AE6-A34F4848AA8C}" type="presOf" srcId="{CA4EA167-5924-4E10-9E81-230040CCB9B6}" destId="{D48CBAF5-31C8-4D8F-AB02-D4DDE37B860E}" srcOrd="0" destOrd="0" presId="urn:microsoft.com/office/officeart/2018/5/layout/IconLeafLabelList"/>
    <dgm:cxn modelId="{829D5A3D-3F60-4D3D-85AC-EA3A41518801}" srcId="{91A6AD39-A0AD-4272-B2B0-4B33841B1874}" destId="{2084D6E2-085D-4675-BE43-E6CD62C7B4D6}" srcOrd="3" destOrd="0" parTransId="{C70EBB1C-32F3-4089-86AB-F86C1EA00B7F}" sibTransId="{E12F9EC5-2839-4AFC-B93F-3E7151D69B07}"/>
    <dgm:cxn modelId="{190CC05B-A27A-4DD4-A588-B16FC31977CC}" srcId="{91A6AD39-A0AD-4272-B2B0-4B33841B1874}" destId="{F3F5929B-53C3-4939-B342-AEE5AA844269}" srcOrd="1" destOrd="0" parTransId="{3984EE22-37CE-41A5-B052-E927FDDB359B}" sibTransId="{FE171BCD-7CD1-49F6-B8EF-295082542B51}"/>
    <dgm:cxn modelId="{8161765C-7B36-6A4E-AF7B-9BF2F32B4A46}" type="presOf" srcId="{2084D6E2-085D-4675-BE43-E6CD62C7B4D6}" destId="{256F7C75-EC19-4811-8D61-D09C4FCE1116}" srcOrd="0" destOrd="0" presId="urn:microsoft.com/office/officeart/2018/5/layout/IconLeafLabelList"/>
    <dgm:cxn modelId="{C8C52370-1A7D-1041-B4A8-D745D8E7560E}" type="presOf" srcId="{F3F5929B-53C3-4939-B342-AEE5AA844269}" destId="{DB6F9159-ABF2-4B80-A559-1169BBF48007}" srcOrd="0" destOrd="0" presId="urn:microsoft.com/office/officeart/2018/5/layout/IconLeafLabelList"/>
    <dgm:cxn modelId="{1C713580-B0BA-E941-89F1-352FD0D6405E}" type="presOf" srcId="{6641DBBC-6ABD-6E4A-8422-A3CF62610AAC}" destId="{86CFC3DB-63A4-41A8-8BE3-61300F54290D}" srcOrd="0" destOrd="0" presId="urn:microsoft.com/office/officeart/2018/5/layout/IconLeafLabelList"/>
    <dgm:cxn modelId="{62EEBD84-F51D-D841-BEB8-4CC37F0248FF}" type="presOf" srcId="{2CE3585E-1680-4CE3-B24A-124A79FE213C}" destId="{3750D924-CD42-480B-9E6F-229CB7C5A501}" srcOrd="0" destOrd="0" presId="urn:microsoft.com/office/officeart/2018/5/layout/IconLeafLabelList"/>
    <dgm:cxn modelId="{0E948297-4D3C-448A-85DC-52BCE8EFC1D1}" srcId="{91A6AD39-A0AD-4272-B2B0-4B33841B1874}" destId="{CA4EA167-5924-4E10-9E81-230040CCB9B6}" srcOrd="0" destOrd="0" parTransId="{6390C29C-0CC8-4F79-91B4-D4CAAC168CB5}" sibTransId="{468CF103-278F-4698-A2D0-7EC8266D40C9}"/>
    <dgm:cxn modelId="{497B7FA5-F9DF-BC4A-A256-309E48E8AF16}" type="presOf" srcId="{91A6AD39-A0AD-4272-B2B0-4B33841B1874}" destId="{B92BA9CE-FA35-4BD3-A40C-17BBCFD631C6}" srcOrd="0" destOrd="0" presId="urn:microsoft.com/office/officeart/2018/5/layout/IconLeafLabelList"/>
    <dgm:cxn modelId="{983553AB-99DE-1A43-984E-7FDFB8877473}" srcId="{91A6AD39-A0AD-4272-B2B0-4B33841B1874}" destId="{6641DBBC-6ABD-6E4A-8422-A3CF62610AAC}" srcOrd="4" destOrd="0" parTransId="{E53E87E1-D0AE-2146-BF88-1EF373DED8C3}" sibTransId="{BA3AB0F1-9FC0-0C44-8FA3-8530E5A5959C}"/>
    <dgm:cxn modelId="{C63520BD-E8CF-4CCD-8AF2-BB80B910268A}" srcId="{91A6AD39-A0AD-4272-B2B0-4B33841B1874}" destId="{2CE3585E-1680-4CE3-B24A-124A79FE213C}" srcOrd="2" destOrd="0" parTransId="{8B3857DD-954C-48B9-A0FF-0C09F64E00A6}" sibTransId="{242B0E28-3545-4492-92F8-23693BCE569A}"/>
    <dgm:cxn modelId="{A8FC11E3-8619-E043-80E0-3250302574D0}" type="presParOf" srcId="{B92BA9CE-FA35-4BD3-A40C-17BBCFD631C6}" destId="{228C56BA-E20C-48F6-ADD1-9D221E4949B5}" srcOrd="0" destOrd="0" presId="urn:microsoft.com/office/officeart/2018/5/layout/IconLeafLabelList"/>
    <dgm:cxn modelId="{BFC1177F-516D-7D44-9C58-E88DDEB4BE1F}" type="presParOf" srcId="{228C56BA-E20C-48F6-ADD1-9D221E4949B5}" destId="{D978693C-DA03-4070-9B94-13E3E9F67713}" srcOrd="0" destOrd="0" presId="urn:microsoft.com/office/officeart/2018/5/layout/IconLeafLabelList"/>
    <dgm:cxn modelId="{9579DA67-F744-E141-820B-AC80B71DD37B}" type="presParOf" srcId="{228C56BA-E20C-48F6-ADD1-9D221E4949B5}" destId="{978B4EDC-AA69-47D2-8496-17225908F57B}" srcOrd="1" destOrd="0" presId="urn:microsoft.com/office/officeart/2018/5/layout/IconLeafLabelList"/>
    <dgm:cxn modelId="{E378B534-9B5E-B14A-BA28-9297334258E1}" type="presParOf" srcId="{228C56BA-E20C-48F6-ADD1-9D221E4949B5}" destId="{010C0F9D-8488-4F91-9B51-3FA90E08545B}" srcOrd="2" destOrd="0" presId="urn:microsoft.com/office/officeart/2018/5/layout/IconLeafLabelList"/>
    <dgm:cxn modelId="{E1B172F2-FD8B-AB4C-A673-E58D5F09D22F}" type="presParOf" srcId="{228C56BA-E20C-48F6-ADD1-9D221E4949B5}" destId="{D48CBAF5-31C8-4D8F-AB02-D4DDE37B860E}" srcOrd="3" destOrd="0" presId="urn:microsoft.com/office/officeart/2018/5/layout/IconLeafLabelList"/>
    <dgm:cxn modelId="{DF9D8486-662B-614A-B399-2B845B79EF4C}" type="presParOf" srcId="{B92BA9CE-FA35-4BD3-A40C-17BBCFD631C6}" destId="{0814495F-327B-4D3A-B5C9-B269FC9EF211}" srcOrd="1" destOrd="0" presId="urn:microsoft.com/office/officeart/2018/5/layout/IconLeafLabelList"/>
    <dgm:cxn modelId="{25BC9DC3-0DD3-444F-8D6A-F1C0909EE90E}" type="presParOf" srcId="{B92BA9CE-FA35-4BD3-A40C-17BBCFD631C6}" destId="{54A947AD-28F6-4AC6-8561-40733BB8E5DC}" srcOrd="2" destOrd="0" presId="urn:microsoft.com/office/officeart/2018/5/layout/IconLeafLabelList"/>
    <dgm:cxn modelId="{767BF865-B82A-154E-8D83-D96DB2517C9F}" type="presParOf" srcId="{54A947AD-28F6-4AC6-8561-40733BB8E5DC}" destId="{D4C9D260-774A-4C50-A7E8-CDE7BF02D33C}" srcOrd="0" destOrd="0" presId="urn:microsoft.com/office/officeart/2018/5/layout/IconLeafLabelList"/>
    <dgm:cxn modelId="{A4A29845-761A-C74D-9EFD-33DC169F5250}" type="presParOf" srcId="{54A947AD-28F6-4AC6-8561-40733BB8E5DC}" destId="{5752C88B-0CC1-4EEB-BB33-5CB7C09BD2A2}" srcOrd="1" destOrd="0" presId="urn:microsoft.com/office/officeart/2018/5/layout/IconLeafLabelList"/>
    <dgm:cxn modelId="{6C9F7146-B895-274F-A4B2-E72EAB50C8FA}" type="presParOf" srcId="{54A947AD-28F6-4AC6-8561-40733BB8E5DC}" destId="{E7034E0D-6CF9-403B-A5B4-4ECDC5070BC2}" srcOrd="2" destOrd="0" presId="urn:microsoft.com/office/officeart/2018/5/layout/IconLeafLabelList"/>
    <dgm:cxn modelId="{93026004-BC65-0544-A697-D0E837B1F138}" type="presParOf" srcId="{54A947AD-28F6-4AC6-8561-40733BB8E5DC}" destId="{DB6F9159-ABF2-4B80-A559-1169BBF48007}" srcOrd="3" destOrd="0" presId="urn:microsoft.com/office/officeart/2018/5/layout/IconLeafLabelList"/>
    <dgm:cxn modelId="{6CD99469-0A15-5B44-84F3-0F76487D802F}" type="presParOf" srcId="{B92BA9CE-FA35-4BD3-A40C-17BBCFD631C6}" destId="{9165E36E-92DD-4C65-AED6-3BEDEDE2504D}" srcOrd="3" destOrd="0" presId="urn:microsoft.com/office/officeart/2018/5/layout/IconLeafLabelList"/>
    <dgm:cxn modelId="{88FD918B-9A67-AF4E-8316-3A9D5BE5CA2F}" type="presParOf" srcId="{B92BA9CE-FA35-4BD3-A40C-17BBCFD631C6}" destId="{B734145F-1F07-42E1-A73C-1B5CC779D1FE}" srcOrd="4" destOrd="0" presId="urn:microsoft.com/office/officeart/2018/5/layout/IconLeafLabelList"/>
    <dgm:cxn modelId="{7E3A4F75-72BC-2E49-A0F9-5C6893B542DC}" type="presParOf" srcId="{B734145F-1F07-42E1-A73C-1B5CC779D1FE}" destId="{5AA721AE-C375-4737-B2A2-E533E133F307}" srcOrd="0" destOrd="0" presId="urn:microsoft.com/office/officeart/2018/5/layout/IconLeafLabelList"/>
    <dgm:cxn modelId="{F56292BB-00EF-5C44-9465-9822EA7FA350}" type="presParOf" srcId="{B734145F-1F07-42E1-A73C-1B5CC779D1FE}" destId="{B1F93694-F193-4AF0-9D68-6753978260B4}" srcOrd="1" destOrd="0" presId="urn:microsoft.com/office/officeart/2018/5/layout/IconLeafLabelList"/>
    <dgm:cxn modelId="{EBD48D35-16A4-D647-B853-65A2415505BE}" type="presParOf" srcId="{B734145F-1F07-42E1-A73C-1B5CC779D1FE}" destId="{791A6073-CF57-428E-8197-7899BCAF964F}" srcOrd="2" destOrd="0" presId="urn:microsoft.com/office/officeart/2018/5/layout/IconLeafLabelList"/>
    <dgm:cxn modelId="{984641B6-6425-9748-970F-410E308B99D8}" type="presParOf" srcId="{B734145F-1F07-42E1-A73C-1B5CC779D1FE}" destId="{3750D924-CD42-480B-9E6F-229CB7C5A501}" srcOrd="3" destOrd="0" presId="urn:microsoft.com/office/officeart/2018/5/layout/IconLeafLabelList"/>
    <dgm:cxn modelId="{09FEB430-68FA-434A-9133-BF61F483097B}" type="presParOf" srcId="{B92BA9CE-FA35-4BD3-A40C-17BBCFD631C6}" destId="{55E01DDF-9A02-4E8C-A569-F2107E6B82C5}" srcOrd="5" destOrd="0" presId="urn:microsoft.com/office/officeart/2018/5/layout/IconLeafLabelList"/>
    <dgm:cxn modelId="{9DB57D56-1C30-A142-98E9-EECEF7C94F70}" type="presParOf" srcId="{B92BA9CE-FA35-4BD3-A40C-17BBCFD631C6}" destId="{01916029-B42D-4DED-98AB-370BFDD66C55}" srcOrd="6" destOrd="0" presId="urn:microsoft.com/office/officeart/2018/5/layout/IconLeafLabelList"/>
    <dgm:cxn modelId="{4F8941D3-3F81-224E-A92A-A67968EA9377}" type="presParOf" srcId="{01916029-B42D-4DED-98AB-370BFDD66C55}" destId="{16F1FA72-ABFF-478D-AF43-93EAD6618CC2}" srcOrd="0" destOrd="0" presId="urn:microsoft.com/office/officeart/2018/5/layout/IconLeafLabelList"/>
    <dgm:cxn modelId="{3FE735B1-E6BE-2346-89F2-2F9A30C2E715}" type="presParOf" srcId="{01916029-B42D-4DED-98AB-370BFDD66C55}" destId="{338949B3-5628-4119-B982-5185818421C3}" srcOrd="1" destOrd="0" presId="urn:microsoft.com/office/officeart/2018/5/layout/IconLeafLabelList"/>
    <dgm:cxn modelId="{EB01BEF8-B1B6-4C4C-B31E-1D1CB1E19DEB}" type="presParOf" srcId="{01916029-B42D-4DED-98AB-370BFDD66C55}" destId="{03410BBF-6D2B-4A52-9A2A-52B604A7A79A}" srcOrd="2" destOrd="0" presId="urn:microsoft.com/office/officeart/2018/5/layout/IconLeafLabelList"/>
    <dgm:cxn modelId="{6C629F7A-1557-F546-8FA5-DCC90BE53EAA}" type="presParOf" srcId="{01916029-B42D-4DED-98AB-370BFDD66C55}" destId="{256F7C75-EC19-4811-8D61-D09C4FCE1116}" srcOrd="3" destOrd="0" presId="urn:microsoft.com/office/officeart/2018/5/layout/IconLeafLabelList"/>
    <dgm:cxn modelId="{8DF34351-5D34-1B4C-A8DA-37A9F449278B}" type="presParOf" srcId="{B92BA9CE-FA35-4BD3-A40C-17BBCFD631C6}" destId="{2A617C1E-6673-47EB-BFF3-F9411F67C024}" srcOrd="7" destOrd="0" presId="urn:microsoft.com/office/officeart/2018/5/layout/IconLeafLabelList"/>
    <dgm:cxn modelId="{595A1AA7-F74A-8E4F-8ED4-5A439153831B}" type="presParOf" srcId="{B92BA9CE-FA35-4BD3-A40C-17BBCFD631C6}" destId="{CA288951-3B03-45BB-BCDC-39ACA296D24F}" srcOrd="8" destOrd="0" presId="urn:microsoft.com/office/officeart/2018/5/layout/IconLeafLabelList"/>
    <dgm:cxn modelId="{B434E6D5-D484-1143-86D3-28FC6DF72271}" type="presParOf" srcId="{CA288951-3B03-45BB-BCDC-39ACA296D24F}" destId="{07DAE61D-DADB-408D-90C3-CEA9F98982AE}" srcOrd="0" destOrd="0" presId="urn:microsoft.com/office/officeart/2018/5/layout/IconLeafLabelList"/>
    <dgm:cxn modelId="{54DB21DB-8409-5B4B-AC35-E3DF16565FC5}" type="presParOf" srcId="{CA288951-3B03-45BB-BCDC-39ACA296D24F}" destId="{F2051A19-523C-45FE-96CC-F1E2F94F9D4D}" srcOrd="1" destOrd="0" presId="urn:microsoft.com/office/officeart/2018/5/layout/IconLeafLabelList"/>
    <dgm:cxn modelId="{F88F2132-08E9-1F46-8DC3-738569523725}" type="presParOf" srcId="{CA288951-3B03-45BB-BCDC-39ACA296D24F}" destId="{1AE7917D-E2E8-40B5-899C-F23DD8FD35D9}" srcOrd="2" destOrd="0" presId="urn:microsoft.com/office/officeart/2018/5/layout/IconLeafLabelList"/>
    <dgm:cxn modelId="{8C91EE47-6D40-0C4A-9306-C51F3F0AFDA3}" type="presParOf" srcId="{CA288951-3B03-45BB-BCDC-39ACA296D24F}" destId="{86CFC3DB-63A4-41A8-8BE3-61300F54290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331856-37EB-4EB4-8B2C-0BE0C8A8DAB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E28565-9A83-4EC5-999B-AA9E64F2EC00}">
      <dgm:prSet/>
      <dgm:spPr/>
      <dgm:t>
        <a:bodyPr/>
        <a:lstStyle/>
        <a:p>
          <a:r>
            <a:rPr lang="en-US"/>
            <a:t>Zooming</a:t>
          </a:r>
        </a:p>
      </dgm:t>
    </dgm:pt>
    <dgm:pt modelId="{2F1179DC-9904-45B1-835B-101929B1907B}" type="parTrans" cxnId="{58073701-C098-4F80-9AEE-2D16364BE1BD}">
      <dgm:prSet/>
      <dgm:spPr/>
      <dgm:t>
        <a:bodyPr/>
        <a:lstStyle/>
        <a:p>
          <a:endParaRPr lang="en-US"/>
        </a:p>
      </dgm:t>
    </dgm:pt>
    <dgm:pt modelId="{C79FED80-B025-4461-9096-2F114BF337D4}" type="sibTrans" cxnId="{58073701-C098-4F80-9AEE-2D16364BE1BD}">
      <dgm:prSet/>
      <dgm:spPr/>
      <dgm:t>
        <a:bodyPr/>
        <a:lstStyle/>
        <a:p>
          <a:endParaRPr lang="en-US"/>
        </a:p>
      </dgm:t>
    </dgm:pt>
    <dgm:pt modelId="{37285A13-5855-445B-BFB9-386B6F066C5F}">
      <dgm:prSet/>
      <dgm:spPr/>
      <dgm:t>
        <a:bodyPr/>
        <a:lstStyle/>
        <a:p>
          <a:r>
            <a:rPr lang="en-US"/>
            <a:t>Panning</a:t>
          </a:r>
        </a:p>
      </dgm:t>
    </dgm:pt>
    <dgm:pt modelId="{2BC5CAA0-029C-4EF7-A452-7D2F3D4A29A5}" type="parTrans" cxnId="{AE4220A3-B303-47A6-9043-27E4C524D067}">
      <dgm:prSet/>
      <dgm:spPr/>
      <dgm:t>
        <a:bodyPr/>
        <a:lstStyle/>
        <a:p>
          <a:endParaRPr lang="en-US"/>
        </a:p>
      </dgm:t>
    </dgm:pt>
    <dgm:pt modelId="{DD8108B3-C7F7-4A5A-BC89-CB3E8D3EFEA4}" type="sibTrans" cxnId="{AE4220A3-B303-47A6-9043-27E4C524D067}">
      <dgm:prSet/>
      <dgm:spPr/>
      <dgm:t>
        <a:bodyPr/>
        <a:lstStyle/>
        <a:p>
          <a:endParaRPr lang="en-US"/>
        </a:p>
      </dgm:t>
    </dgm:pt>
    <dgm:pt modelId="{BF790BA4-BC9C-480A-BC9E-B1C31F0FDAF1}">
      <dgm:prSet/>
      <dgm:spPr/>
      <dgm:t>
        <a:bodyPr/>
        <a:lstStyle/>
        <a:p>
          <a:r>
            <a:rPr lang="en-US"/>
            <a:t>Labels</a:t>
          </a:r>
        </a:p>
      </dgm:t>
    </dgm:pt>
    <dgm:pt modelId="{46D5DBD5-BE13-42F0-93C8-AF4CC59240D9}" type="parTrans" cxnId="{56B5C224-4BA4-41E0-BA99-8CFBC90F09B8}">
      <dgm:prSet/>
      <dgm:spPr/>
      <dgm:t>
        <a:bodyPr/>
        <a:lstStyle/>
        <a:p>
          <a:endParaRPr lang="en-US"/>
        </a:p>
      </dgm:t>
    </dgm:pt>
    <dgm:pt modelId="{8C8ACA83-0A39-4A02-BDBF-B4CD9B30D8BE}" type="sibTrans" cxnId="{56B5C224-4BA4-41E0-BA99-8CFBC90F09B8}">
      <dgm:prSet/>
      <dgm:spPr/>
      <dgm:t>
        <a:bodyPr/>
        <a:lstStyle/>
        <a:p>
          <a:endParaRPr lang="en-US"/>
        </a:p>
      </dgm:t>
    </dgm:pt>
    <dgm:pt modelId="{6D755438-0E77-4895-B706-B07656386D3E}">
      <dgm:prSet/>
      <dgm:spPr/>
      <dgm:t>
        <a:bodyPr/>
        <a:lstStyle/>
        <a:p>
          <a:r>
            <a:rPr lang="en-US"/>
            <a:t>Horizontal Sliders</a:t>
          </a:r>
        </a:p>
      </dgm:t>
    </dgm:pt>
    <dgm:pt modelId="{5AF4CDC8-44BA-4798-97B4-F8B117BAD4E0}" type="parTrans" cxnId="{EAC40962-78CD-475B-B9EC-D84C7793A6E9}">
      <dgm:prSet/>
      <dgm:spPr/>
      <dgm:t>
        <a:bodyPr/>
        <a:lstStyle/>
        <a:p>
          <a:endParaRPr lang="en-US"/>
        </a:p>
      </dgm:t>
    </dgm:pt>
    <dgm:pt modelId="{C7792B68-FFF8-4F03-9FCA-19CDC1D5425D}" type="sibTrans" cxnId="{EAC40962-78CD-475B-B9EC-D84C7793A6E9}">
      <dgm:prSet/>
      <dgm:spPr/>
      <dgm:t>
        <a:bodyPr/>
        <a:lstStyle/>
        <a:p>
          <a:endParaRPr lang="en-US"/>
        </a:p>
      </dgm:t>
    </dgm:pt>
    <dgm:pt modelId="{390B20C8-35AA-2041-839F-29E4C5BC5F6D}" type="pres">
      <dgm:prSet presAssocID="{56331856-37EB-4EB4-8B2C-0BE0C8A8DAB6}" presName="Name0" presStyleCnt="0">
        <dgm:presLayoutVars>
          <dgm:chMax/>
          <dgm:chPref/>
          <dgm:dir/>
          <dgm:animLvl val="lvl"/>
        </dgm:presLayoutVars>
      </dgm:prSet>
      <dgm:spPr/>
    </dgm:pt>
    <dgm:pt modelId="{6CB3ABEB-441F-AF49-B797-73B2FE4EBFCB}" type="pres">
      <dgm:prSet presAssocID="{ADE28565-9A83-4EC5-999B-AA9E64F2EC00}" presName="composite" presStyleCnt="0"/>
      <dgm:spPr/>
    </dgm:pt>
    <dgm:pt modelId="{13297BE9-7B99-F047-9AA5-6EBF50349F6D}" type="pres">
      <dgm:prSet presAssocID="{ADE28565-9A83-4EC5-999B-AA9E64F2EC00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743416-B7EC-B44F-AE3F-9CEEFBCE2DCC}" type="pres">
      <dgm:prSet presAssocID="{ADE28565-9A83-4EC5-999B-AA9E64F2EC0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A1D456B-B9A3-7444-8DC2-474D44B1069E}" type="pres">
      <dgm:prSet presAssocID="{ADE28565-9A83-4EC5-999B-AA9E64F2EC00}" presName="BalanceSpacing" presStyleCnt="0"/>
      <dgm:spPr/>
    </dgm:pt>
    <dgm:pt modelId="{4014A2D8-7453-2F44-BC8B-5104A26D3935}" type="pres">
      <dgm:prSet presAssocID="{ADE28565-9A83-4EC5-999B-AA9E64F2EC00}" presName="BalanceSpacing1" presStyleCnt="0"/>
      <dgm:spPr/>
    </dgm:pt>
    <dgm:pt modelId="{91D7460F-D513-7043-95D6-F60CE1CA0C2E}" type="pres">
      <dgm:prSet presAssocID="{C79FED80-B025-4461-9096-2F114BF337D4}" presName="Accent1Text" presStyleLbl="node1" presStyleIdx="1" presStyleCnt="8"/>
      <dgm:spPr/>
    </dgm:pt>
    <dgm:pt modelId="{23B24F32-02C8-7747-BDB5-60A81D1B4F00}" type="pres">
      <dgm:prSet presAssocID="{C79FED80-B025-4461-9096-2F114BF337D4}" presName="spaceBetweenRectangles" presStyleCnt="0"/>
      <dgm:spPr/>
    </dgm:pt>
    <dgm:pt modelId="{5366A502-90E7-FF4A-9973-7EDE3ACDAEDD}" type="pres">
      <dgm:prSet presAssocID="{37285A13-5855-445B-BFB9-386B6F066C5F}" presName="composite" presStyleCnt="0"/>
      <dgm:spPr/>
    </dgm:pt>
    <dgm:pt modelId="{6009B1EA-848F-CD48-A369-0BA0EE27E560}" type="pres">
      <dgm:prSet presAssocID="{37285A13-5855-445B-BFB9-386B6F066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7F36D19-E335-0D46-BF16-F318D1B52A63}" type="pres">
      <dgm:prSet presAssocID="{37285A13-5855-445B-BFB9-386B6F066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AFC8307-9C21-9143-839F-5681CEFFC7A7}" type="pres">
      <dgm:prSet presAssocID="{37285A13-5855-445B-BFB9-386B6F066C5F}" presName="BalanceSpacing" presStyleCnt="0"/>
      <dgm:spPr/>
    </dgm:pt>
    <dgm:pt modelId="{8864C364-804C-E947-8609-515B28EB30E3}" type="pres">
      <dgm:prSet presAssocID="{37285A13-5855-445B-BFB9-386B6F066C5F}" presName="BalanceSpacing1" presStyleCnt="0"/>
      <dgm:spPr/>
    </dgm:pt>
    <dgm:pt modelId="{70549FCE-EA5E-474A-95A9-7BB1D88B49BA}" type="pres">
      <dgm:prSet presAssocID="{DD8108B3-C7F7-4A5A-BC89-CB3E8D3EFEA4}" presName="Accent1Text" presStyleLbl="node1" presStyleIdx="3" presStyleCnt="8"/>
      <dgm:spPr/>
    </dgm:pt>
    <dgm:pt modelId="{55B6BCB5-58BA-9B4B-9CE6-40F581075416}" type="pres">
      <dgm:prSet presAssocID="{DD8108B3-C7F7-4A5A-BC89-CB3E8D3EFEA4}" presName="spaceBetweenRectangles" presStyleCnt="0"/>
      <dgm:spPr/>
    </dgm:pt>
    <dgm:pt modelId="{DD803642-CF74-EA40-8D3B-49FDBE07D896}" type="pres">
      <dgm:prSet presAssocID="{BF790BA4-BC9C-480A-BC9E-B1C31F0FDAF1}" presName="composite" presStyleCnt="0"/>
      <dgm:spPr/>
    </dgm:pt>
    <dgm:pt modelId="{71E9DB5D-DFE3-0542-A0CC-D010D0816C88}" type="pres">
      <dgm:prSet presAssocID="{BF790BA4-BC9C-480A-BC9E-B1C31F0FDAF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5EE5B65-C50F-674F-9D67-CEC8A7B745B1}" type="pres">
      <dgm:prSet presAssocID="{BF790BA4-BC9C-480A-BC9E-B1C31F0FDAF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8E23D9F-1902-F040-9C21-E178C730F370}" type="pres">
      <dgm:prSet presAssocID="{BF790BA4-BC9C-480A-BC9E-B1C31F0FDAF1}" presName="BalanceSpacing" presStyleCnt="0"/>
      <dgm:spPr/>
    </dgm:pt>
    <dgm:pt modelId="{5CBEC39C-09D5-D446-B7F7-8E5A4B54B93B}" type="pres">
      <dgm:prSet presAssocID="{BF790BA4-BC9C-480A-BC9E-B1C31F0FDAF1}" presName="BalanceSpacing1" presStyleCnt="0"/>
      <dgm:spPr/>
    </dgm:pt>
    <dgm:pt modelId="{E2F4DD02-D388-2948-A0A9-5B37BACAEFC4}" type="pres">
      <dgm:prSet presAssocID="{8C8ACA83-0A39-4A02-BDBF-B4CD9B30D8BE}" presName="Accent1Text" presStyleLbl="node1" presStyleIdx="5" presStyleCnt="8"/>
      <dgm:spPr/>
    </dgm:pt>
    <dgm:pt modelId="{49D6870D-D9C4-DC48-9FB6-9A141A659A55}" type="pres">
      <dgm:prSet presAssocID="{8C8ACA83-0A39-4A02-BDBF-B4CD9B30D8BE}" presName="spaceBetweenRectangles" presStyleCnt="0"/>
      <dgm:spPr/>
    </dgm:pt>
    <dgm:pt modelId="{02799835-BCDE-604B-B715-3C2AB01A7A4A}" type="pres">
      <dgm:prSet presAssocID="{6D755438-0E77-4895-B706-B07656386D3E}" presName="composite" presStyleCnt="0"/>
      <dgm:spPr/>
    </dgm:pt>
    <dgm:pt modelId="{73D23C12-063D-E840-8730-A80D26F5F906}" type="pres">
      <dgm:prSet presAssocID="{6D755438-0E77-4895-B706-B07656386D3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8988D5A9-E5F8-4841-A3C6-8572CFAD7E36}" type="pres">
      <dgm:prSet presAssocID="{6D755438-0E77-4895-B706-B07656386D3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734B79E-4C0C-BC48-98C9-B58F33AF74CA}" type="pres">
      <dgm:prSet presAssocID="{6D755438-0E77-4895-B706-B07656386D3E}" presName="BalanceSpacing" presStyleCnt="0"/>
      <dgm:spPr/>
    </dgm:pt>
    <dgm:pt modelId="{EAD4C1A5-A14F-454B-86AF-4E4DA6BF9223}" type="pres">
      <dgm:prSet presAssocID="{6D755438-0E77-4895-B706-B07656386D3E}" presName="BalanceSpacing1" presStyleCnt="0"/>
      <dgm:spPr/>
    </dgm:pt>
    <dgm:pt modelId="{BD7F0E96-9A70-9A45-AAC9-C194492E410C}" type="pres">
      <dgm:prSet presAssocID="{C7792B68-FFF8-4F03-9FCA-19CDC1D5425D}" presName="Accent1Text" presStyleLbl="node1" presStyleIdx="7" presStyleCnt="8"/>
      <dgm:spPr/>
    </dgm:pt>
  </dgm:ptLst>
  <dgm:cxnLst>
    <dgm:cxn modelId="{58073701-C098-4F80-9AEE-2D16364BE1BD}" srcId="{56331856-37EB-4EB4-8B2C-0BE0C8A8DAB6}" destId="{ADE28565-9A83-4EC5-999B-AA9E64F2EC00}" srcOrd="0" destOrd="0" parTransId="{2F1179DC-9904-45B1-835B-101929B1907B}" sibTransId="{C79FED80-B025-4461-9096-2F114BF337D4}"/>
    <dgm:cxn modelId="{D8F3D703-3D97-A147-B5C2-FF71F37202BB}" type="presOf" srcId="{DD8108B3-C7F7-4A5A-BC89-CB3E8D3EFEA4}" destId="{70549FCE-EA5E-474A-95A9-7BB1D88B49BA}" srcOrd="0" destOrd="0" presId="urn:microsoft.com/office/officeart/2008/layout/AlternatingHexagons"/>
    <dgm:cxn modelId="{56B5C224-4BA4-41E0-BA99-8CFBC90F09B8}" srcId="{56331856-37EB-4EB4-8B2C-0BE0C8A8DAB6}" destId="{BF790BA4-BC9C-480A-BC9E-B1C31F0FDAF1}" srcOrd="2" destOrd="0" parTransId="{46D5DBD5-BE13-42F0-93C8-AF4CC59240D9}" sibTransId="{8C8ACA83-0A39-4A02-BDBF-B4CD9B30D8BE}"/>
    <dgm:cxn modelId="{10333D26-D6DF-4F48-9893-C13DDB37E110}" type="presOf" srcId="{8C8ACA83-0A39-4A02-BDBF-B4CD9B30D8BE}" destId="{E2F4DD02-D388-2948-A0A9-5B37BACAEFC4}" srcOrd="0" destOrd="0" presId="urn:microsoft.com/office/officeart/2008/layout/AlternatingHexagons"/>
    <dgm:cxn modelId="{D56D035E-2349-3E48-9E6F-7ED46FBD0F0C}" type="presOf" srcId="{C7792B68-FFF8-4F03-9FCA-19CDC1D5425D}" destId="{BD7F0E96-9A70-9A45-AAC9-C194492E410C}" srcOrd="0" destOrd="0" presId="urn:microsoft.com/office/officeart/2008/layout/AlternatingHexagons"/>
    <dgm:cxn modelId="{EAC40962-78CD-475B-B9EC-D84C7793A6E9}" srcId="{56331856-37EB-4EB4-8B2C-0BE0C8A8DAB6}" destId="{6D755438-0E77-4895-B706-B07656386D3E}" srcOrd="3" destOrd="0" parTransId="{5AF4CDC8-44BA-4798-97B4-F8B117BAD4E0}" sibTransId="{C7792B68-FFF8-4F03-9FCA-19CDC1D5425D}"/>
    <dgm:cxn modelId="{A99B4768-9C9B-F146-812F-F80FD8B3621D}" type="presOf" srcId="{37285A13-5855-445B-BFB9-386B6F066C5F}" destId="{6009B1EA-848F-CD48-A369-0BA0EE27E560}" srcOrd="0" destOrd="0" presId="urn:microsoft.com/office/officeart/2008/layout/AlternatingHexagons"/>
    <dgm:cxn modelId="{E1086C9E-1AAB-A44E-BFD4-B44EC605350F}" type="presOf" srcId="{56331856-37EB-4EB4-8B2C-0BE0C8A8DAB6}" destId="{390B20C8-35AA-2041-839F-29E4C5BC5F6D}" srcOrd="0" destOrd="0" presId="urn:microsoft.com/office/officeart/2008/layout/AlternatingHexagons"/>
    <dgm:cxn modelId="{AE4220A3-B303-47A6-9043-27E4C524D067}" srcId="{56331856-37EB-4EB4-8B2C-0BE0C8A8DAB6}" destId="{37285A13-5855-445B-BFB9-386B6F066C5F}" srcOrd="1" destOrd="0" parTransId="{2BC5CAA0-029C-4EF7-A452-7D2F3D4A29A5}" sibTransId="{DD8108B3-C7F7-4A5A-BC89-CB3E8D3EFEA4}"/>
    <dgm:cxn modelId="{221EB0AA-6D05-F142-8FDA-D54086AD5B46}" type="presOf" srcId="{6D755438-0E77-4895-B706-B07656386D3E}" destId="{73D23C12-063D-E840-8730-A80D26F5F906}" srcOrd="0" destOrd="0" presId="urn:microsoft.com/office/officeart/2008/layout/AlternatingHexagons"/>
    <dgm:cxn modelId="{E796A2D8-715D-9E41-90C3-D6A2C8D30B7B}" type="presOf" srcId="{C79FED80-B025-4461-9096-2F114BF337D4}" destId="{91D7460F-D513-7043-95D6-F60CE1CA0C2E}" srcOrd="0" destOrd="0" presId="urn:microsoft.com/office/officeart/2008/layout/AlternatingHexagons"/>
    <dgm:cxn modelId="{B4D5DBEE-BADA-724B-B1BF-B516A02A413E}" type="presOf" srcId="{ADE28565-9A83-4EC5-999B-AA9E64F2EC00}" destId="{13297BE9-7B99-F047-9AA5-6EBF50349F6D}" srcOrd="0" destOrd="0" presId="urn:microsoft.com/office/officeart/2008/layout/AlternatingHexagons"/>
    <dgm:cxn modelId="{0C186AF1-E4DA-A745-B618-B1BBEC280210}" type="presOf" srcId="{BF790BA4-BC9C-480A-BC9E-B1C31F0FDAF1}" destId="{71E9DB5D-DFE3-0542-A0CC-D010D0816C88}" srcOrd="0" destOrd="0" presId="urn:microsoft.com/office/officeart/2008/layout/AlternatingHexagons"/>
    <dgm:cxn modelId="{E9CD8619-746C-1A44-8C98-A50135198728}" type="presParOf" srcId="{390B20C8-35AA-2041-839F-29E4C5BC5F6D}" destId="{6CB3ABEB-441F-AF49-B797-73B2FE4EBFCB}" srcOrd="0" destOrd="0" presId="urn:microsoft.com/office/officeart/2008/layout/AlternatingHexagons"/>
    <dgm:cxn modelId="{F37D1B8D-4E8D-E34E-95DF-35FEC525A4B6}" type="presParOf" srcId="{6CB3ABEB-441F-AF49-B797-73B2FE4EBFCB}" destId="{13297BE9-7B99-F047-9AA5-6EBF50349F6D}" srcOrd="0" destOrd="0" presId="urn:microsoft.com/office/officeart/2008/layout/AlternatingHexagons"/>
    <dgm:cxn modelId="{F02FD4DA-01C9-8547-9D17-9C8ED4645FFC}" type="presParOf" srcId="{6CB3ABEB-441F-AF49-B797-73B2FE4EBFCB}" destId="{BC743416-B7EC-B44F-AE3F-9CEEFBCE2DCC}" srcOrd="1" destOrd="0" presId="urn:microsoft.com/office/officeart/2008/layout/AlternatingHexagons"/>
    <dgm:cxn modelId="{C577652D-79E1-DE4A-A12F-4AEAEC07A9F5}" type="presParOf" srcId="{6CB3ABEB-441F-AF49-B797-73B2FE4EBFCB}" destId="{9A1D456B-B9A3-7444-8DC2-474D44B1069E}" srcOrd="2" destOrd="0" presId="urn:microsoft.com/office/officeart/2008/layout/AlternatingHexagons"/>
    <dgm:cxn modelId="{44F1F45A-4B99-B944-B9FC-AC6A15E30DC0}" type="presParOf" srcId="{6CB3ABEB-441F-AF49-B797-73B2FE4EBFCB}" destId="{4014A2D8-7453-2F44-BC8B-5104A26D3935}" srcOrd="3" destOrd="0" presId="urn:microsoft.com/office/officeart/2008/layout/AlternatingHexagons"/>
    <dgm:cxn modelId="{796168CC-9CA8-6544-BF45-6DCA00B0589E}" type="presParOf" srcId="{6CB3ABEB-441F-AF49-B797-73B2FE4EBFCB}" destId="{91D7460F-D513-7043-95D6-F60CE1CA0C2E}" srcOrd="4" destOrd="0" presId="urn:microsoft.com/office/officeart/2008/layout/AlternatingHexagons"/>
    <dgm:cxn modelId="{96F75330-97EC-364C-A25A-CC237CD9F65D}" type="presParOf" srcId="{390B20C8-35AA-2041-839F-29E4C5BC5F6D}" destId="{23B24F32-02C8-7747-BDB5-60A81D1B4F00}" srcOrd="1" destOrd="0" presId="urn:microsoft.com/office/officeart/2008/layout/AlternatingHexagons"/>
    <dgm:cxn modelId="{0F82BA95-E35B-B348-9791-03503DF58EB3}" type="presParOf" srcId="{390B20C8-35AA-2041-839F-29E4C5BC5F6D}" destId="{5366A502-90E7-FF4A-9973-7EDE3ACDAEDD}" srcOrd="2" destOrd="0" presId="urn:microsoft.com/office/officeart/2008/layout/AlternatingHexagons"/>
    <dgm:cxn modelId="{CD2C4762-7FDC-744E-9DEB-36B8A4067D89}" type="presParOf" srcId="{5366A502-90E7-FF4A-9973-7EDE3ACDAEDD}" destId="{6009B1EA-848F-CD48-A369-0BA0EE27E560}" srcOrd="0" destOrd="0" presId="urn:microsoft.com/office/officeart/2008/layout/AlternatingHexagons"/>
    <dgm:cxn modelId="{4637E08E-B7DB-C14F-847F-C0859B050200}" type="presParOf" srcId="{5366A502-90E7-FF4A-9973-7EDE3ACDAEDD}" destId="{C7F36D19-E335-0D46-BF16-F318D1B52A63}" srcOrd="1" destOrd="0" presId="urn:microsoft.com/office/officeart/2008/layout/AlternatingHexagons"/>
    <dgm:cxn modelId="{6EDC8BDF-0BE0-CF4A-BB2A-DD6DDC820A4E}" type="presParOf" srcId="{5366A502-90E7-FF4A-9973-7EDE3ACDAEDD}" destId="{4AFC8307-9C21-9143-839F-5681CEFFC7A7}" srcOrd="2" destOrd="0" presId="urn:microsoft.com/office/officeart/2008/layout/AlternatingHexagons"/>
    <dgm:cxn modelId="{DD001944-B21C-B343-9CB0-2EF8B2245A18}" type="presParOf" srcId="{5366A502-90E7-FF4A-9973-7EDE3ACDAEDD}" destId="{8864C364-804C-E947-8609-515B28EB30E3}" srcOrd="3" destOrd="0" presId="urn:microsoft.com/office/officeart/2008/layout/AlternatingHexagons"/>
    <dgm:cxn modelId="{07FE4788-1A67-CD42-B06C-F7041BBB7902}" type="presParOf" srcId="{5366A502-90E7-FF4A-9973-7EDE3ACDAEDD}" destId="{70549FCE-EA5E-474A-95A9-7BB1D88B49BA}" srcOrd="4" destOrd="0" presId="urn:microsoft.com/office/officeart/2008/layout/AlternatingHexagons"/>
    <dgm:cxn modelId="{F923AC81-CFDB-7C41-9800-4AA166AFDBE4}" type="presParOf" srcId="{390B20C8-35AA-2041-839F-29E4C5BC5F6D}" destId="{55B6BCB5-58BA-9B4B-9CE6-40F581075416}" srcOrd="3" destOrd="0" presId="urn:microsoft.com/office/officeart/2008/layout/AlternatingHexagons"/>
    <dgm:cxn modelId="{A316F1FD-4F44-5847-BDB6-A0EF4F74F99C}" type="presParOf" srcId="{390B20C8-35AA-2041-839F-29E4C5BC5F6D}" destId="{DD803642-CF74-EA40-8D3B-49FDBE07D896}" srcOrd="4" destOrd="0" presId="urn:microsoft.com/office/officeart/2008/layout/AlternatingHexagons"/>
    <dgm:cxn modelId="{EBDAAA68-DE24-CD47-B617-146C3C4A36BD}" type="presParOf" srcId="{DD803642-CF74-EA40-8D3B-49FDBE07D896}" destId="{71E9DB5D-DFE3-0542-A0CC-D010D0816C88}" srcOrd="0" destOrd="0" presId="urn:microsoft.com/office/officeart/2008/layout/AlternatingHexagons"/>
    <dgm:cxn modelId="{168AB4BE-AEC5-764D-B017-AF483D838F02}" type="presParOf" srcId="{DD803642-CF74-EA40-8D3B-49FDBE07D896}" destId="{C5EE5B65-C50F-674F-9D67-CEC8A7B745B1}" srcOrd="1" destOrd="0" presId="urn:microsoft.com/office/officeart/2008/layout/AlternatingHexagons"/>
    <dgm:cxn modelId="{AB33D68B-4538-C145-AD82-F035C3AAD53E}" type="presParOf" srcId="{DD803642-CF74-EA40-8D3B-49FDBE07D896}" destId="{B8E23D9F-1902-F040-9C21-E178C730F370}" srcOrd="2" destOrd="0" presId="urn:microsoft.com/office/officeart/2008/layout/AlternatingHexagons"/>
    <dgm:cxn modelId="{D898EB12-54C7-5942-B65D-EBDDEDE37DC9}" type="presParOf" srcId="{DD803642-CF74-EA40-8D3B-49FDBE07D896}" destId="{5CBEC39C-09D5-D446-B7F7-8E5A4B54B93B}" srcOrd="3" destOrd="0" presId="urn:microsoft.com/office/officeart/2008/layout/AlternatingHexagons"/>
    <dgm:cxn modelId="{58842C0F-AA65-9745-94E7-7E35728DD82E}" type="presParOf" srcId="{DD803642-CF74-EA40-8D3B-49FDBE07D896}" destId="{E2F4DD02-D388-2948-A0A9-5B37BACAEFC4}" srcOrd="4" destOrd="0" presId="urn:microsoft.com/office/officeart/2008/layout/AlternatingHexagons"/>
    <dgm:cxn modelId="{DCEF7D22-06F4-904D-9D2F-2DE07A1BCC66}" type="presParOf" srcId="{390B20C8-35AA-2041-839F-29E4C5BC5F6D}" destId="{49D6870D-D9C4-DC48-9FB6-9A141A659A55}" srcOrd="5" destOrd="0" presId="urn:microsoft.com/office/officeart/2008/layout/AlternatingHexagons"/>
    <dgm:cxn modelId="{B262E3DA-7826-2A47-8583-C34BA9B77F74}" type="presParOf" srcId="{390B20C8-35AA-2041-839F-29E4C5BC5F6D}" destId="{02799835-BCDE-604B-B715-3C2AB01A7A4A}" srcOrd="6" destOrd="0" presId="urn:microsoft.com/office/officeart/2008/layout/AlternatingHexagons"/>
    <dgm:cxn modelId="{B8FE3B28-5B6E-8347-A994-878364F86DE4}" type="presParOf" srcId="{02799835-BCDE-604B-B715-3C2AB01A7A4A}" destId="{73D23C12-063D-E840-8730-A80D26F5F906}" srcOrd="0" destOrd="0" presId="urn:microsoft.com/office/officeart/2008/layout/AlternatingHexagons"/>
    <dgm:cxn modelId="{FCD61A01-22E2-204C-BDB4-91FF47901CB8}" type="presParOf" srcId="{02799835-BCDE-604B-B715-3C2AB01A7A4A}" destId="{8988D5A9-E5F8-4841-A3C6-8572CFAD7E36}" srcOrd="1" destOrd="0" presId="urn:microsoft.com/office/officeart/2008/layout/AlternatingHexagons"/>
    <dgm:cxn modelId="{547A51BC-D0AE-6E46-93E5-A824F1E60D78}" type="presParOf" srcId="{02799835-BCDE-604B-B715-3C2AB01A7A4A}" destId="{8734B79E-4C0C-BC48-98C9-B58F33AF74CA}" srcOrd="2" destOrd="0" presId="urn:microsoft.com/office/officeart/2008/layout/AlternatingHexagons"/>
    <dgm:cxn modelId="{DDF05758-5BD5-D746-A879-A216145091E2}" type="presParOf" srcId="{02799835-BCDE-604B-B715-3C2AB01A7A4A}" destId="{EAD4C1A5-A14F-454B-86AF-4E4DA6BF9223}" srcOrd="3" destOrd="0" presId="urn:microsoft.com/office/officeart/2008/layout/AlternatingHexagons"/>
    <dgm:cxn modelId="{2981A82A-F0F6-B24E-93BF-16AF21E2CDCA}" type="presParOf" srcId="{02799835-BCDE-604B-B715-3C2AB01A7A4A}" destId="{BD7F0E96-9A70-9A45-AAC9-C194492E410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C244B-76EE-477E-823F-ABAE00A2CAAD}">
      <dsp:nvSpPr>
        <dsp:cNvPr id="0" name=""/>
        <dsp:cNvSpPr/>
      </dsp:nvSpPr>
      <dsp:spPr>
        <a:xfrm>
          <a:off x="81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F4E6D-A8EF-4803-966B-9C41FEF47C19}">
      <dsp:nvSpPr>
        <dsp:cNvPr id="0" name=""/>
        <dsp:cNvSpPr/>
      </dsp:nvSpPr>
      <dsp:spPr>
        <a:xfrm>
          <a:off x="32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Source </a:t>
          </a:r>
          <a:r>
            <a:rPr lang="en-US" sz="1600" kern="1200"/>
            <a:t>- Kaggle</a:t>
          </a:r>
        </a:p>
      </dsp:txBody>
      <dsp:txXfrm>
        <a:off x="323745" y="2227545"/>
        <a:ext cx="1800000" cy="720000"/>
      </dsp:txXfrm>
    </dsp:sp>
    <dsp:sp modelId="{9564AB8B-1786-4382-B378-04D17F116AFA}">
      <dsp:nvSpPr>
        <dsp:cNvPr id="0" name=""/>
        <dsp:cNvSpPr/>
      </dsp:nvSpPr>
      <dsp:spPr>
        <a:xfrm>
          <a:off x="293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93693-E81A-4333-9CE0-14DBC50B2B12}">
      <dsp:nvSpPr>
        <dsp:cNvPr id="0" name=""/>
        <dsp:cNvSpPr/>
      </dsp:nvSpPr>
      <dsp:spPr>
        <a:xfrm>
          <a:off x="243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Size</a:t>
          </a:r>
          <a:r>
            <a:rPr lang="en-US" sz="1600" kern="1200"/>
            <a:t> - 1.7 GB with 3 million+ records</a:t>
          </a:r>
        </a:p>
      </dsp:txBody>
      <dsp:txXfrm>
        <a:off x="2438745" y="2227545"/>
        <a:ext cx="1800000" cy="720000"/>
      </dsp:txXfrm>
    </dsp:sp>
    <dsp:sp modelId="{7EE5EB13-70C5-4FA6-B658-A2FEEDA903D1}">
      <dsp:nvSpPr>
        <dsp:cNvPr id="0" name=""/>
        <dsp:cNvSpPr/>
      </dsp:nvSpPr>
      <dsp:spPr>
        <a:xfrm>
          <a:off x="504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892D-6ABC-41CB-AE55-1F2227E4BE7A}">
      <dsp:nvSpPr>
        <dsp:cNvPr id="0" name=""/>
        <dsp:cNvSpPr/>
      </dsp:nvSpPr>
      <dsp:spPr>
        <a:xfrm>
          <a:off x="455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Rest</a:t>
          </a:r>
          <a:r>
            <a:rPr lang="en-US" sz="1600" kern="1200"/>
            <a:t> data</a:t>
          </a:r>
        </a:p>
      </dsp:txBody>
      <dsp:txXfrm>
        <a:off x="4553745" y="2227545"/>
        <a:ext cx="1800000" cy="720000"/>
      </dsp:txXfrm>
    </dsp:sp>
    <dsp:sp modelId="{BC417AD2-2524-47D2-ACB6-F72F9172EED7}">
      <dsp:nvSpPr>
        <dsp:cNvPr id="0" name=""/>
        <dsp:cNvSpPr/>
      </dsp:nvSpPr>
      <dsp:spPr>
        <a:xfrm>
          <a:off x="716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907D3-F205-4854-BF7E-998138439AF4}">
      <dsp:nvSpPr>
        <dsp:cNvPr id="0" name=""/>
        <dsp:cNvSpPr/>
      </dsp:nvSpPr>
      <dsp:spPr>
        <a:xfrm>
          <a:off x="666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Time variant </a:t>
          </a:r>
          <a:r>
            <a:rPr lang="en-US" sz="1600" kern="1200"/>
            <a:t>data</a:t>
          </a:r>
        </a:p>
      </dsp:txBody>
      <dsp:txXfrm>
        <a:off x="6668745" y="2227545"/>
        <a:ext cx="1800000" cy="720000"/>
      </dsp:txXfrm>
    </dsp:sp>
    <dsp:sp modelId="{FDDB73F7-11E2-45C6-8F63-16C50C15849B}">
      <dsp:nvSpPr>
        <dsp:cNvPr id="0" name=""/>
        <dsp:cNvSpPr/>
      </dsp:nvSpPr>
      <dsp:spPr>
        <a:xfrm>
          <a:off x="927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23CF6-1EF9-49DD-8518-A578CD833C62}">
      <dsp:nvSpPr>
        <dsp:cNvPr id="0" name=""/>
        <dsp:cNvSpPr/>
      </dsp:nvSpPr>
      <dsp:spPr>
        <a:xfrm>
          <a:off x="878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File type</a:t>
          </a:r>
          <a:r>
            <a:rPr lang="en-US" sz="1600" kern="1200" dirty="0"/>
            <a:t> - a collection of .csv files exported to MySQL</a:t>
          </a:r>
        </a:p>
      </dsp:txBody>
      <dsp:txXfrm>
        <a:off x="8783745" y="222754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40A3-3135-7445-8FA2-2315493FE59C}">
      <dsp:nvSpPr>
        <dsp:cNvPr id="0" name=""/>
        <dsp:cNvSpPr/>
      </dsp:nvSpPr>
      <dsp:spPr>
        <a:xfrm>
          <a:off x="469238" y="218"/>
          <a:ext cx="2752125" cy="1651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interesting population growth trends of 228 countries. </a:t>
          </a:r>
        </a:p>
      </dsp:txBody>
      <dsp:txXfrm>
        <a:off x="469238" y="218"/>
        <a:ext cx="2752125" cy="1651275"/>
      </dsp:txXfrm>
    </dsp:sp>
    <dsp:sp modelId="{B0048D99-7AC0-B449-90CD-14966C137826}">
      <dsp:nvSpPr>
        <dsp:cNvPr id="0" name=""/>
        <dsp:cNvSpPr/>
      </dsp:nvSpPr>
      <dsp:spPr>
        <a:xfrm>
          <a:off x="3496576" y="218"/>
          <a:ext cx="2752125" cy="1651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insights distinctions countries based on population density. </a:t>
          </a:r>
        </a:p>
      </dsp:txBody>
      <dsp:txXfrm>
        <a:off x="3496576" y="218"/>
        <a:ext cx="2752125" cy="1651275"/>
      </dsp:txXfrm>
    </dsp:sp>
    <dsp:sp modelId="{59ACB785-DB47-2A42-A47A-73AFCF4EE0BC}">
      <dsp:nvSpPr>
        <dsp:cNvPr id="0" name=""/>
        <dsp:cNvSpPr/>
      </dsp:nvSpPr>
      <dsp:spPr>
        <a:xfrm>
          <a:off x="469238" y="1926706"/>
          <a:ext cx="2752125" cy="16512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there a relationship between mother’s age and her child survival?</a:t>
          </a:r>
        </a:p>
      </dsp:txBody>
      <dsp:txXfrm>
        <a:off x="469238" y="1926706"/>
        <a:ext cx="2752125" cy="1651275"/>
      </dsp:txXfrm>
    </dsp:sp>
    <dsp:sp modelId="{19C363F9-FA03-6C4E-9CD6-6A2494D0C62D}">
      <dsp:nvSpPr>
        <dsp:cNvPr id="0" name=""/>
        <dsp:cNvSpPr/>
      </dsp:nvSpPr>
      <dsp:spPr>
        <a:xfrm>
          <a:off x="3496576" y="1926706"/>
          <a:ext cx="2752125" cy="1651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Which gender is better surviving under the age of 5? </a:t>
          </a:r>
        </a:p>
      </dsp:txBody>
      <dsp:txXfrm>
        <a:off x="3496576" y="1926706"/>
        <a:ext cx="2752125" cy="1651275"/>
      </dsp:txXfrm>
    </dsp:sp>
    <dsp:sp modelId="{DD8FAB99-7DB4-C442-A2B5-28CB9FBD0851}">
      <dsp:nvSpPr>
        <dsp:cNvPr id="0" name=""/>
        <dsp:cNvSpPr/>
      </dsp:nvSpPr>
      <dsp:spPr>
        <a:xfrm>
          <a:off x="1982907" y="3853194"/>
          <a:ext cx="2752125" cy="16512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Distribution of the ages of migrating people and the average age of a country. </a:t>
          </a:r>
        </a:p>
      </dsp:txBody>
      <dsp:txXfrm>
        <a:off x="1982907" y="3853194"/>
        <a:ext cx="2752125" cy="1651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6686-FF3E-5942-9322-EC3E61871C98}">
      <dsp:nvSpPr>
        <dsp:cNvPr id="0" name=""/>
        <dsp:cNvSpPr/>
      </dsp:nvSpPr>
      <dsp:spPr>
        <a:xfrm>
          <a:off x="0" y="1090019"/>
          <a:ext cx="647858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907B3-77AA-F246-BEC4-4ECCB63DE567}">
      <dsp:nvSpPr>
        <dsp:cNvPr id="0" name=""/>
        <dsp:cNvSpPr/>
      </dsp:nvSpPr>
      <dsp:spPr>
        <a:xfrm>
          <a:off x="323929" y="765299"/>
          <a:ext cx="453501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Governments Organizations</a:t>
          </a:r>
        </a:p>
      </dsp:txBody>
      <dsp:txXfrm>
        <a:off x="355632" y="797002"/>
        <a:ext cx="4471605" cy="586034"/>
      </dsp:txXfrm>
    </dsp:sp>
    <dsp:sp modelId="{DDF6E5AA-7F0F-BA4D-9CFC-E7D0B2A0222E}">
      <dsp:nvSpPr>
        <dsp:cNvPr id="0" name=""/>
        <dsp:cNvSpPr/>
      </dsp:nvSpPr>
      <dsp:spPr>
        <a:xfrm>
          <a:off x="0" y="2087939"/>
          <a:ext cx="6478587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10" tIns="458216" rIns="50281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United Nations Organizations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Social Welfare Organizations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Research Teams</a:t>
          </a:r>
        </a:p>
      </dsp:txBody>
      <dsp:txXfrm>
        <a:off x="0" y="2087939"/>
        <a:ext cx="6478587" cy="1663200"/>
      </dsp:txXfrm>
    </dsp:sp>
    <dsp:sp modelId="{771F14D0-B48B-D148-9A59-F6D42D5BD8AC}">
      <dsp:nvSpPr>
        <dsp:cNvPr id="0" name=""/>
        <dsp:cNvSpPr/>
      </dsp:nvSpPr>
      <dsp:spPr>
        <a:xfrm>
          <a:off x="323929" y="1763219"/>
          <a:ext cx="4535011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13" tIns="0" rIns="1714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Non-Government Organizations like:</a:t>
          </a:r>
        </a:p>
      </dsp:txBody>
      <dsp:txXfrm>
        <a:off x="355632" y="1794922"/>
        <a:ext cx="4471605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4BC71-7D24-4D9C-A1FE-230A418AF0E0}">
      <dsp:nvSpPr>
        <dsp:cNvPr id="0" name=""/>
        <dsp:cNvSpPr/>
      </dsp:nvSpPr>
      <dsp:spPr>
        <a:xfrm>
          <a:off x="0" y="551"/>
          <a:ext cx="6478587" cy="12900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51206-2942-4D25-B3A5-43BAB5DCE518}">
      <dsp:nvSpPr>
        <dsp:cNvPr id="0" name=""/>
        <dsp:cNvSpPr/>
      </dsp:nvSpPr>
      <dsp:spPr>
        <a:xfrm>
          <a:off x="390253" y="290822"/>
          <a:ext cx="709552" cy="709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CA8A8-0F39-4F86-BE3D-ED6BAA1053A1}">
      <dsp:nvSpPr>
        <dsp:cNvPr id="0" name=""/>
        <dsp:cNvSpPr/>
      </dsp:nvSpPr>
      <dsp:spPr>
        <a:xfrm>
          <a:off x="1490060" y="551"/>
          <a:ext cx="4988527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ARCHITECTURE:</a:t>
          </a:r>
          <a:r>
            <a:rPr lang="en-US" sz="2400" kern="1200"/>
            <a:t> Model-View-Template Architecture using Django Framework</a:t>
          </a:r>
        </a:p>
      </dsp:txBody>
      <dsp:txXfrm>
        <a:off x="1490060" y="551"/>
        <a:ext cx="4988527" cy="1290095"/>
      </dsp:txXfrm>
    </dsp:sp>
    <dsp:sp modelId="{FECC7244-C772-44F1-A190-5A016E5FEA8E}">
      <dsp:nvSpPr>
        <dsp:cNvPr id="0" name=""/>
        <dsp:cNvSpPr/>
      </dsp:nvSpPr>
      <dsp:spPr>
        <a:xfrm>
          <a:off x="0" y="1613171"/>
          <a:ext cx="6478587" cy="12900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E6DB7-281F-4AEE-A4FA-ADB748E7C692}">
      <dsp:nvSpPr>
        <dsp:cNvPr id="0" name=""/>
        <dsp:cNvSpPr/>
      </dsp:nvSpPr>
      <dsp:spPr>
        <a:xfrm>
          <a:off x="390253" y="1903442"/>
          <a:ext cx="709552" cy="709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0A793-04BD-4AA8-A977-4119B8FAF85A}">
      <dsp:nvSpPr>
        <dsp:cNvPr id="0" name=""/>
        <dsp:cNvSpPr/>
      </dsp:nvSpPr>
      <dsp:spPr>
        <a:xfrm>
          <a:off x="1490060" y="1613171"/>
          <a:ext cx="2915364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FRONTEND: </a:t>
          </a:r>
          <a:r>
            <a:rPr lang="en-US" sz="2400" kern="1200"/>
            <a:t>HTML5, CSS, Javascript</a:t>
          </a:r>
        </a:p>
      </dsp:txBody>
      <dsp:txXfrm>
        <a:off x="1490060" y="1613171"/>
        <a:ext cx="2915364" cy="1290095"/>
      </dsp:txXfrm>
    </dsp:sp>
    <dsp:sp modelId="{DB826821-FB31-48D0-909C-D94CAE659EE3}">
      <dsp:nvSpPr>
        <dsp:cNvPr id="0" name=""/>
        <dsp:cNvSpPr/>
      </dsp:nvSpPr>
      <dsp:spPr>
        <a:xfrm>
          <a:off x="4405425" y="1613171"/>
          <a:ext cx="2073162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D3 V5 library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AJAX</a:t>
          </a:r>
        </a:p>
      </dsp:txBody>
      <dsp:txXfrm>
        <a:off x="4405425" y="1613171"/>
        <a:ext cx="2073162" cy="1290095"/>
      </dsp:txXfrm>
    </dsp:sp>
    <dsp:sp modelId="{DB3D8DFB-6AFF-44CE-9EDB-DA6120795630}">
      <dsp:nvSpPr>
        <dsp:cNvPr id="0" name=""/>
        <dsp:cNvSpPr/>
      </dsp:nvSpPr>
      <dsp:spPr>
        <a:xfrm>
          <a:off x="0" y="3225790"/>
          <a:ext cx="6478587" cy="12900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22104-C078-4BF0-83DF-D6791A3C661B}">
      <dsp:nvSpPr>
        <dsp:cNvPr id="0" name=""/>
        <dsp:cNvSpPr/>
      </dsp:nvSpPr>
      <dsp:spPr>
        <a:xfrm>
          <a:off x="390253" y="3516062"/>
          <a:ext cx="709552" cy="709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F210-F08E-4635-AFA9-BF254F2AE096}">
      <dsp:nvSpPr>
        <dsp:cNvPr id="0" name=""/>
        <dsp:cNvSpPr/>
      </dsp:nvSpPr>
      <dsp:spPr>
        <a:xfrm>
          <a:off x="1490060" y="3225790"/>
          <a:ext cx="4988527" cy="129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5" tIns="136535" rIns="136535" bIns="13653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BACKEND: </a:t>
          </a:r>
          <a:r>
            <a:rPr lang="en-US" sz="2400" kern="1200"/>
            <a:t>Python, MySql</a:t>
          </a:r>
        </a:p>
      </dsp:txBody>
      <dsp:txXfrm>
        <a:off x="1490060" y="3225790"/>
        <a:ext cx="4988527" cy="1290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693C-DA03-4070-9B94-13E3E9F67713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4EDC-AA69-47D2-8496-17225908F57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BAF5-31C8-4D8F-AB02-D4DDE37B860E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Scatter - Line Chart</a:t>
          </a:r>
        </a:p>
      </dsp:txBody>
      <dsp:txXfrm>
        <a:off x="127800" y="2535669"/>
        <a:ext cx="1800000" cy="720000"/>
      </dsp:txXfrm>
    </dsp:sp>
    <dsp:sp modelId="{D4C9D260-774A-4C50-A7E8-CDE7BF02D33C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2C88B-0CC1-4EEB-BB33-5CB7C09BD2A2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F9159-ABF2-4B80-A559-1169BBF48007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Bar Chart</a:t>
          </a:r>
        </a:p>
      </dsp:txBody>
      <dsp:txXfrm>
        <a:off x="2242800" y="2535669"/>
        <a:ext cx="1800000" cy="720000"/>
      </dsp:txXfrm>
    </dsp:sp>
    <dsp:sp modelId="{5AA721AE-C375-4737-B2A2-E533E133F307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93694-F193-4AF0-9D68-6753978260B4}">
      <dsp:nvSpPr>
        <dsp:cNvPr id="0" name=""/>
        <dsp:cNvSpPr/>
      </dsp:nvSpPr>
      <dsp:spPr>
        <a:xfrm>
          <a:off x="4838698" y="1317661"/>
          <a:ext cx="838202" cy="654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0D924-CD42-480B-9E6F-229CB7C5A50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Choropleth</a:t>
          </a:r>
        </a:p>
      </dsp:txBody>
      <dsp:txXfrm>
        <a:off x="4357800" y="2535669"/>
        <a:ext cx="1800000" cy="720000"/>
      </dsp:txXfrm>
    </dsp:sp>
    <dsp:sp modelId="{16F1FA72-ABFF-478D-AF43-93EAD6618CC2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49B3-5628-4119-B982-5185818421C3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F7C75-EC19-4811-8D61-D09C4FCE1116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Pie Chart</a:t>
          </a:r>
        </a:p>
      </dsp:txBody>
      <dsp:txXfrm>
        <a:off x="6472800" y="2535669"/>
        <a:ext cx="1800000" cy="720000"/>
      </dsp:txXfrm>
    </dsp:sp>
    <dsp:sp modelId="{07DAE61D-DADB-408D-90C3-CEA9F98982AE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51A19-523C-45FE-96CC-F1E2F94F9D4D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FC3DB-63A4-41A8-8BE3-61300F54290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Bubble Chart</a:t>
          </a:r>
        </a:p>
      </dsp:txBody>
      <dsp:txXfrm>
        <a:off x="8587800" y="2535669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97BE9-7B99-F047-9AA5-6EBF50349F6D}">
      <dsp:nvSpPr>
        <dsp:cNvPr id="0" name=""/>
        <dsp:cNvSpPr/>
      </dsp:nvSpPr>
      <dsp:spPr>
        <a:xfrm rot="5400000">
          <a:off x="4817840" y="107682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Zooming</a:t>
          </a:r>
        </a:p>
      </dsp:txBody>
      <dsp:txXfrm rot="-5400000">
        <a:off x="5135954" y="251745"/>
        <a:ext cx="949782" cy="1091705"/>
      </dsp:txXfrm>
    </dsp:sp>
    <dsp:sp modelId="{BC743416-B7EC-B44F-AE3F-9CEEFBCE2DCC}">
      <dsp:nvSpPr>
        <dsp:cNvPr id="0" name=""/>
        <dsp:cNvSpPr/>
      </dsp:nvSpPr>
      <dsp:spPr>
        <a:xfrm>
          <a:off x="6342632" y="321794"/>
          <a:ext cx="1769989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7460F-D513-7043-95D6-F60CE1CA0C2E}">
      <dsp:nvSpPr>
        <dsp:cNvPr id="0" name=""/>
        <dsp:cNvSpPr/>
      </dsp:nvSpPr>
      <dsp:spPr>
        <a:xfrm rot="5400000">
          <a:off x="3327623" y="107682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45737" y="251745"/>
        <a:ext cx="949782" cy="1091705"/>
      </dsp:txXfrm>
    </dsp:sp>
    <dsp:sp modelId="{6009B1EA-848F-CD48-A369-0BA0EE27E560}">
      <dsp:nvSpPr>
        <dsp:cNvPr id="0" name=""/>
        <dsp:cNvSpPr/>
      </dsp:nvSpPr>
      <dsp:spPr>
        <a:xfrm rot="5400000">
          <a:off x="4069877" y="1453889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Panning</a:t>
          </a:r>
        </a:p>
      </dsp:txBody>
      <dsp:txXfrm rot="-5400000">
        <a:off x="4387991" y="1597952"/>
        <a:ext cx="949782" cy="1091705"/>
      </dsp:txXfrm>
    </dsp:sp>
    <dsp:sp modelId="{C7F36D19-E335-0D46-BF16-F318D1B52A63}">
      <dsp:nvSpPr>
        <dsp:cNvPr id="0" name=""/>
        <dsp:cNvSpPr/>
      </dsp:nvSpPr>
      <dsp:spPr>
        <a:xfrm>
          <a:off x="2402978" y="1668001"/>
          <a:ext cx="1712892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49FCE-EA5E-474A-95A9-7BB1D88B49BA}">
      <dsp:nvSpPr>
        <dsp:cNvPr id="0" name=""/>
        <dsp:cNvSpPr/>
      </dsp:nvSpPr>
      <dsp:spPr>
        <a:xfrm rot="5400000">
          <a:off x="5560093" y="1453889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78207" y="1597952"/>
        <a:ext cx="949782" cy="1091705"/>
      </dsp:txXfrm>
    </dsp:sp>
    <dsp:sp modelId="{71E9DB5D-DFE3-0542-A0CC-D010D0816C88}">
      <dsp:nvSpPr>
        <dsp:cNvPr id="0" name=""/>
        <dsp:cNvSpPr/>
      </dsp:nvSpPr>
      <dsp:spPr>
        <a:xfrm rot="5400000">
          <a:off x="4817840" y="2800096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Labels</a:t>
          </a:r>
        </a:p>
      </dsp:txBody>
      <dsp:txXfrm rot="-5400000">
        <a:off x="5135954" y="2944159"/>
        <a:ext cx="949782" cy="1091705"/>
      </dsp:txXfrm>
    </dsp:sp>
    <dsp:sp modelId="{C5EE5B65-C50F-674F-9D67-CEC8A7B745B1}">
      <dsp:nvSpPr>
        <dsp:cNvPr id="0" name=""/>
        <dsp:cNvSpPr/>
      </dsp:nvSpPr>
      <dsp:spPr>
        <a:xfrm>
          <a:off x="6342632" y="3014207"/>
          <a:ext cx="1769989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4DD02-D388-2948-A0A9-5B37BACAEFC4}">
      <dsp:nvSpPr>
        <dsp:cNvPr id="0" name=""/>
        <dsp:cNvSpPr/>
      </dsp:nvSpPr>
      <dsp:spPr>
        <a:xfrm rot="5400000">
          <a:off x="3327623" y="2800096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45737" y="2944159"/>
        <a:ext cx="949782" cy="1091705"/>
      </dsp:txXfrm>
    </dsp:sp>
    <dsp:sp modelId="{73D23C12-063D-E840-8730-A80D26F5F906}">
      <dsp:nvSpPr>
        <dsp:cNvPr id="0" name=""/>
        <dsp:cNvSpPr/>
      </dsp:nvSpPr>
      <dsp:spPr>
        <a:xfrm rot="5400000">
          <a:off x="4069877" y="4146303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Horizontal Sliders</a:t>
          </a:r>
        </a:p>
      </dsp:txBody>
      <dsp:txXfrm rot="-5400000">
        <a:off x="4387991" y="4290366"/>
        <a:ext cx="949782" cy="1091705"/>
      </dsp:txXfrm>
    </dsp:sp>
    <dsp:sp modelId="{8988D5A9-E5F8-4841-A3C6-8572CFAD7E36}">
      <dsp:nvSpPr>
        <dsp:cNvPr id="0" name=""/>
        <dsp:cNvSpPr/>
      </dsp:nvSpPr>
      <dsp:spPr>
        <a:xfrm>
          <a:off x="2402978" y="4360414"/>
          <a:ext cx="1712892" cy="9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F0E96-9A70-9A45-AAC9-C194492E410C}">
      <dsp:nvSpPr>
        <dsp:cNvPr id="0" name=""/>
        <dsp:cNvSpPr/>
      </dsp:nvSpPr>
      <dsp:spPr>
        <a:xfrm rot="5400000">
          <a:off x="5560093" y="4146303"/>
          <a:ext cx="1586011" cy="13798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78207" y="4290366"/>
        <a:ext cx="949782" cy="1091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919C-7B58-9348-825B-927EC55C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3AC2-D05F-7D4B-BDEA-4858BFB7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EC6F-B262-0445-8003-E585BD8B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3615-141B-6449-A49F-2F444260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AF3E-CF61-104A-A810-966E18AC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532C-1B74-4842-B02E-435FFE8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0D95E-3235-EE4E-9D1F-3BB7E597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1EC1-776B-1540-B1D4-3FDE8DEC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2AC7-17E3-414C-856A-14C24275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0309-F7EE-424C-972F-94D0BCF9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057C-23F0-5940-B6AF-A9E6C3E0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19A9-A208-8C4D-8921-14DCF35A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6985-EA66-B345-B070-D79D9300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7B31-4AC7-EB47-844A-B99348A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8E6E-1D65-4246-90CF-AA473EE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D785-28E8-C743-B387-289C2E3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6B3F-F907-B74A-B61E-8B516D1E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2C1E-62E3-C541-A186-A5ED77D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7C4D-5A61-5946-A71C-CAD489A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798C-8617-864D-A510-5B329A22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8D9B-0D0B-C946-A0EB-AADD7E6B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ED0A-E35F-A245-A9F5-FC477929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2566-F652-2C4D-B2E1-08CB14B3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D1C6-6D95-BB48-82B1-8FB07A17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80A8-53B7-084D-8424-AB74FF82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DA88-8654-944D-A593-CE64AC71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5AAA-7544-B746-BF89-987B72917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F577-F172-4F46-9633-40FDD428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BF7A-C692-5646-A419-3FCE3AC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22F5-3A76-634D-80B4-1297B4A9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5805-5570-F446-BAE1-6388162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2F-4D08-9748-9C6B-F6D3015C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CA17-F351-A041-AEC6-B500595B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5A57-3C6E-2042-85FE-6D9D520E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46008-44C5-3C41-81B0-0075F8F0A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A6BCA-FF2B-EA46-8C3D-7BD3767E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7A5BC-402F-A049-8FD8-09263337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B060-6C23-8443-8D2C-ABAE721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C785A-5623-ED49-82BD-02A25D42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DEA1-B6A8-5248-B5E4-7FB249C6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A6DA-9D3B-344D-B5AF-87873E44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18DA-ADFD-5D42-9318-9ED40F93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892C2-6EB8-1A46-B29A-5B0FEAD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E8C9A-D6A5-6A4E-A8EE-78FE8C0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EDEDD-A6FE-4C4D-83EC-18EBE6E4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0AD9-42E4-2B49-8391-E89067EB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62F-27F1-E54A-AD98-EB44124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ABC4-3631-594C-8578-AFDF2543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F88D-9ABE-854F-8D94-BADDA2B18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0CAC-C1CC-8D46-BFCB-3896B7B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BDD9A-9244-054E-A63B-0DD0B52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79BD-44DB-8741-BB11-06CBB05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9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7A6-F875-9A4C-BC1D-C29217FC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CD070-6AB2-E34B-9C8A-9C674316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88023-826F-544A-826A-D2612D07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57C08-C7C8-F549-AA62-057A3A7A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DB53-6460-B14E-8B77-FDF405F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684D-BCF5-2E4A-AE41-68087639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7DA1-E4A9-6243-A106-BF5C9A7E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B77B-DB24-AA42-A1B8-D2782E06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8D13-FC5A-7147-A699-06CEC5A7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FE8F-F5EB-824E-AEDE-8E94DB4E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F0C3-CC88-DF4B-AC2B-B1609E37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D124-7D67-9340-819F-9A24F8F6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314" y="43751"/>
            <a:ext cx="5295878" cy="398744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b">
            <a:normAutofit/>
          </a:bodyPr>
          <a:lstStyle/>
          <a:p>
            <a:pPr algn="l"/>
            <a:r>
              <a:rPr lang="en-US" sz="29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</a:rPr>
              <a:t>Populization</a:t>
            </a:r>
            <a:r>
              <a:rPr lang="en-US" sz="29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</a:rPr>
              <a:t>: An interactive population density analyzing, and visualizing application based on International Census data from 1950-2050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8F87-A9F5-3D48-87E2-5ED0F0B1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314" y="4031200"/>
            <a:ext cx="4385231" cy="1147863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Under the guidance of,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Instructor</a:t>
            </a:r>
            <a:r>
              <a:rPr lang="en-US" sz="2000" dirty="0">
                <a:solidFill>
                  <a:srgbClr val="00B0F0"/>
                </a:solidFill>
              </a:rPr>
              <a:t>: Prof. James </a:t>
            </a:r>
            <a:r>
              <a:rPr lang="en-US" sz="2000" dirty="0" err="1">
                <a:solidFill>
                  <a:srgbClr val="00B0F0"/>
                </a:solidFill>
              </a:rPr>
              <a:t>Abello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TA: </a:t>
            </a:r>
            <a:r>
              <a:rPr lang="en-US" sz="2000" dirty="0" err="1">
                <a:solidFill>
                  <a:srgbClr val="00B0F0"/>
                </a:solidFill>
              </a:rPr>
              <a:t>Fangda</a:t>
            </a:r>
            <a:r>
              <a:rPr lang="en-US" sz="2000" dirty="0">
                <a:solidFill>
                  <a:srgbClr val="00B0F0"/>
                </a:solidFill>
              </a:rPr>
              <a:t> Han, Nishant Kumar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935FAC5-E2DF-9A4E-B6ED-B8F82133068C}"/>
              </a:ext>
            </a:extLst>
          </p:cNvPr>
          <p:cNvSpPr txBox="1">
            <a:spLocks/>
          </p:cNvSpPr>
          <p:nvPr/>
        </p:nvSpPr>
        <p:spPr>
          <a:xfrm>
            <a:off x="469153" y="4127303"/>
            <a:ext cx="4160609" cy="153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Presented by</a:t>
            </a:r>
            <a:r>
              <a:rPr lang="en-US" sz="2200" b="1" dirty="0">
                <a:solidFill>
                  <a:schemeClr val="bg1"/>
                </a:solidFill>
              </a:rPr>
              <a:t> Group3,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Harshini Bonam		(sdb202)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Nikhil Neroor	 	(nn323)</a:t>
            </a:r>
          </a:p>
          <a:p>
            <a:pPr algn="l">
              <a:spcBef>
                <a:spcPts val="400"/>
              </a:spcBef>
            </a:pPr>
            <a:r>
              <a:rPr lang="en-US" sz="2200" dirty="0">
                <a:solidFill>
                  <a:schemeClr val="bg1"/>
                </a:solidFill>
              </a:rPr>
              <a:t>Prathamesh Kulkarni 	(pmk107) </a:t>
            </a:r>
          </a:p>
        </p:txBody>
      </p:sp>
    </p:spTree>
    <p:extLst>
      <p:ext uri="{BB962C8B-B14F-4D97-AF65-F5344CB8AC3E}">
        <p14:creationId xmlns:p14="http://schemas.microsoft.com/office/powerpoint/2010/main" val="19505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BDA-2F13-B740-9EEF-ACFFC727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Representations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125BD-8B0B-4FC2-B499-F5C031A21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2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02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49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08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64D5-0E42-574E-A7EA-380E669A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A31C6-EB86-44AD-9F9A-B95E8017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62931"/>
              </p:ext>
            </p:extLst>
          </p:nvPr>
        </p:nvGraphicFramePr>
        <p:xfrm>
          <a:off x="838200" y="543148"/>
          <a:ext cx="10515600" cy="5633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1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5F39-28F8-9449-B36D-19C0979C9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793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4A9-10FC-214E-9475-BC95EE53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971801"/>
          </a:xfrm>
        </p:spPr>
        <p:txBody>
          <a:bodyPr/>
          <a:lstStyle/>
          <a:p>
            <a:r>
              <a:rPr lang="en-US" b="1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55CD-714F-5945-89FB-37E51C3F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47C2-D1EE-EB42-A59A-DE3AB887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30CA-7FF7-2D47-9390-CA198C1E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6765-FA68-6F44-857E-16A1C311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34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9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/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8B8FE-26B9-4208-8936-C0C436E1F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7210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51F7-CBA3-6B44-9E10-BE51E3A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673626"/>
          </a:xfrm>
        </p:spPr>
        <p:txBody>
          <a:bodyPr/>
          <a:lstStyle/>
          <a:p>
            <a:r>
              <a:rPr lang="en-US" b="1" dirty="0"/>
              <a:t>Snapshots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B3EC-481F-1242-8912-669CE17C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78905"/>
            <a:ext cx="6172200" cy="65697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7524-5C36-FE43-98F5-D443ECCD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27174"/>
            <a:ext cx="3932237" cy="21418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4F2D632-4563-4E43-B49C-4BF2B34D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9" y="227997"/>
            <a:ext cx="7317879" cy="6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DBEF7A3-EB18-6F4C-AD8E-24763032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7808"/>
            <a:ext cx="7633252" cy="60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A1083-5C0E-CB4C-9083-639244F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6" name="Picture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91264F-E847-8343-9C75-F9F48016CE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2" b="832"/>
          <a:stretch/>
        </p:blipFill>
        <p:spPr>
          <a:xfrm>
            <a:off x="4306642" y="609600"/>
            <a:ext cx="6652114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Questions we would like to answer…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80148731-9FB1-4D25-B413-590393981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26650"/>
              </p:ext>
            </p:extLst>
          </p:nvPr>
        </p:nvGraphicFramePr>
        <p:xfrm>
          <a:off x="4638907" y="620392"/>
          <a:ext cx="671794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79F41E-4DC7-2C4B-A097-1BD74E323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1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46B7-720E-8640-8373-214B8573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EE468-554D-46F3-8D43-0E4B40C6F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23844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3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FD3E-3472-964A-8F37-9CF8ED3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/>
              <a:t>Mode of data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7BDED-92E4-45A6-BE85-9917FDAE9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86458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C853-45D4-6E42-BB4E-CE98A2D8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26E7C5-C15C-9E43-B634-2836C275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25710"/>
            <a:ext cx="7156186" cy="62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Populization: An interactive population density analyzing, and visualizing application based on International Census data from 1950-2050</vt:lpstr>
      <vt:lpstr>Data</vt:lpstr>
      <vt:lpstr>Snapshots of Data</vt:lpstr>
      <vt:lpstr>PowerPoint Presentation</vt:lpstr>
      <vt:lpstr>ER Diagram</vt:lpstr>
      <vt:lpstr>Questions we would like to answer…</vt:lpstr>
      <vt:lpstr>Types of Users</vt:lpstr>
      <vt:lpstr>Mode of data processing</vt:lpstr>
      <vt:lpstr>Flow Chart</vt:lpstr>
      <vt:lpstr>Visual Representations</vt:lpstr>
      <vt:lpstr>PowerPoint Presentation</vt:lpstr>
      <vt:lpstr>PowerPoint Presentation</vt:lpstr>
      <vt:lpstr>Interaction</vt:lpstr>
      <vt:lpstr>DEMO</vt:lpstr>
      <vt:lpstr>Interesting Findings</vt:lpstr>
      <vt:lpstr>To be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Populization: An interactive population density analyzing, and visualizing application based on International Census data from 1950-2050</dc:title>
  <dc:creator>Harshini Bonam</dc:creator>
  <cp:lastModifiedBy>Harshini Bonam</cp:lastModifiedBy>
  <cp:revision>1</cp:revision>
  <dcterms:created xsi:type="dcterms:W3CDTF">2020-04-02T15:00:17Z</dcterms:created>
  <dcterms:modified xsi:type="dcterms:W3CDTF">2020-04-02T15:02:14Z</dcterms:modified>
</cp:coreProperties>
</file>