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Tetwis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77950" y="3550650"/>
            <a:ext cx="7388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By: Jonathan Zelaya, Allen Tung, Fahad Mohammad, Prit Modi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Tetris-like game where you stack blocks and hope your newly built tower does not fall apart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Attack - Stack blocks and built the biggest tower in 60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Standard - Build as high as you can! Lose lives if you lose blocks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Goals and Challenges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the beginning, we chose to use a new programming tool, Unity.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None of us had any familiarity with the IDE, which made the entire endeavor much more difficult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Language: We’ve been using Java in class, but Unity uses C#.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the game UI transitions smoothly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all the basic functionality necessary for the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 physics of game objects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 user input with minimal error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 effect of gravity and block shifting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Demonstration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34075"/>
            <a:ext cx="35535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Game Modes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24" y="308875"/>
            <a:ext cx="3706524" cy="4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Demonstration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34075"/>
            <a:ext cx="41055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5168"/>
          <a:stretch/>
        </p:blipFill>
        <p:spPr>
          <a:xfrm>
            <a:off x="5997325" y="1223087"/>
            <a:ext cx="2834975" cy="333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2096"/>
            <a:ext cx="2101827" cy="33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2019025" y="2806950"/>
            <a:ext cx="3945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10800000">
            <a:off x="311698" y="2806939"/>
            <a:ext cx="3945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1150522" y="3748400"/>
            <a:ext cx="424200" cy="39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165358" y="1892250"/>
            <a:ext cx="394500" cy="394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489700" y="1212100"/>
            <a:ext cx="34041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arrows shown to the left aren’t part of the UI but show how the controls work.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Tapping on the left moves the piece to the left, tapping on the right to the right, etc…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image to the right shows a different background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Demonstration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34075"/>
            <a:ext cx="31071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Game Over: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Home button to return home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096" y="0"/>
            <a:ext cx="41467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and Answers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1470887"/>
            <a:ext cx="40767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