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BBC0-1769-40A8-9B50-08421AF6019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CA2C-5EC2-4789-A502-5E903A6AF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1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BBC0-1769-40A8-9B50-08421AF6019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CA2C-5EC2-4789-A502-5E903A6AF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4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BBC0-1769-40A8-9B50-08421AF6019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CA2C-5EC2-4789-A502-5E903A6AF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46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BBC0-1769-40A8-9B50-08421AF6019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CA2C-5EC2-4789-A502-5E903A6AF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BBC0-1769-40A8-9B50-08421AF6019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CA2C-5EC2-4789-A502-5E903A6AF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70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BBC0-1769-40A8-9B50-08421AF6019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CA2C-5EC2-4789-A502-5E903A6AF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2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BBC0-1769-40A8-9B50-08421AF6019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CA2C-5EC2-4789-A502-5E903A6AF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8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BBC0-1769-40A8-9B50-08421AF6019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CA2C-5EC2-4789-A502-5E903A6AF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5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BBC0-1769-40A8-9B50-08421AF6019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CA2C-5EC2-4789-A502-5E903A6AF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0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BBC0-1769-40A8-9B50-08421AF6019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CA2C-5EC2-4789-A502-5E903A6AF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BBC0-1769-40A8-9B50-08421AF6019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CA2C-5EC2-4789-A502-5E903A6AF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8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1BBC0-1769-40A8-9B50-08421AF6019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0CA2C-5EC2-4789-A502-5E903A6AF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6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TEXT DEFENSE FORCE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By</a:t>
            </a:r>
          </a:p>
          <a:p>
            <a:r>
              <a:rPr lang="en-US" dirty="0">
                <a:solidFill>
                  <a:schemeClr val="bg1"/>
                </a:solidFill>
              </a:rPr>
              <a:t>Brandon </a:t>
            </a:r>
            <a:r>
              <a:rPr lang="en-US" dirty="0" smtClean="0">
                <a:solidFill>
                  <a:schemeClr val="bg1"/>
                </a:solidFill>
              </a:rPr>
              <a:t>Dunlap and Jonathan </a:t>
            </a:r>
            <a:r>
              <a:rPr lang="en-US" dirty="0" err="1">
                <a:solidFill>
                  <a:schemeClr val="bg1"/>
                </a:solidFill>
              </a:rPr>
              <a:t>Olcheski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21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What is </a:t>
            </a:r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TEXT DEFENSE FORCE</a:t>
            </a:r>
            <a:r>
              <a:rPr lang="en-US" dirty="0" smtClean="0">
                <a:solidFill>
                  <a:schemeClr val="bg1"/>
                </a:solidFill>
              </a:rPr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57549"/>
            <a:ext cx="10515600" cy="341090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TEXT DEFENSE FORCE</a:t>
            </a:r>
            <a:r>
              <a:rPr lang="en-US" dirty="0" smtClean="0">
                <a:solidFill>
                  <a:schemeClr val="bg1"/>
                </a:solidFill>
              </a:rPr>
              <a:t> is a typing challenge game where the player, represented by a ship in the middle of the screen, shoots down incoming asteroids by typing their corresponding words.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603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Programing Goals &amp; Challenges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Goals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Create a typing game for android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Challenges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Implementing dynamic Draw and Paint based animation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Obtaining necessary screen information from the system for the purpose of sprite positioning 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Learning how to use model, view, controller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Learning how to use the GUI thread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We did without any external libraries 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957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How to play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888832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As the title suggests, the method of control is typing; either on a soft or physical keyboard.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When you successfully enter the word of an asteroid, the ship will turn to it and destroy it.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Upon destroying an asteroid you will receive a toast with your current score.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If you are hit by an asteroid, the game will be reset and you will lose your score. 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179203"/>
              </p:ext>
            </p:extLst>
          </p:nvPr>
        </p:nvGraphicFramePr>
        <p:xfrm>
          <a:off x="7539299" y="1690687"/>
          <a:ext cx="2924917" cy="448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Bitmap Image" r:id="rId4" imgW="3756600" imgH="5760720" progId="Paint.Picture">
                  <p:embed/>
                </p:oleObj>
              </mc:Choice>
              <mc:Fallback>
                <p:oleObj name="Bitmap Image" r:id="rId4" imgW="3756600" imgH="57607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39299" y="1690687"/>
                        <a:ext cx="2924917" cy="448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4451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179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Office Theme</vt:lpstr>
      <vt:lpstr>Paintbrush Picture</vt:lpstr>
      <vt:lpstr>TEXT DEFENSE FORCE</vt:lpstr>
      <vt:lpstr>What is TEXT DEFENSE FORCE ?</vt:lpstr>
      <vt:lpstr>Programing Goals &amp; Challenges</vt:lpstr>
      <vt:lpstr>How to play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template</dc:creator>
  <cp:lastModifiedBy>Windows User</cp:lastModifiedBy>
  <cp:revision>5</cp:revision>
  <dcterms:created xsi:type="dcterms:W3CDTF">2016-12-09T03:59:05Z</dcterms:created>
  <dcterms:modified xsi:type="dcterms:W3CDTF">2016-12-09T04:43:19Z</dcterms:modified>
</cp:coreProperties>
</file>