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B613-9D63-764B-8640-4C5964D24406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7951-5668-254A-940B-5D71CB563B5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Team TBD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Bargoud</a:t>
            </a:r>
          </a:p>
          <a:p>
            <a:r>
              <a:rPr lang="en-US" dirty="0" smtClean="0"/>
              <a:t>Corey </a:t>
            </a:r>
            <a:r>
              <a:rPr lang="en-US" dirty="0" err="1" smtClean="0"/>
              <a:t>Rejaud</a:t>
            </a:r>
            <a:endParaRPr lang="en-US" dirty="0" smtClean="0"/>
          </a:p>
          <a:p>
            <a:r>
              <a:rPr lang="en-US" dirty="0" smtClean="0"/>
              <a:t>Kevin </a:t>
            </a:r>
            <a:r>
              <a:rPr lang="en-US" dirty="0" err="1" smtClean="0"/>
              <a:t>Horlavadi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Rutgers </a:t>
            </a:r>
            <a:r>
              <a:rPr lang="en-US" sz="2800" dirty="0" err="1" smtClean="0"/>
              <a:t>NextBus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User enters in his/her schedule</a:t>
            </a:r>
          </a:p>
          <a:p>
            <a:pPr lvl="1"/>
            <a:r>
              <a:rPr lang="en-US" sz="2400" dirty="0" smtClean="0"/>
              <a:t>Title, </a:t>
            </a:r>
            <a:r>
              <a:rPr lang="en-US" sz="2400" dirty="0" smtClean="0"/>
              <a:t>Weekday, </a:t>
            </a:r>
            <a:r>
              <a:rPr lang="en-US" sz="2400" dirty="0" smtClean="0"/>
              <a:t>Start Time, End Time, Campus</a:t>
            </a:r>
          </a:p>
          <a:p>
            <a:r>
              <a:rPr lang="en-US" sz="2800" dirty="0" smtClean="0"/>
              <a:t>App will notify user 40 minutes before class begins</a:t>
            </a:r>
          </a:p>
          <a:p>
            <a:r>
              <a:rPr lang="en-US" sz="2800" dirty="0" smtClean="0"/>
              <a:t>App will take user’s location and determine the campus of user’s next class</a:t>
            </a:r>
          </a:p>
          <a:p>
            <a:r>
              <a:rPr lang="en-US" sz="2800" dirty="0" smtClean="0"/>
              <a:t>App will then display bus times of appropriate bus based on campus information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goals/challenges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NextBus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Implementing the </a:t>
            </a:r>
            <a:r>
              <a:rPr lang="en-US" dirty="0"/>
              <a:t>a</a:t>
            </a:r>
            <a:r>
              <a:rPr lang="en-US" dirty="0" smtClean="0"/>
              <a:t>larm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Get user location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pic>
        <p:nvPicPr>
          <p:cNvPr id="5" name="Picture 4" descr="Screenshot_20161208-191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00200"/>
            <a:ext cx="2545854" cy="4525963"/>
          </a:xfrm>
          <a:prstGeom prst="rect">
            <a:avLst/>
          </a:prstGeom>
        </p:spPr>
      </p:pic>
      <p:pic>
        <p:nvPicPr>
          <p:cNvPr id="7" name="Picture 6" descr="Screenshot_20161208-1915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00200"/>
            <a:ext cx="2590800" cy="46058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NextBus</a:t>
            </a:r>
            <a:r>
              <a:rPr lang="en-US" dirty="0" smtClean="0"/>
              <a:t> List</a:t>
            </a:r>
            <a:endParaRPr lang="en-US" dirty="0"/>
          </a:p>
        </p:txBody>
      </p:sp>
      <p:pic>
        <p:nvPicPr>
          <p:cNvPr id="4" name="Content Placeholder 3" descr="Screenshot_20161208-190614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1627" r="-111627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pic>
        <p:nvPicPr>
          <p:cNvPr id="4" name="Content Placeholder 3" descr="Screenshot_20161208-19201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1627" r="-111627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TBD</vt:lpstr>
      <vt:lpstr>Project Description</vt:lpstr>
      <vt:lpstr>Programming goals/challenges</vt:lpstr>
      <vt:lpstr>Course Schedule</vt:lpstr>
      <vt:lpstr>NextBus List</vt:lpstr>
      <vt:lpstr>Notification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TBD</dc:title>
  <dc:creator>Patrick Bargoud</dc:creator>
  <cp:lastModifiedBy>Patrick Bargoud</cp:lastModifiedBy>
  <cp:revision>4</cp:revision>
  <dcterms:created xsi:type="dcterms:W3CDTF">2016-12-08T23:47:34Z</dcterms:created>
  <dcterms:modified xsi:type="dcterms:W3CDTF">2016-12-09T00:27:20Z</dcterms:modified>
</cp:coreProperties>
</file>