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6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07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47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82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6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3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5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2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89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8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9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10F0-6673-41C3-91E5-37143505A3C2}" type="datetimeFigureOut">
              <a:rPr lang="en-IE" smtClean="0"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C395-04C1-4028-9604-8E835CDA01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314" y="0"/>
            <a:ext cx="9144000" cy="2387600"/>
          </a:xfrm>
        </p:spPr>
        <p:txBody>
          <a:bodyPr/>
          <a:lstStyle/>
          <a:p>
            <a:r>
              <a:rPr lang="en-IE" dirty="0" smtClean="0"/>
              <a:t>Welcome back to R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509963"/>
            <a:ext cx="10498043" cy="25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Plans for this term…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LM’s, GLM’s and GLMM’s – Today – 25/10/2017</a:t>
            </a:r>
          </a:p>
          <a:p>
            <a:endParaRPr lang="en-IE" dirty="0"/>
          </a:p>
          <a:p>
            <a:r>
              <a:rPr lang="en-IE" dirty="0" smtClean="0"/>
              <a:t>Bayesian GLMMs with R Jags – Andrew Jackson – 15/11/2017 -1-2pm</a:t>
            </a:r>
          </a:p>
          <a:p>
            <a:endParaRPr lang="en-IE" dirty="0"/>
          </a:p>
          <a:p>
            <a:r>
              <a:rPr lang="en-IE" dirty="0" smtClean="0"/>
              <a:t>Model selection (AIC’s etc.) – Jesus </a:t>
            </a:r>
            <a:r>
              <a:rPr lang="en-IE" dirty="0" err="1" smtClean="0"/>
              <a:t>Villelas</a:t>
            </a:r>
            <a:r>
              <a:rPr lang="en-IE" dirty="0" smtClean="0"/>
              <a:t> – 13/12/2017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491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Beyond…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1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back to R </vt:lpstr>
      <vt:lpstr>Plans for this term…</vt:lpstr>
      <vt:lpstr>Beyond…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to R </dc:title>
  <dc:creator>Ruth Kelly</dc:creator>
  <cp:lastModifiedBy>Ruth Kelly</cp:lastModifiedBy>
  <cp:revision>1</cp:revision>
  <dcterms:created xsi:type="dcterms:W3CDTF">2017-10-25T11:53:20Z</dcterms:created>
  <dcterms:modified xsi:type="dcterms:W3CDTF">2017-10-25T11:53:27Z</dcterms:modified>
</cp:coreProperties>
</file>