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 lofsky" initials="rl" lastIdx="1" clrIdx="0">
    <p:extLst>
      <p:ext uri="{19B8F6BF-5375-455C-9EA6-DF929625EA0E}">
        <p15:presenceInfo xmlns:p15="http://schemas.microsoft.com/office/powerpoint/2012/main" userId="e455f7c5b50c9f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A3F"/>
    <a:srgbClr val="010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3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3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8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564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4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17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08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8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13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74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1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5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38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70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0CA45C-4A1F-4974-99DE-7B4327ACDFC5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28C132-8A49-4566-8766-EC42CC1A12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kistan set to get three new airlines - The Current">
            <a:extLst>
              <a:ext uri="{FF2B5EF4-FFF2-40B4-BE49-F238E27FC236}">
                <a16:creationId xmlns:a16="http://schemas.microsoft.com/office/drawing/2014/main" id="{BDFD9CE4-0ABD-46D0-BCBE-A8E8E20B1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" t="16169" r="2190"/>
          <a:stretch/>
        </p:blipFill>
        <p:spPr bwMode="auto">
          <a:xfrm>
            <a:off x="2305050" y="1558122"/>
            <a:ext cx="7562850" cy="38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F5C7B31-222D-42B0-806B-7D86CF01F02C}"/>
              </a:ext>
            </a:extLst>
          </p:cNvPr>
          <p:cNvSpPr txBox="1"/>
          <p:nvPr/>
        </p:nvSpPr>
        <p:spPr>
          <a:xfrm>
            <a:off x="2592095" y="4374633"/>
            <a:ext cx="6838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Flight Application</a:t>
            </a:r>
            <a:endParaRPr lang="he-IL" dirty="0">
              <a:latin typeface="Century Gothic" panose="020B0502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E665DB3-FDBD-435A-81E0-3330339A86CE}"/>
              </a:ext>
            </a:extLst>
          </p:cNvPr>
          <p:cNvSpPr txBox="1"/>
          <p:nvPr/>
        </p:nvSpPr>
        <p:spPr>
          <a:xfrm>
            <a:off x="3654548" y="5549626"/>
            <a:ext cx="471404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latin typeface="Hillel CLM" panose="02000603000000000000" pitchFamily="2" charset="-79"/>
                <a:cs typeface="Hillel CLM" panose="02000603000000000000" pitchFamily="2" charset="-79"/>
              </a:rPr>
              <a:t>תכנות מתקדם 2</a:t>
            </a:r>
          </a:p>
          <a:p>
            <a:pPr algn="ctr"/>
            <a:r>
              <a:rPr lang="he-IL" sz="2400" dirty="0">
                <a:latin typeface="Hillel CLM" panose="02000603000000000000" pitchFamily="2" charset="-79"/>
                <a:cs typeface="Hillel CLM" panose="02000603000000000000" pitchFamily="2" charset="-79"/>
              </a:rPr>
              <a:t>818921101</a:t>
            </a:r>
            <a:br>
              <a:rPr lang="en-US" sz="2400" dirty="0">
                <a:latin typeface="Hillel CLM" panose="02000603000000000000" pitchFamily="2" charset="-79"/>
                <a:cs typeface="Hillel CLM" panose="02000603000000000000" pitchFamily="2" charset="-79"/>
              </a:rPr>
            </a:br>
            <a:r>
              <a:rPr lang="he-IL" sz="2400" dirty="0">
                <a:latin typeface="Hillel CLM" panose="02000603000000000000" pitchFamily="2" charset="-79"/>
                <a:cs typeface="Hillel CLM" panose="02000603000000000000" pitchFamily="2" charset="-79"/>
              </a:rPr>
              <a:t>אוניברסיטת בר אילן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F6861D2-EA79-4375-806E-ED8DEE77C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CC610F-C058-4794-93E5-DBED40B640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88202" cy="288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E027EFE-D880-4DEA-9BDD-17CA669CA95C}"/>
              </a:ext>
            </a:extLst>
          </p:cNvPr>
          <p:cNvSpPr txBox="1"/>
          <p:nvPr/>
        </p:nvSpPr>
        <p:spPr>
          <a:xfrm>
            <a:off x="682839" y="6468466"/>
            <a:ext cx="13373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Hillel CLM" panose="02000603000000000000" pitchFamily="2" charset="-79"/>
                <a:cs typeface="Hillel CLM" panose="02000603000000000000" pitchFamily="2" charset="-79"/>
              </a:rPr>
              <a:t>רותי לופסקי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0D58A54-0E9E-4097-81FF-7D574A734ED6}"/>
              </a:ext>
            </a:extLst>
          </p:cNvPr>
          <p:cNvSpPr txBox="1"/>
          <p:nvPr/>
        </p:nvSpPr>
        <p:spPr>
          <a:xfrm>
            <a:off x="10162737" y="6380623"/>
            <a:ext cx="13451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Hillel CLM" panose="02000603000000000000" pitchFamily="2" charset="-79"/>
                <a:cs typeface="Hillel CLM" panose="02000603000000000000" pitchFamily="2" charset="-79"/>
              </a:rPr>
              <a:t>שקד אראל</a:t>
            </a:r>
          </a:p>
        </p:txBody>
      </p:sp>
      <p:pic>
        <p:nvPicPr>
          <p:cNvPr id="15" name="מציין מיקום תוכן 6" descr="תמונה שמכילה עץ, חוץ, קרקע, עמידה&#10;&#10;התיאור נוצר באופן אוטומטי">
            <a:extLst>
              <a:ext uri="{FF2B5EF4-FFF2-40B4-BE49-F238E27FC236}">
                <a16:creationId xmlns:a16="http://schemas.microsoft.com/office/drawing/2014/main" id="{5D452595-4347-48FD-98B9-34A75837F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6" t="31595" r="47665" b="45859"/>
          <a:stretch/>
        </p:blipFill>
        <p:spPr>
          <a:xfrm>
            <a:off x="10162737" y="4181410"/>
            <a:ext cx="1354030" cy="2199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AA8002D9-18BA-45CA-957B-1B9A2CE5A8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6" t="10872" r="6521" b="53657"/>
          <a:stretch/>
        </p:blipFill>
        <p:spPr>
          <a:xfrm>
            <a:off x="675233" y="4269252"/>
            <a:ext cx="1337339" cy="2199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10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B87C4F4-2552-4AD4-819C-4A8EF99BDB94}"/>
              </a:ext>
            </a:extLst>
          </p:cNvPr>
          <p:cNvSpPr txBox="1"/>
          <p:nvPr/>
        </p:nvSpPr>
        <p:spPr>
          <a:xfrm>
            <a:off x="8013290" y="1041401"/>
            <a:ext cx="3079006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rtl="1">
              <a:spcBef>
                <a:spcPct val="0"/>
              </a:spcBef>
              <a:spcAft>
                <a:spcPts val="600"/>
              </a:spcAft>
            </a:pPr>
            <a:r>
              <a:rPr lang="he-IL" sz="4400" dirty="0">
                <a:ln w="3175" cmpd="sng">
                  <a:noFill/>
                </a:ln>
                <a:solidFill>
                  <a:srgbClr val="262626"/>
                </a:solidFill>
                <a:latin typeface="Hillel CLM" panose="02000603000000000000" pitchFamily="2" charset="-79"/>
                <a:ea typeface="+mj-ea"/>
                <a:cs typeface="Hillel CLM" panose="02000603000000000000" pitchFamily="2" charset="-79"/>
              </a:rPr>
              <a:t>הדגמת תבנית ה</a:t>
            </a:r>
            <a:r>
              <a:rPr lang="en-US" sz="44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MVVM</a:t>
            </a:r>
            <a:r>
              <a:rPr lang="he-IL" sz="44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sz="4400" dirty="0">
                <a:ln w="3175" cmpd="sng">
                  <a:noFill/>
                </a:ln>
                <a:solidFill>
                  <a:srgbClr val="262626"/>
                </a:solidFill>
                <a:latin typeface="Hillel CLM" panose="02000603000000000000" pitchFamily="2" charset="-79"/>
                <a:ea typeface="+mj-ea"/>
                <a:cs typeface="Hillel CLM" panose="02000603000000000000" pitchFamily="2" charset="-79"/>
              </a:rPr>
              <a:t>שבפרויקט</a:t>
            </a:r>
            <a:endParaRPr lang="en-US" sz="4400" dirty="0">
              <a:ln w="3175" cmpd="sng">
                <a:noFill/>
              </a:ln>
              <a:solidFill>
                <a:srgbClr val="262626"/>
              </a:solidFill>
              <a:latin typeface="Hillel CLM" panose="02000603000000000000" pitchFamily="2" charset="-79"/>
              <a:ea typeface="+mj-ea"/>
              <a:cs typeface="Hillel CLM" panose="02000603000000000000" pitchFamily="2" charset="-79"/>
            </a:endParaRP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40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תמונה 66">
            <a:extLst>
              <a:ext uri="{FF2B5EF4-FFF2-40B4-BE49-F238E27FC236}">
                <a16:creationId xmlns:a16="http://schemas.microsoft.com/office/drawing/2014/main" id="{C8FA3322-666F-42BF-B7FB-9D9317E76C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5" t="31334" r="39637" b="4656"/>
          <a:stretch/>
        </p:blipFill>
        <p:spPr>
          <a:xfrm>
            <a:off x="1165391" y="1544720"/>
            <a:ext cx="6342071" cy="383540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2EE76D2-EAF9-4A81-BCA3-F09FE1BCC8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194" b="53293" l="2255" r="15910">
                        <a14:foregroundMark x1="4167" y1="35093" x2="13125" y2="36204"/>
                        <a14:foregroundMark x1="13125" y1="36204" x2="13698" y2="36111"/>
                        <a14:foregroundMark x1="2917" y1="52593" x2="5885" y2="52222"/>
                        <a14:foregroundMark x1="5885" y1="52222" x2="11823" y2="52500"/>
                      </a14:backgroundRemoval>
                    </a14:imgEffect>
                  </a14:imgLayer>
                </a14:imgProps>
              </a:ext>
            </a:extLst>
          </a:blip>
          <a:srcRect l="548" t="31806" r="82383" b="44320"/>
          <a:stretch/>
        </p:blipFill>
        <p:spPr>
          <a:xfrm>
            <a:off x="7724328" y="3408263"/>
            <a:ext cx="3611111" cy="2841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תמונה 56">
            <a:extLst>
              <a:ext uri="{FF2B5EF4-FFF2-40B4-BE49-F238E27FC236}">
                <a16:creationId xmlns:a16="http://schemas.microsoft.com/office/drawing/2014/main" id="{778454C7-F8D9-4C45-8374-5B58047B9D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2315" b="92778" l="1927" r="21719">
                        <a14:foregroundMark x1="2552" y1="78796" x2="5469" y2="75926"/>
                        <a14:foregroundMark x1="5469" y1="75926" x2="3958" y2="86111"/>
                        <a14:foregroundMark x1="3958" y1="86111" x2="9063" y2="85833"/>
                        <a14:foregroundMark x1="9063" y1="85833" x2="15573" y2="74537"/>
                        <a14:foregroundMark x1="15573" y1="74537" x2="18750" y2="73611"/>
                        <a14:foregroundMark x1="18750" y1="73611" x2="15625" y2="89352"/>
                        <a14:foregroundMark x1="15625" y1="89352" x2="20104" y2="89815"/>
                        <a14:foregroundMark x1="20104" y1="89815" x2="20521" y2="89352"/>
                        <a14:foregroundMark x1="21406" y1="72407" x2="20990" y2="90648"/>
                        <a14:foregroundMark x1="2344" y1="92037" x2="5469" y2="91667"/>
                        <a14:foregroundMark x1="5469" y1="91667" x2="15729" y2="92778"/>
                        <a14:foregroundMark x1="15729" y1="92778" x2="19792" y2="91667"/>
                        <a14:foregroundMark x1="21719" y1="92407" x2="21250" y2="84167"/>
                        <a14:foregroundMark x1="1563" y1="75463" x2="1927" y2="91481"/>
                        <a14:foregroundMark x1="1927" y1="91481" x2="3281" y2="92778"/>
                      </a14:backgroundRemoval>
                    </a14:imgEffect>
                  </a14:imgLayer>
                </a14:imgProps>
              </a:ext>
            </a:extLst>
          </a:blip>
          <a:srcRect l="548" t="70354" r="77002" b="5973"/>
          <a:stretch/>
        </p:blipFill>
        <p:spPr>
          <a:xfrm>
            <a:off x="7579609" y="3565602"/>
            <a:ext cx="4013840" cy="2380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" name="תמונה 58">
            <a:extLst>
              <a:ext uri="{FF2B5EF4-FFF2-40B4-BE49-F238E27FC236}">
                <a16:creationId xmlns:a16="http://schemas.microsoft.com/office/drawing/2014/main" id="{D6590B9E-FE20-46CD-961E-4987D2AF224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2315" b="90278" l="42344" r="59115">
                        <a14:foregroundMark x1="42969" y1="75463" x2="44167" y2="83889"/>
                        <a14:foregroundMark x1="44167" y1="83889" x2="47188" y2="86111"/>
                        <a14:foregroundMark x1="47188" y1="86111" x2="53438" y2="76019"/>
                        <a14:foregroundMark x1="53438" y1="76019" x2="56198" y2="74352"/>
                        <a14:foregroundMark x1="56198" y1="74352" x2="53125" y2="88056"/>
                        <a14:foregroundMark x1="53125" y1="88056" x2="56406" y2="88611"/>
                        <a14:foregroundMark x1="56406" y1="88611" x2="58125" y2="87963"/>
                        <a14:foregroundMark x1="59115" y1="73148" x2="58854" y2="88426"/>
                        <a14:foregroundMark x1="43906" y1="73704" x2="50313" y2="73889"/>
                      </a14:backgroundRemoval>
                    </a14:imgEffect>
                  </a14:imgLayer>
                </a14:imgProps>
              </a:ext>
            </a:extLst>
          </a:blip>
          <a:srcRect l="40420" t="70149" r="39990" b="7431"/>
          <a:stretch/>
        </p:blipFill>
        <p:spPr>
          <a:xfrm>
            <a:off x="7360636" y="3456456"/>
            <a:ext cx="4231557" cy="2724019"/>
          </a:xfrm>
          <a:prstGeom prst="rect">
            <a:avLst/>
          </a:prstGeom>
        </p:spPr>
      </p:pic>
      <p:sp>
        <p:nvSpPr>
          <p:cNvPr id="32" name="לחצן פעולה: קבל מידע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A7DD198-D07B-4CD6-AB6D-E21F8C184F5D}"/>
              </a:ext>
            </a:extLst>
          </p:cNvPr>
          <p:cNvSpPr/>
          <p:nvPr/>
        </p:nvSpPr>
        <p:spPr>
          <a:xfrm>
            <a:off x="2606040" y="1650292"/>
            <a:ext cx="144950" cy="153969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לחצן פעולה: קבל מידע 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49C6AF3-1F40-402E-925B-ECB851F522D8}"/>
              </a:ext>
            </a:extLst>
          </p:cNvPr>
          <p:cNvSpPr/>
          <p:nvPr/>
        </p:nvSpPr>
        <p:spPr>
          <a:xfrm>
            <a:off x="3290191" y="3977763"/>
            <a:ext cx="144950" cy="153969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לחצן פעולה: קבל מידע 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20ADF41-E996-43C9-9834-E7740B0C6664}"/>
              </a:ext>
            </a:extLst>
          </p:cNvPr>
          <p:cNvSpPr/>
          <p:nvPr/>
        </p:nvSpPr>
        <p:spPr>
          <a:xfrm>
            <a:off x="7274867" y="3953821"/>
            <a:ext cx="144950" cy="153969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7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4694</TotalTime>
  <Words>19</Words>
  <Application>Microsoft Office PowerPoint</Application>
  <PresentationFormat>מסך רחב</PresentationFormat>
  <Paragraphs>6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Garamond</vt:lpstr>
      <vt:lpstr>Hillel CLM</vt:lpstr>
      <vt:lpstr>אורגני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 lofsky</dc:creator>
  <cp:lastModifiedBy>ruth lofsky</cp:lastModifiedBy>
  <cp:revision>19</cp:revision>
  <dcterms:created xsi:type="dcterms:W3CDTF">2021-06-23T13:50:50Z</dcterms:created>
  <dcterms:modified xsi:type="dcterms:W3CDTF">2021-06-26T20:06:09Z</dcterms:modified>
</cp:coreProperties>
</file>