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4FA"/>
    <a:srgbClr val="831E29"/>
    <a:srgbClr val="FCB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79" d="100"/>
          <a:sy n="79" d="100"/>
        </p:scale>
        <p:origin x="166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008F-D471-5F44-9E52-9EC29256D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1BBFF-BCE4-FD4A-864C-0080FAE10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490B3-64FB-BB49-AB9F-14A20B9F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98C0B-4644-234C-833E-0F583A60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77437-F540-3F48-9880-DB6C458D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8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A1CA-1540-7247-B6B6-48C754F7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2544A-3EEC-3D4B-A1DD-07E3F5F53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FC037-09BC-7647-AE39-EE324F91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9480-BE48-BC46-8694-CDD395AD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51057-6B27-A047-BA27-E9668523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9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A0C87B-F1E9-9542-BF0A-600BB0845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4744F5-4822-434A-9700-581E4D8AB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2414D-5C99-3B48-9655-451F0C8D9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F441B-AF00-4042-98E0-D2326F87B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26000-3999-794C-8D61-FE385967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3590-1178-DF49-B9AF-C8D4D566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F49F-02EA-2749-B97B-407C11001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225B7-CB5B-8344-9DAA-6E5A1570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AB4E-908B-2941-8588-EB0AE201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337D9-40F7-F849-9F76-DF413E7D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63CD-B379-2546-99D0-7486CAAA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F8AA8-4EF7-0340-A7F8-4CBB6651B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45546-7EE5-0643-8E9B-B14A1F4A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632E-733B-F347-A256-28D79CE9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90ACA-96EC-7E4D-B03A-1F6F516A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8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613F-3A2C-4D4D-A4B6-5E903678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0B896-2BFC-6D4B-908B-67705D183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2205C-BBDD-6B49-B002-589C38077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3DAD9-3C08-3647-945C-C6B0ECA5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D81B-FBAD-FF4B-82C1-101549D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F00C-77BD-D644-829B-183242F8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CB85-69AB-7F41-B152-3E3EB3B6D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895E2-E89E-0541-A336-4D877120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C9548-9823-984F-A213-FE5F2EFD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1C9E3-F41D-9748-B95A-137A4F287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9B75E-7376-764D-B9F1-5CE7871BF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81376-3F8D-9440-8C1C-526A07C0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29928-E614-F440-9596-C9B243AF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6C2FF6-8E53-C542-B9F5-D1589DEC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4FAD-209D-2843-B1B3-6656DB82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5C953-5999-224F-A5E0-EBF04EE6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3CF23-823C-6B45-A1B0-65DC5DCD7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5A0C2-AD81-9243-A781-0DC15AF3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1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147E7-BBF8-8C4A-A3CD-3FF22BC5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11853-2271-BA4C-8C7D-1FC5E7AD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A38A0-D278-EF4D-AA23-2E7134AC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5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07E3-BD5C-794B-B801-FE806361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95CD9-0897-6D4D-AFF0-F8C9DFD90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EFD24-B842-4B42-A9E0-730BC6697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C5360-BED7-BD43-A76C-CB4F4B49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5328F-82A0-AE43-855E-E740F78A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A643C-733B-1E4D-9D3F-29E1D0BA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30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8674-8A7F-D84E-972B-FDA97A96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67763-BB75-6748-BDC9-71B6759DB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CE57D-145A-B640-9CBA-C81896E6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78CA0-243D-C743-9E8E-745506F0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92BB5-CD71-EA48-A0BF-2441582D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F3390-8E37-1B48-B6EE-6DDC048C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3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F89E5-090A-4346-8AA0-501C7F217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7176-BCEC-0C4F-AF61-2902D1454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381E8-1628-4E48-B333-C4C4AAD65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274FC-8AE6-3B40-A877-097E89B8AE56}" type="datetimeFigureOut">
              <a:rPr lang="en-US" smtClean="0"/>
              <a:t>8/20/20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6B1E-B7FC-304D-9841-FBC428D27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59F2-98D5-014F-9BBC-538D68CEE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0058B-F78F-8045-B9A5-1462D4A5B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49882A9-D0DB-1F4A-9DDC-1A61BC06E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923" y="843419"/>
            <a:ext cx="2585581" cy="258558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0098BAD-9E9C-9B4F-8401-26F0653157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2444"/>
          <a:stretch/>
        </p:blipFill>
        <p:spPr>
          <a:xfrm>
            <a:off x="3864278" y="219726"/>
            <a:ext cx="2887249" cy="2799047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24B1B27-E46E-474D-A62A-38BFBB6359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7070"/>
          <a:stretch/>
        </p:blipFill>
        <p:spPr>
          <a:xfrm>
            <a:off x="781831" y="720766"/>
            <a:ext cx="1930051" cy="258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4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149C06-488F-AE43-A22B-BF9439035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65"/>
          <a:stretch/>
        </p:blipFill>
        <p:spPr>
          <a:xfrm>
            <a:off x="1735109" y="1556055"/>
            <a:ext cx="1412273" cy="1184755"/>
          </a:xfrm>
          <a:prstGeom prst="rect">
            <a:avLst/>
          </a:prstGeom>
        </p:spPr>
      </p:pic>
      <p:pic>
        <p:nvPicPr>
          <p:cNvPr id="5" name="Graphic 4" descr="Back RTL">
            <a:extLst>
              <a:ext uri="{FF2B5EF4-FFF2-40B4-BE49-F238E27FC236}">
                <a16:creationId xmlns:a16="http://schemas.microsoft.com/office/drawing/2014/main" id="{0355F40B-2DB0-934D-86DB-748156FF8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0618" y="688020"/>
            <a:ext cx="1184755" cy="1184755"/>
          </a:xfrm>
          <a:prstGeom prst="rect">
            <a:avLst/>
          </a:prstGeom>
        </p:spPr>
      </p:pic>
      <p:pic>
        <p:nvPicPr>
          <p:cNvPr id="11" name="Graphic 10" descr="Back RTL">
            <a:extLst>
              <a:ext uri="{FF2B5EF4-FFF2-40B4-BE49-F238E27FC236}">
                <a16:creationId xmlns:a16="http://schemas.microsoft.com/office/drawing/2014/main" id="{1D448E2E-22F7-9E4B-BAAB-F43B21B32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946153" flipH="1" flipV="1">
            <a:off x="2939504" y="3541796"/>
            <a:ext cx="1184755" cy="11847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03FBD3-FB37-A549-BC3B-05E577FF13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265"/>
          <a:stretch/>
        </p:blipFill>
        <p:spPr>
          <a:xfrm>
            <a:off x="1735109" y="4035041"/>
            <a:ext cx="1412273" cy="11847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F26BF7-FCAF-404D-8307-B88A944A38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19" r="-4330"/>
          <a:stretch/>
        </p:blipFill>
        <p:spPr>
          <a:xfrm>
            <a:off x="3445315" y="1961497"/>
            <a:ext cx="1087669" cy="554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EE5F-2528-B14C-BA28-B2894917F9E3}"/>
              </a:ext>
            </a:extLst>
          </p:cNvPr>
          <p:cNvSpPr txBox="1"/>
          <p:nvPr/>
        </p:nvSpPr>
        <p:spPr>
          <a:xfrm>
            <a:off x="4507944" y="1852517"/>
            <a:ext cx="2438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b="1" dirty="0">
                <a:solidFill>
                  <a:srgbClr val="831E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BD633-3127-474A-9EA8-FDB018A1885D}"/>
              </a:ext>
            </a:extLst>
          </p:cNvPr>
          <p:cNvSpPr txBox="1"/>
          <p:nvPr/>
        </p:nvSpPr>
        <p:spPr>
          <a:xfrm>
            <a:off x="3587568" y="4481610"/>
            <a:ext cx="3692036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900" b="1" dirty="0">
                <a:latin typeface="Arial" panose="020B0604020202020204" pitchFamily="34" charset="0"/>
                <a:cs typeface="Arial" panose="020B0604020202020204" pitchFamily="34" charset="0"/>
              </a:rPr>
              <a:t>External Users</a:t>
            </a:r>
          </a:p>
        </p:txBody>
      </p:sp>
    </p:spTree>
    <p:extLst>
      <p:ext uri="{BB962C8B-B14F-4D97-AF65-F5344CB8AC3E}">
        <p14:creationId xmlns:p14="http://schemas.microsoft.com/office/powerpoint/2010/main" val="3082995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72553E-7D61-2245-B936-7BB0715E4A10}"/>
              </a:ext>
            </a:extLst>
          </p:cNvPr>
          <p:cNvSpPr/>
          <p:nvPr/>
        </p:nvSpPr>
        <p:spPr>
          <a:xfrm>
            <a:off x="-428989" y="1659783"/>
            <a:ext cx="6624000" cy="2166257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DA8E1F6-78C3-2542-A99D-7E0E753E79DC}"/>
              </a:ext>
            </a:extLst>
          </p:cNvPr>
          <p:cNvSpPr/>
          <p:nvPr/>
        </p:nvSpPr>
        <p:spPr>
          <a:xfrm>
            <a:off x="6575557" y="1675136"/>
            <a:ext cx="6623999" cy="2166257"/>
          </a:xfrm>
          <a:prstGeom prst="roundRect">
            <a:avLst/>
          </a:prstGeom>
          <a:solidFill>
            <a:schemeClr val="bg1"/>
          </a:solidFill>
          <a:ln w="1905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ack RTL">
            <a:extLst>
              <a:ext uri="{FF2B5EF4-FFF2-40B4-BE49-F238E27FC236}">
                <a16:creationId xmlns:a16="http://schemas.microsoft.com/office/drawing/2014/main" id="{0355F40B-2DB0-934D-86DB-748156FF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8505">
            <a:off x="8809176" y="1753128"/>
            <a:ext cx="1184755" cy="1184755"/>
          </a:xfrm>
          <a:prstGeom prst="rect">
            <a:avLst/>
          </a:prstGeom>
        </p:spPr>
      </p:pic>
      <p:pic>
        <p:nvPicPr>
          <p:cNvPr id="11" name="Graphic 10" descr="Back RTL">
            <a:extLst>
              <a:ext uri="{FF2B5EF4-FFF2-40B4-BE49-F238E27FC236}">
                <a16:creationId xmlns:a16="http://schemas.microsoft.com/office/drawing/2014/main" id="{1D448E2E-22F7-9E4B-BAAB-F43B21B32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60355" flipH="1" flipV="1">
            <a:off x="1306796" y="1817841"/>
            <a:ext cx="1227203" cy="11847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03FBD3-FB37-A549-BC3B-05E577FF13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265"/>
          <a:stretch/>
        </p:blipFill>
        <p:spPr>
          <a:xfrm>
            <a:off x="102785" y="2266112"/>
            <a:ext cx="1462872" cy="11847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F26BF7-FCAF-404D-8307-B88A944A3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19" r="-4330"/>
          <a:stretch/>
        </p:blipFill>
        <p:spPr>
          <a:xfrm>
            <a:off x="9970946" y="2205451"/>
            <a:ext cx="1178798" cy="552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EE5F-2528-B14C-BA28-B2894917F9E3}"/>
              </a:ext>
            </a:extLst>
          </p:cNvPr>
          <p:cNvSpPr txBox="1"/>
          <p:nvPr/>
        </p:nvSpPr>
        <p:spPr>
          <a:xfrm>
            <a:off x="9903886" y="2701149"/>
            <a:ext cx="2606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Members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BD633-3127-474A-9EA8-FDB018A1885D}"/>
              </a:ext>
            </a:extLst>
          </p:cNvPr>
          <p:cNvSpPr txBox="1"/>
          <p:nvPr/>
        </p:nvSpPr>
        <p:spPr>
          <a:xfrm>
            <a:off x="2429247" y="2065872"/>
            <a:ext cx="3666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External Researchers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5C9D0-7F0F-4541-8DD6-E1F47129C3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265"/>
          <a:stretch/>
        </p:blipFill>
        <p:spPr>
          <a:xfrm>
            <a:off x="7574352" y="2263676"/>
            <a:ext cx="1462872" cy="118475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7E3F2B-3884-D542-BB04-2300FDD6DDEF}"/>
              </a:ext>
            </a:extLst>
          </p:cNvPr>
          <p:cNvCxnSpPr/>
          <p:nvPr/>
        </p:nvCxnSpPr>
        <p:spPr>
          <a:xfrm>
            <a:off x="-1743420" y="-466594"/>
            <a:ext cx="0" cy="6335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7BB5BE-3C32-6141-BC05-14BD279D1B46}"/>
              </a:ext>
            </a:extLst>
          </p:cNvPr>
          <p:cNvCxnSpPr>
            <a:cxnSpLocks/>
          </p:cNvCxnSpPr>
          <p:nvPr/>
        </p:nvCxnSpPr>
        <p:spPr>
          <a:xfrm flipH="1">
            <a:off x="-843911" y="4809069"/>
            <a:ext cx="14327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0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72553E-7D61-2245-B936-7BB0715E4A10}"/>
              </a:ext>
            </a:extLst>
          </p:cNvPr>
          <p:cNvSpPr/>
          <p:nvPr/>
        </p:nvSpPr>
        <p:spPr>
          <a:xfrm>
            <a:off x="-428989" y="1659783"/>
            <a:ext cx="6624000" cy="2166257"/>
          </a:xfrm>
          <a:prstGeom prst="roundRect">
            <a:avLst/>
          </a:prstGeom>
          <a:solidFill>
            <a:srgbClr val="EDF4FA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DA8E1F6-78C3-2542-A99D-7E0E753E79DC}"/>
              </a:ext>
            </a:extLst>
          </p:cNvPr>
          <p:cNvSpPr/>
          <p:nvPr/>
        </p:nvSpPr>
        <p:spPr>
          <a:xfrm>
            <a:off x="6575557" y="1675136"/>
            <a:ext cx="6623999" cy="2166257"/>
          </a:xfrm>
          <a:prstGeom prst="roundRect">
            <a:avLst/>
          </a:prstGeom>
          <a:solidFill>
            <a:srgbClr val="EDF4FA"/>
          </a:solidFill>
          <a:ln w="19050"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Back RTL">
            <a:extLst>
              <a:ext uri="{FF2B5EF4-FFF2-40B4-BE49-F238E27FC236}">
                <a16:creationId xmlns:a16="http://schemas.microsoft.com/office/drawing/2014/main" id="{0355F40B-2DB0-934D-86DB-748156FF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038505">
            <a:off x="8809176" y="1753128"/>
            <a:ext cx="1184755" cy="1184755"/>
          </a:xfrm>
          <a:prstGeom prst="rect">
            <a:avLst/>
          </a:prstGeom>
        </p:spPr>
      </p:pic>
      <p:pic>
        <p:nvPicPr>
          <p:cNvPr id="11" name="Graphic 10" descr="Back RTL">
            <a:extLst>
              <a:ext uri="{FF2B5EF4-FFF2-40B4-BE49-F238E27FC236}">
                <a16:creationId xmlns:a16="http://schemas.microsoft.com/office/drawing/2014/main" id="{1D448E2E-22F7-9E4B-BAAB-F43B21B32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60355" flipH="1" flipV="1">
            <a:off x="1306796" y="1817841"/>
            <a:ext cx="1227203" cy="11847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03FBD3-FB37-A549-BC3B-05E577FF13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265"/>
          <a:stretch/>
        </p:blipFill>
        <p:spPr>
          <a:xfrm>
            <a:off x="102785" y="2266112"/>
            <a:ext cx="1462872" cy="11847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F26BF7-FCAF-404D-8307-B88A944A38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919" r="-4330"/>
          <a:stretch/>
        </p:blipFill>
        <p:spPr>
          <a:xfrm>
            <a:off x="9970946" y="2205451"/>
            <a:ext cx="1178798" cy="5528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B8EE5F-2528-B14C-BA28-B2894917F9E3}"/>
              </a:ext>
            </a:extLst>
          </p:cNvPr>
          <p:cNvSpPr txBox="1"/>
          <p:nvPr/>
        </p:nvSpPr>
        <p:spPr>
          <a:xfrm>
            <a:off x="9903886" y="2701149"/>
            <a:ext cx="2606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Members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BD633-3127-474A-9EA8-FDB018A1885D}"/>
              </a:ext>
            </a:extLst>
          </p:cNvPr>
          <p:cNvSpPr txBox="1"/>
          <p:nvPr/>
        </p:nvSpPr>
        <p:spPr>
          <a:xfrm>
            <a:off x="2429247" y="2065872"/>
            <a:ext cx="36667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External Researchers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5C9D0-7F0F-4541-8DD6-E1F47129C3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0265"/>
          <a:stretch/>
        </p:blipFill>
        <p:spPr>
          <a:xfrm>
            <a:off x="7574352" y="2263676"/>
            <a:ext cx="1462872" cy="118475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7E3F2B-3884-D542-BB04-2300FDD6DDEF}"/>
              </a:ext>
            </a:extLst>
          </p:cNvPr>
          <p:cNvCxnSpPr/>
          <p:nvPr/>
        </p:nvCxnSpPr>
        <p:spPr>
          <a:xfrm>
            <a:off x="-1743420" y="-466594"/>
            <a:ext cx="0" cy="6335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7BB5BE-3C32-6141-BC05-14BD279D1B46}"/>
              </a:ext>
            </a:extLst>
          </p:cNvPr>
          <p:cNvCxnSpPr>
            <a:cxnSpLocks/>
          </p:cNvCxnSpPr>
          <p:nvPr/>
        </p:nvCxnSpPr>
        <p:spPr>
          <a:xfrm flipH="1">
            <a:off x="-843911" y="4809069"/>
            <a:ext cx="143273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28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</Words>
  <Application>Microsoft Macintosh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Cassandra Gould Van Praag</dc:creator>
  <cp:lastModifiedBy>Cassandra Gould Van Praag</cp:lastModifiedBy>
  <cp:revision>8</cp:revision>
  <dcterms:created xsi:type="dcterms:W3CDTF">2020-08-20T13:25:42Z</dcterms:created>
  <dcterms:modified xsi:type="dcterms:W3CDTF">2020-08-20T16:29:15Z</dcterms:modified>
</cp:coreProperties>
</file>