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89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186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703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0023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3591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27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960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789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496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830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197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7653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288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1857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05641CC-8319-468D-9E4D-CFEF6D3FC32A}" type="datetimeFigureOut">
              <a:rPr lang="es-CR" smtClean="0"/>
              <a:t>16/11/2018</a:t>
            </a:fld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F2F9AC6-3263-4527-BAAE-8B9FEB3D5B7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31070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Sistema para selección de personal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77153"/>
          </a:xfrm>
        </p:spPr>
        <p:txBody>
          <a:bodyPr>
            <a:normAutofit/>
          </a:bodyPr>
          <a:lstStyle/>
          <a:p>
            <a:r>
              <a:rPr lang="es-419" dirty="0"/>
              <a:t>Ruth Fernández Soto</a:t>
            </a:r>
          </a:p>
          <a:p>
            <a:r>
              <a:rPr lang="es-419" dirty="0"/>
              <a:t>Junior López Aguilar</a:t>
            </a:r>
          </a:p>
          <a:p>
            <a:r>
              <a:rPr lang="es-419" dirty="0" err="1"/>
              <a:t>Mariliz</a:t>
            </a:r>
            <a:r>
              <a:rPr lang="es-419" dirty="0"/>
              <a:t> Valverde Porras</a:t>
            </a:r>
          </a:p>
        </p:txBody>
      </p:sp>
    </p:spTree>
    <p:extLst>
      <p:ext uri="{BB962C8B-B14F-4D97-AF65-F5344CB8AC3E}">
        <p14:creationId xmlns:p14="http://schemas.microsoft.com/office/powerpoint/2010/main" val="365587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Diseño de la Base de Datos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2541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2" y="511359"/>
            <a:ext cx="2542638" cy="2681013"/>
          </a:xfrm>
          <a:prstGeom prst="rect">
            <a:avLst/>
          </a:prstGeom>
        </p:spPr>
      </p:pic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25" y="3743752"/>
            <a:ext cx="2731175" cy="2601560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65" y="1763696"/>
            <a:ext cx="2996835" cy="3191834"/>
          </a:xfrm>
          <a:prstGeom prst="rect">
            <a:avLst/>
          </a:prstGeom>
        </p:spPr>
      </p:pic>
      <p:sp>
        <p:nvSpPr>
          <p:cNvPr id="6" name="Rombo 5"/>
          <p:cNvSpPr/>
          <p:nvPr/>
        </p:nvSpPr>
        <p:spPr>
          <a:xfrm>
            <a:off x="4969164" y="2382981"/>
            <a:ext cx="147782" cy="1477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ombo 6"/>
          <p:cNvSpPr/>
          <p:nvPr/>
        </p:nvSpPr>
        <p:spPr>
          <a:xfrm>
            <a:off x="4984067" y="4308763"/>
            <a:ext cx="147782" cy="1477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ombo 7"/>
          <p:cNvSpPr/>
          <p:nvPr/>
        </p:nvSpPr>
        <p:spPr>
          <a:xfrm>
            <a:off x="6812183" y="2410691"/>
            <a:ext cx="147782" cy="1477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ombo 8"/>
          <p:cNvSpPr/>
          <p:nvPr/>
        </p:nvSpPr>
        <p:spPr>
          <a:xfrm>
            <a:off x="6821419" y="4308763"/>
            <a:ext cx="147782" cy="1477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3" name="Conector recto 12"/>
          <p:cNvCxnSpPr/>
          <p:nvPr/>
        </p:nvCxnSpPr>
        <p:spPr>
          <a:xfrm>
            <a:off x="5043055" y="2443016"/>
            <a:ext cx="1843019" cy="2771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7" idx="3"/>
            <a:endCxn id="9" idx="1"/>
          </p:cNvCxnSpPr>
          <p:nvPr/>
        </p:nvCxnSpPr>
        <p:spPr>
          <a:xfrm>
            <a:off x="5131849" y="4382654"/>
            <a:ext cx="168957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5060127" y="2429161"/>
            <a:ext cx="261419" cy="2770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1400" dirty="0"/>
              <a:t>1</a:t>
            </a:r>
            <a:endParaRPr lang="es-CR" sz="14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6616819" y="2470726"/>
            <a:ext cx="261419" cy="2770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1400" dirty="0"/>
              <a:t>*</a:t>
            </a:r>
            <a:endParaRPr lang="es-CR" sz="1400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5060127" y="4359560"/>
            <a:ext cx="261419" cy="2770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1400" dirty="0"/>
              <a:t>1</a:t>
            </a:r>
            <a:endParaRPr lang="es-CR" sz="14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6667970" y="4405749"/>
            <a:ext cx="261419" cy="2770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1400" dirty="0"/>
              <a:t>*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77772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2" y="1043733"/>
            <a:ext cx="2865368" cy="4770533"/>
          </a:xfrm>
          <a:prstGeom prst="rect">
            <a:avLst/>
          </a:prstGeom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978" y="2549455"/>
            <a:ext cx="2537680" cy="3208298"/>
          </a:xfrm>
          <a:prstGeom prst="rect">
            <a:avLst/>
          </a:prstGeom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04" y="2731873"/>
            <a:ext cx="2712955" cy="2964437"/>
          </a:xfrm>
          <a:prstGeom prst="rect">
            <a:avLst/>
          </a:prstGeom>
        </p:spPr>
      </p:pic>
      <p:sp>
        <p:nvSpPr>
          <p:cNvPr id="11" name="Rombo 10"/>
          <p:cNvSpPr/>
          <p:nvPr/>
        </p:nvSpPr>
        <p:spPr>
          <a:xfrm>
            <a:off x="3427740" y="1191491"/>
            <a:ext cx="147782" cy="1477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ombo 11"/>
          <p:cNvSpPr/>
          <p:nvPr/>
        </p:nvSpPr>
        <p:spPr>
          <a:xfrm>
            <a:off x="9880590" y="2549455"/>
            <a:ext cx="147782" cy="1477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4" name="Conector recto 13"/>
          <p:cNvCxnSpPr>
            <a:stCxn id="11" idx="3"/>
          </p:cNvCxnSpPr>
          <p:nvPr/>
        </p:nvCxnSpPr>
        <p:spPr>
          <a:xfrm flipV="1">
            <a:off x="3575522" y="1265381"/>
            <a:ext cx="6378960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endCxn id="12" idx="2"/>
          </p:cNvCxnSpPr>
          <p:nvPr/>
        </p:nvCxnSpPr>
        <p:spPr>
          <a:xfrm flipH="1">
            <a:off x="9954481" y="1265381"/>
            <a:ext cx="1" cy="14318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mbo 21"/>
          <p:cNvSpPr/>
          <p:nvPr/>
        </p:nvSpPr>
        <p:spPr>
          <a:xfrm>
            <a:off x="7312990" y="4084330"/>
            <a:ext cx="147782" cy="1477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ombo 22"/>
          <p:cNvSpPr/>
          <p:nvPr/>
        </p:nvSpPr>
        <p:spPr>
          <a:xfrm>
            <a:off x="8455890" y="4079713"/>
            <a:ext cx="147782" cy="1477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5" name="Conector recto 24"/>
          <p:cNvCxnSpPr>
            <a:stCxn id="22" idx="3"/>
            <a:endCxn id="23" idx="3"/>
          </p:cNvCxnSpPr>
          <p:nvPr/>
        </p:nvCxnSpPr>
        <p:spPr>
          <a:xfrm flipV="1">
            <a:off x="7460772" y="4153604"/>
            <a:ext cx="1142900" cy="46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ítulo 1"/>
          <p:cNvSpPr txBox="1">
            <a:spLocks/>
          </p:cNvSpPr>
          <p:nvPr/>
        </p:nvSpPr>
        <p:spPr>
          <a:xfrm>
            <a:off x="3518703" y="1274616"/>
            <a:ext cx="261419" cy="2770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1400" dirty="0"/>
              <a:t>1</a:t>
            </a:r>
            <a:endParaRPr lang="es-CR" sz="1400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7386881" y="4162839"/>
            <a:ext cx="261419" cy="2770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1400" dirty="0"/>
              <a:t>1</a:t>
            </a:r>
            <a:endParaRPr lang="es-CR" sz="1400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0028372" y="2346254"/>
            <a:ext cx="261419" cy="2770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1400" dirty="0"/>
              <a:t>*</a:t>
            </a:r>
            <a:endParaRPr lang="es-CR" sz="1400" dirty="0"/>
          </a:p>
        </p:txBody>
      </p:sp>
      <p:sp>
        <p:nvSpPr>
          <p:cNvPr id="29" name="Título 1"/>
          <p:cNvSpPr txBox="1">
            <a:spLocks/>
          </p:cNvSpPr>
          <p:nvPr/>
        </p:nvSpPr>
        <p:spPr>
          <a:xfrm>
            <a:off x="8244441" y="4172293"/>
            <a:ext cx="261419" cy="2770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1400" dirty="0"/>
              <a:t>*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9937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Experiencias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2358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Demostración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726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del sistema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Software que ayude a la elección de personal según la información de su experiencia y calificación de las pruebas de admisión.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731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MOCKUPS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4372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Login</a:t>
            </a:r>
            <a:endParaRPr lang="es-CR" dirty="0"/>
          </a:p>
        </p:txBody>
      </p:sp>
      <p:pic>
        <p:nvPicPr>
          <p:cNvPr id="5" name="Marcador de contenido 4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7" y="2604656"/>
            <a:ext cx="7576094" cy="3472872"/>
          </a:xfrm>
        </p:spPr>
      </p:pic>
    </p:spTree>
    <p:extLst>
      <p:ext uri="{BB962C8B-B14F-4D97-AF65-F5344CB8AC3E}">
        <p14:creationId xmlns:p14="http://schemas.microsoft.com/office/powerpoint/2010/main" val="286418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>
            <a:off x="773054" y="0"/>
            <a:ext cx="10571998" cy="970450"/>
          </a:xfrm>
        </p:spPr>
        <p:txBody>
          <a:bodyPr/>
          <a:lstStyle/>
          <a:p>
            <a:r>
              <a:rPr lang="es-419" dirty="0"/>
              <a:t>Administrador</a:t>
            </a:r>
            <a:endParaRPr lang="es-CR" dirty="0"/>
          </a:p>
        </p:txBody>
      </p:sp>
      <p:pic>
        <p:nvPicPr>
          <p:cNvPr id="4" name="Imagen 3" descr="Sistema de Selección">
            <a:extLst>
              <a:ext uri="{FF2B5EF4-FFF2-40B4-BE49-F238E27FC236}">
                <a16:creationId xmlns:a16="http://schemas.microsoft.com/office/drawing/2014/main" id="{D6D59CDA-09FB-4976-92C6-CBFD49420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6" y="1215719"/>
            <a:ext cx="10206180" cy="54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99164" y="0"/>
            <a:ext cx="10571998" cy="970450"/>
          </a:xfrm>
        </p:spPr>
        <p:txBody>
          <a:bodyPr/>
          <a:lstStyle/>
          <a:p>
            <a:r>
              <a:rPr lang="es-419" dirty="0"/>
              <a:t>Mantenimiento</a:t>
            </a:r>
            <a:endParaRPr lang="es-CR" dirty="0"/>
          </a:p>
        </p:txBody>
      </p:sp>
      <p:pic>
        <p:nvPicPr>
          <p:cNvPr id="5" name="Marcador de contenido 4" descr="Sistema de Selección">
            <a:extLst>
              <a:ext uri="{FF2B5EF4-FFF2-40B4-BE49-F238E27FC236}">
                <a16:creationId xmlns:a16="http://schemas.microsoft.com/office/drawing/2014/main" id="{1BB25993-53E3-4A17-8A9D-9EE3130C8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26" y="1211794"/>
            <a:ext cx="10063347" cy="5417606"/>
          </a:xfrm>
        </p:spPr>
      </p:pic>
    </p:spTree>
    <p:extLst>
      <p:ext uri="{BB962C8B-B14F-4D97-AF65-F5344CB8AC3E}">
        <p14:creationId xmlns:p14="http://schemas.microsoft.com/office/powerpoint/2010/main" val="347500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654" y="0"/>
            <a:ext cx="10571998" cy="970450"/>
          </a:xfrm>
        </p:spPr>
        <p:txBody>
          <a:bodyPr/>
          <a:lstStyle/>
          <a:p>
            <a:r>
              <a:rPr lang="es-419" dirty="0"/>
              <a:t>Registro de candidato</a:t>
            </a:r>
            <a:endParaRPr lang="es-CR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32" y="970450"/>
            <a:ext cx="10013020" cy="5541186"/>
          </a:xfrm>
        </p:spPr>
      </p:pic>
      <p:sp>
        <p:nvSpPr>
          <p:cNvPr id="6" name="CuadroTexto 5"/>
          <p:cNvSpPr txBox="1"/>
          <p:nvPr/>
        </p:nvSpPr>
        <p:spPr>
          <a:xfrm>
            <a:off x="5652653" y="2540713"/>
            <a:ext cx="4119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dirty="0"/>
              <a:t>Área destinada para mostrar la información de los candidatos registrados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39837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80691" y="-79285"/>
            <a:ext cx="10571998" cy="970450"/>
          </a:xfrm>
        </p:spPr>
        <p:txBody>
          <a:bodyPr/>
          <a:lstStyle/>
          <a:p>
            <a:r>
              <a:rPr lang="es-419" dirty="0"/>
              <a:t>Estadístico</a:t>
            </a:r>
            <a:endParaRPr lang="es-CR" dirty="0"/>
          </a:p>
        </p:txBody>
      </p:sp>
      <p:pic>
        <p:nvPicPr>
          <p:cNvPr id="6" name="Marcador de contenido 5" descr="Sistema de Selección">
            <a:extLst>
              <a:ext uri="{FF2B5EF4-FFF2-40B4-BE49-F238E27FC236}">
                <a16:creationId xmlns:a16="http://schemas.microsoft.com/office/drawing/2014/main" id="{C4899E50-A7C3-44E9-AF69-09F60C3F7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5" y="945401"/>
            <a:ext cx="10648950" cy="5732865"/>
          </a:xfrm>
        </p:spPr>
      </p:pic>
    </p:spTree>
    <p:extLst>
      <p:ext uri="{BB962C8B-B14F-4D97-AF65-F5344CB8AC3E}">
        <p14:creationId xmlns:p14="http://schemas.microsoft.com/office/powerpoint/2010/main" val="318136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745" y="0"/>
            <a:ext cx="10571998" cy="970450"/>
          </a:xfrm>
        </p:spPr>
        <p:txBody>
          <a:bodyPr/>
          <a:lstStyle/>
          <a:p>
            <a:r>
              <a:rPr lang="es-419" dirty="0"/>
              <a:t>Candidato</a:t>
            </a:r>
            <a:endParaRPr lang="es-CR" dirty="0"/>
          </a:p>
        </p:txBody>
      </p:sp>
      <p:pic>
        <p:nvPicPr>
          <p:cNvPr id="7" name="Marcador de contenido 6" descr="Sistema de Selección">
            <a:extLst>
              <a:ext uri="{FF2B5EF4-FFF2-40B4-BE49-F238E27FC236}">
                <a16:creationId xmlns:a16="http://schemas.microsoft.com/office/drawing/2014/main" id="{5C0E3995-EFCE-46F9-8668-2AB033F6C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81" y="1218100"/>
            <a:ext cx="9980862" cy="5373200"/>
          </a:xfrm>
        </p:spPr>
      </p:pic>
    </p:spTree>
    <p:extLst>
      <p:ext uri="{BB962C8B-B14F-4D97-AF65-F5344CB8AC3E}">
        <p14:creationId xmlns:p14="http://schemas.microsoft.com/office/powerpoint/2010/main" val="348944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121</TotalTime>
  <Words>74</Words>
  <Application>Microsoft Office PowerPoint</Application>
  <PresentationFormat>Panorámica</PresentationFormat>
  <Paragraphs>25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Citable</vt:lpstr>
      <vt:lpstr>Sistema para selección de personal</vt:lpstr>
      <vt:lpstr>Descripción del sistema</vt:lpstr>
      <vt:lpstr>MOCKUPS</vt:lpstr>
      <vt:lpstr>Login</vt:lpstr>
      <vt:lpstr>Administrador</vt:lpstr>
      <vt:lpstr>Mantenimiento</vt:lpstr>
      <vt:lpstr>Registro de candidato</vt:lpstr>
      <vt:lpstr>Estadístico</vt:lpstr>
      <vt:lpstr>Candidato</vt:lpstr>
      <vt:lpstr>Diseño de la Base de Datos</vt:lpstr>
      <vt:lpstr>Presentación de PowerPoint</vt:lpstr>
      <vt:lpstr>Presentación de PowerPoint</vt:lpstr>
      <vt:lpstr>Experiencias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selección de personal</dc:title>
  <dc:creator>HenryVP</dc:creator>
  <cp:lastModifiedBy>Ruth de los Ange. Fdez S.</cp:lastModifiedBy>
  <cp:revision>9</cp:revision>
  <dcterms:created xsi:type="dcterms:W3CDTF">2018-11-17T00:55:39Z</dcterms:created>
  <dcterms:modified xsi:type="dcterms:W3CDTF">2018-11-17T06:31:16Z</dcterms:modified>
</cp:coreProperties>
</file>