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F5BA9-DEAB-48B2-B0C1-1D81B8C57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9E398-50E5-4956-A690-D0BAF2CC7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2EED4D-9FBD-4B41-A216-BDCF233A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26A-9057-4233-9F7E-6764B7935B5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CD8289-D471-497B-8F24-B2461AD2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70B71-7353-4925-A3D3-1E25A5A5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BB15-99D1-479E-A547-786FE99155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7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E8B6A-0853-4F70-AB38-935A4302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32362F-634D-412C-ABD9-D53F02520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1BF8A-90A4-45ED-9A68-66E8196F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26A-9057-4233-9F7E-6764B7935B5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CAFC8-F249-4842-BC65-A430F6E3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DF79D5-1B08-4648-8BD2-A164E145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BB15-99D1-479E-A547-786FE99155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3FC7F5-EB45-4921-87F1-08D4EE400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ACE3A0-46A8-4686-8221-9A3D29847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B2420-EE70-4E41-B0BA-BD98692F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26A-9057-4233-9F7E-6764B7935B5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E53F4-980D-4C4B-9690-10EA5D78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AF68F-A995-4B40-B2A8-0598416E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BB15-99D1-479E-A547-786FE99155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FE380-22C7-4D45-A204-92587E36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49205-269F-4A32-9DC6-9FFBD30C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7B9123-2097-4752-9042-13400F29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26A-9057-4233-9F7E-6764B7935B5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1219E-56BD-4BF8-804E-3F618D90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6E7E24-B310-4086-99BE-D4F5186D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BB15-99D1-479E-A547-786FE99155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4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ED5B9-52F7-44AB-A062-2B37CE3F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D5A0E7-69D9-452E-9BCA-E73D43D4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515F52-A142-40C5-ABD6-564DB19D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26A-9057-4233-9F7E-6764B7935B5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344FD-6E73-432A-B2F2-E8C190A9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EF5F37-A57B-48F9-9E2A-4D146FA2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BB15-99D1-479E-A547-786FE99155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6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4AC14-AA1D-4A9F-9149-976F4931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556BD-6FC4-4CF6-9A82-68C4CB43D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E77FC9-3887-4E3E-9A82-E3D33683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1F1377-928A-45DC-96DC-B4715D70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26A-9057-4233-9F7E-6764B7935B5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BDF63-BF8B-4295-B0E6-1F097B81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AE8F8A-FE83-4A4D-B8A2-85FC0196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BB15-99D1-479E-A547-786FE99155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7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FEC0F-B498-427C-948A-737064BE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0AF9AD-9A85-407D-8773-20B66BAB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8F6A83-4F0A-41EC-9020-89964FA4F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6BF613-C78B-4F9B-841F-A19BB9A6B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D50CC0-D1B7-4050-820F-B921931BE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8330DC-B204-4CF4-887E-C7C88C4F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26A-9057-4233-9F7E-6764B7935B5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A01F87-B2CA-4BCD-9DDF-90264F34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2D30E1-02D5-430C-942D-6EC0322B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BB15-99D1-479E-A547-786FE99155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83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494AE-FC75-4B3B-B7CE-474740E9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F3EE7E-E893-4A5D-87B4-34652910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26A-9057-4233-9F7E-6764B7935B5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FDCBFD-1D39-4315-9C50-5D25E8B8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FBF26A-8044-467F-AF1C-38FF9702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BB15-99D1-479E-A547-786FE99155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4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252805-62C9-4365-8F41-628F4E9B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26A-9057-4233-9F7E-6764B7935B5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25FFE8-7DF3-4C4B-B50F-C6ED925C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BE0566-01E1-405D-8D04-FC2B95E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BB15-99D1-479E-A547-786FE99155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F3FB5-1A1D-46AB-AB0A-D4CE569F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1BF08-B4DB-4475-8FC0-2CCCAD75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0F6CD5-5AF4-4C0B-836C-074380E0A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4F0712-5A29-4D9A-B8F3-894790BA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26A-9057-4233-9F7E-6764B7935B5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63BEEF-A27E-4C6F-9D61-095A1A99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3C177E-9309-4192-BECD-3D65434F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BB15-99D1-479E-A547-786FE99155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70FFC-87F2-4F99-A0F1-045C8F1C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3EFA80-D52D-4180-89DF-540446125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7B38F9-2AE2-4988-91A3-9A70EBC57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ADFD3E-1788-4AEA-98D6-A28BD2DE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26A-9057-4233-9F7E-6764B7935B5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4A821E-E712-4645-9D0E-152E0757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379402-9243-412B-8FEE-89A08ED1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BB15-99D1-479E-A547-786FE99155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94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921E7C-0EA2-40AE-BCDF-E4995850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417C07-C00B-48A9-9454-F9287C61B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EFE4D-A962-4268-82A2-B388CE7CA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626A-9057-4233-9F7E-6764B7935B5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36ED31-C52A-49C0-9176-93A42145B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2245A-8DAD-456D-A314-2A1DC3334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BB15-99D1-479E-A547-786FE99155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0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276A930-1D67-4C98-BBD1-A66D0A2A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919162"/>
            <a:ext cx="74390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7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631861-D35E-4299-A739-DB6819AA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26"/>
            <a:ext cx="12192000" cy="65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310D71-5EAA-443D-9897-8B3A1DC3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328831"/>
            <a:ext cx="11851532" cy="63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2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Ruth Gómez Graciani</dc:creator>
  <cp:lastModifiedBy>Ruth Gómez Graciani</cp:lastModifiedBy>
  <cp:revision>2</cp:revision>
  <dcterms:created xsi:type="dcterms:W3CDTF">2020-07-03T07:04:06Z</dcterms:created>
  <dcterms:modified xsi:type="dcterms:W3CDTF">2020-07-03T08:35:57Z</dcterms:modified>
</cp:coreProperties>
</file>