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820BF-E7F7-477C-96BA-A729785B874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5EA883B-9024-4C86-A1D4-40E40D617F3F}">
      <dgm:prSet phldrT="[Text]" phldr="1"/>
      <dgm:spPr/>
      <dgm:t>
        <a:bodyPr/>
        <a:lstStyle/>
        <a:p>
          <a:endParaRPr lang="en-US"/>
        </a:p>
      </dgm:t>
    </dgm:pt>
    <dgm:pt modelId="{73206C84-F56E-47FC-9527-C6A7181FB4F5}" type="parTrans" cxnId="{AD8F5DF1-168E-40D1-B178-F78611590883}">
      <dgm:prSet/>
      <dgm:spPr/>
      <dgm:t>
        <a:bodyPr/>
        <a:lstStyle/>
        <a:p>
          <a:endParaRPr lang="en-US"/>
        </a:p>
      </dgm:t>
    </dgm:pt>
    <dgm:pt modelId="{BD2A0896-B36A-4D32-BA4E-67815F4FAFC1}" type="sibTrans" cxnId="{AD8F5DF1-168E-40D1-B178-F78611590883}">
      <dgm:prSet/>
      <dgm:spPr/>
      <dgm:t>
        <a:bodyPr/>
        <a:lstStyle/>
        <a:p>
          <a:endParaRPr lang="en-US"/>
        </a:p>
      </dgm:t>
    </dgm:pt>
    <dgm:pt modelId="{CC4D719F-FF50-4E69-9A49-FF84753BDF3A}">
      <dgm:prSet phldrT="[Text]" phldr="1"/>
      <dgm:spPr/>
      <dgm:t>
        <a:bodyPr/>
        <a:lstStyle/>
        <a:p>
          <a:endParaRPr lang="en-US"/>
        </a:p>
      </dgm:t>
    </dgm:pt>
    <dgm:pt modelId="{758A4E4F-87D0-4A1F-ACC2-58A60D607311}" type="parTrans" cxnId="{59F631D4-ACFF-414B-9BF0-755EFA731ADB}">
      <dgm:prSet/>
      <dgm:spPr/>
      <dgm:t>
        <a:bodyPr/>
        <a:lstStyle/>
        <a:p>
          <a:endParaRPr lang="en-US"/>
        </a:p>
      </dgm:t>
    </dgm:pt>
    <dgm:pt modelId="{8E1D9F61-68F5-46A7-BCCC-83C62C4DC83D}" type="sibTrans" cxnId="{59F631D4-ACFF-414B-9BF0-755EFA731ADB}">
      <dgm:prSet/>
      <dgm:spPr/>
      <dgm:t>
        <a:bodyPr/>
        <a:lstStyle/>
        <a:p>
          <a:endParaRPr lang="en-US"/>
        </a:p>
      </dgm:t>
    </dgm:pt>
    <dgm:pt modelId="{2D6D4837-B400-4D3A-8F6C-02F9A29BFAD7}">
      <dgm:prSet phldrT="[Text]" phldr="1"/>
      <dgm:spPr/>
      <dgm:t>
        <a:bodyPr/>
        <a:lstStyle/>
        <a:p>
          <a:endParaRPr lang="en-US"/>
        </a:p>
      </dgm:t>
    </dgm:pt>
    <dgm:pt modelId="{1EB85486-B892-4AC4-AC1A-916359D564AC}" type="parTrans" cxnId="{A39F5683-9005-4F64-BB18-D22C0EDCF8A2}">
      <dgm:prSet/>
      <dgm:spPr/>
      <dgm:t>
        <a:bodyPr/>
        <a:lstStyle/>
        <a:p>
          <a:endParaRPr lang="en-US"/>
        </a:p>
      </dgm:t>
    </dgm:pt>
    <dgm:pt modelId="{7B445094-3094-41F6-9D8B-D718BEE9D840}" type="sibTrans" cxnId="{A39F5683-9005-4F64-BB18-D22C0EDCF8A2}">
      <dgm:prSet/>
      <dgm:spPr/>
      <dgm:t>
        <a:bodyPr/>
        <a:lstStyle/>
        <a:p>
          <a:endParaRPr lang="en-US"/>
        </a:p>
      </dgm:t>
    </dgm:pt>
    <dgm:pt modelId="{D197512C-6F9F-4AC4-B533-A654AFF36070}">
      <dgm:prSet phldrT="[Text]" phldr="1"/>
      <dgm:spPr/>
      <dgm:t>
        <a:bodyPr/>
        <a:lstStyle/>
        <a:p>
          <a:endParaRPr lang="en-US"/>
        </a:p>
      </dgm:t>
    </dgm:pt>
    <dgm:pt modelId="{EC5C6E7C-6515-4C35-B8EA-CF686D335768}" type="parTrans" cxnId="{5141D15A-B08F-4D0A-9094-50161518889D}">
      <dgm:prSet/>
      <dgm:spPr/>
      <dgm:t>
        <a:bodyPr/>
        <a:lstStyle/>
        <a:p>
          <a:endParaRPr lang="en-US"/>
        </a:p>
      </dgm:t>
    </dgm:pt>
    <dgm:pt modelId="{A8EC8604-A693-47BA-B67F-D0F551A22CA6}" type="sibTrans" cxnId="{5141D15A-B08F-4D0A-9094-50161518889D}">
      <dgm:prSet/>
      <dgm:spPr/>
      <dgm:t>
        <a:bodyPr/>
        <a:lstStyle/>
        <a:p>
          <a:endParaRPr lang="en-US"/>
        </a:p>
      </dgm:t>
    </dgm:pt>
    <dgm:pt modelId="{3FAD2E7C-4EDB-4A2C-9973-4298B4DE13E2}">
      <dgm:prSet phldrT="[Text]" phldr="1"/>
      <dgm:spPr/>
      <dgm:t>
        <a:bodyPr/>
        <a:lstStyle/>
        <a:p>
          <a:endParaRPr lang="en-US"/>
        </a:p>
      </dgm:t>
    </dgm:pt>
    <dgm:pt modelId="{570CB54E-8CFC-4156-B573-3633E4F3F404}" type="parTrans" cxnId="{F890739D-B6AA-4021-9B0C-C71F14FDB0C0}">
      <dgm:prSet/>
      <dgm:spPr/>
      <dgm:t>
        <a:bodyPr/>
        <a:lstStyle/>
        <a:p>
          <a:endParaRPr lang="en-US"/>
        </a:p>
      </dgm:t>
    </dgm:pt>
    <dgm:pt modelId="{4BF78658-CED7-42EA-84F7-718A9BB9ED30}" type="sibTrans" cxnId="{F890739D-B6AA-4021-9B0C-C71F14FDB0C0}">
      <dgm:prSet/>
      <dgm:spPr/>
      <dgm:t>
        <a:bodyPr/>
        <a:lstStyle/>
        <a:p>
          <a:endParaRPr lang="en-US"/>
        </a:p>
      </dgm:t>
    </dgm:pt>
    <dgm:pt modelId="{F1890AB4-D1E5-48E6-BC4B-B355F0C695F8}">
      <dgm:prSet phldrT="[Text]" phldr="1"/>
      <dgm:spPr/>
      <dgm:t>
        <a:bodyPr/>
        <a:lstStyle/>
        <a:p>
          <a:endParaRPr lang="en-US"/>
        </a:p>
      </dgm:t>
    </dgm:pt>
    <dgm:pt modelId="{A2DDB7FE-891A-4F14-9C63-AEAD0D9D6C31}" type="parTrans" cxnId="{CFF39958-0BD9-4793-8DFB-D69EB218F55F}">
      <dgm:prSet/>
      <dgm:spPr/>
      <dgm:t>
        <a:bodyPr/>
        <a:lstStyle/>
        <a:p>
          <a:endParaRPr lang="en-US"/>
        </a:p>
      </dgm:t>
    </dgm:pt>
    <dgm:pt modelId="{E5445C80-4752-4943-8F70-52B03CA1EADC}" type="sibTrans" cxnId="{CFF39958-0BD9-4793-8DFB-D69EB218F55F}">
      <dgm:prSet/>
      <dgm:spPr/>
      <dgm:t>
        <a:bodyPr/>
        <a:lstStyle/>
        <a:p>
          <a:endParaRPr lang="en-US"/>
        </a:p>
      </dgm:t>
    </dgm:pt>
    <dgm:pt modelId="{E3A61544-0273-4728-A377-DD69F5C8E5CF}" type="pres">
      <dgm:prSet presAssocID="{82F820BF-E7F7-477C-96BA-A729785B874B}" presName="Name0" presStyleCnt="0">
        <dgm:presLayoutVars>
          <dgm:chMax/>
          <dgm:chPref/>
          <dgm:dir/>
          <dgm:animLvl val="lvl"/>
        </dgm:presLayoutVars>
      </dgm:prSet>
      <dgm:spPr/>
    </dgm:pt>
    <dgm:pt modelId="{7D23180D-FC0F-4179-AFC3-7C80095204CC}" type="pres">
      <dgm:prSet presAssocID="{F5EA883B-9024-4C86-A1D4-40E40D617F3F}" presName="composite" presStyleCnt="0"/>
      <dgm:spPr/>
    </dgm:pt>
    <dgm:pt modelId="{29658478-5DB9-4920-998F-C66D664F51F7}" type="pres">
      <dgm:prSet presAssocID="{F5EA883B-9024-4C86-A1D4-40E40D617F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439A4FE-6558-4D5F-B9E6-D4E9B27F1CE9}" type="pres">
      <dgm:prSet presAssocID="{F5EA883B-9024-4C86-A1D4-40E40D617F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556DA94-CC3C-4C39-9A2C-EA5A2232A181}" type="pres">
      <dgm:prSet presAssocID="{F5EA883B-9024-4C86-A1D4-40E40D617F3F}" presName="BalanceSpacing" presStyleCnt="0"/>
      <dgm:spPr/>
    </dgm:pt>
    <dgm:pt modelId="{4F19CB9A-B60D-43B7-A57D-9A31B21D04D5}" type="pres">
      <dgm:prSet presAssocID="{F5EA883B-9024-4C86-A1D4-40E40D617F3F}" presName="BalanceSpacing1" presStyleCnt="0"/>
      <dgm:spPr/>
    </dgm:pt>
    <dgm:pt modelId="{3D4D91D9-8ED1-4E21-8112-5E3847E89EBC}" type="pres">
      <dgm:prSet presAssocID="{BD2A0896-B36A-4D32-BA4E-67815F4FAFC1}" presName="Accent1Text" presStyleLbl="node1" presStyleIdx="1" presStyleCnt="6"/>
      <dgm:spPr/>
    </dgm:pt>
    <dgm:pt modelId="{E7D94D9B-5771-4FE3-A113-DBF78E48C5B2}" type="pres">
      <dgm:prSet presAssocID="{BD2A0896-B36A-4D32-BA4E-67815F4FAFC1}" presName="spaceBetweenRectangles" presStyleCnt="0"/>
      <dgm:spPr/>
    </dgm:pt>
    <dgm:pt modelId="{1CF37375-3D86-47BB-A906-8675E36587D0}" type="pres">
      <dgm:prSet presAssocID="{2D6D4837-B400-4D3A-8F6C-02F9A29BFAD7}" presName="composite" presStyleCnt="0"/>
      <dgm:spPr/>
    </dgm:pt>
    <dgm:pt modelId="{13725570-E1AC-48AD-8E23-75508D512476}" type="pres">
      <dgm:prSet presAssocID="{2D6D4837-B400-4D3A-8F6C-02F9A29BFAD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0F1C96D-376F-427C-B9A7-3F885733706B}" type="pres">
      <dgm:prSet presAssocID="{2D6D4837-B400-4D3A-8F6C-02F9A29BFAD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6EBB8B5-8F85-4936-96FA-176DB7199539}" type="pres">
      <dgm:prSet presAssocID="{2D6D4837-B400-4D3A-8F6C-02F9A29BFAD7}" presName="BalanceSpacing" presStyleCnt="0"/>
      <dgm:spPr/>
    </dgm:pt>
    <dgm:pt modelId="{56AE1B2E-075B-4FC3-BF07-8D819FC3227B}" type="pres">
      <dgm:prSet presAssocID="{2D6D4837-B400-4D3A-8F6C-02F9A29BFAD7}" presName="BalanceSpacing1" presStyleCnt="0"/>
      <dgm:spPr/>
    </dgm:pt>
    <dgm:pt modelId="{1552B5FE-7123-435C-B85C-07E1E1931B90}" type="pres">
      <dgm:prSet presAssocID="{7B445094-3094-41F6-9D8B-D718BEE9D840}" presName="Accent1Text" presStyleLbl="node1" presStyleIdx="3" presStyleCnt="6"/>
      <dgm:spPr/>
    </dgm:pt>
    <dgm:pt modelId="{4C0CA1AA-3703-4879-B84D-2F8382843658}" type="pres">
      <dgm:prSet presAssocID="{7B445094-3094-41F6-9D8B-D718BEE9D840}" presName="spaceBetweenRectangles" presStyleCnt="0"/>
      <dgm:spPr/>
    </dgm:pt>
    <dgm:pt modelId="{843182E1-2C49-4307-A897-8F1B63FA596E}" type="pres">
      <dgm:prSet presAssocID="{3FAD2E7C-4EDB-4A2C-9973-4298B4DE13E2}" presName="composite" presStyleCnt="0"/>
      <dgm:spPr/>
    </dgm:pt>
    <dgm:pt modelId="{2171C474-5C31-4015-9B89-7EAC584E22D4}" type="pres">
      <dgm:prSet presAssocID="{3FAD2E7C-4EDB-4A2C-9973-4298B4DE13E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D544191-A3BA-4D50-AF64-DAABB1348F27}" type="pres">
      <dgm:prSet presAssocID="{3FAD2E7C-4EDB-4A2C-9973-4298B4DE13E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158E586-F1E9-492F-88D0-31CCBEC9BD75}" type="pres">
      <dgm:prSet presAssocID="{3FAD2E7C-4EDB-4A2C-9973-4298B4DE13E2}" presName="BalanceSpacing" presStyleCnt="0"/>
      <dgm:spPr/>
    </dgm:pt>
    <dgm:pt modelId="{7307861C-D3B5-4F40-A4B5-31578864694B}" type="pres">
      <dgm:prSet presAssocID="{3FAD2E7C-4EDB-4A2C-9973-4298B4DE13E2}" presName="BalanceSpacing1" presStyleCnt="0"/>
      <dgm:spPr/>
    </dgm:pt>
    <dgm:pt modelId="{7B42B771-06DB-47CD-9D1C-8AC380E9C57B}" type="pres">
      <dgm:prSet presAssocID="{4BF78658-CED7-42EA-84F7-718A9BB9ED30}" presName="Accent1Text" presStyleLbl="node1" presStyleIdx="5" presStyleCnt="6"/>
      <dgm:spPr/>
    </dgm:pt>
  </dgm:ptLst>
  <dgm:cxnLst>
    <dgm:cxn modelId="{C70EBC3F-8116-4556-B54C-61460AE43CC5}" type="presOf" srcId="{7B445094-3094-41F6-9D8B-D718BEE9D840}" destId="{1552B5FE-7123-435C-B85C-07E1E1931B90}" srcOrd="0" destOrd="0" presId="urn:microsoft.com/office/officeart/2008/layout/AlternatingHexagons"/>
    <dgm:cxn modelId="{CFF39958-0BD9-4793-8DFB-D69EB218F55F}" srcId="{3FAD2E7C-4EDB-4A2C-9973-4298B4DE13E2}" destId="{F1890AB4-D1E5-48E6-BC4B-B355F0C695F8}" srcOrd="0" destOrd="0" parTransId="{A2DDB7FE-891A-4F14-9C63-AEAD0D9D6C31}" sibTransId="{E5445C80-4752-4943-8F70-52B03CA1EADC}"/>
    <dgm:cxn modelId="{66D9F810-B9A9-4C82-87B6-F3E362D4EA39}" type="presOf" srcId="{F1890AB4-D1E5-48E6-BC4B-B355F0C695F8}" destId="{CD544191-A3BA-4D50-AF64-DAABB1348F27}" srcOrd="0" destOrd="0" presId="urn:microsoft.com/office/officeart/2008/layout/AlternatingHexagons"/>
    <dgm:cxn modelId="{AB6CB2B8-F874-40C6-8053-DFFB6F948478}" type="presOf" srcId="{F5EA883B-9024-4C86-A1D4-40E40D617F3F}" destId="{29658478-5DB9-4920-998F-C66D664F51F7}" srcOrd="0" destOrd="0" presId="urn:microsoft.com/office/officeart/2008/layout/AlternatingHexagons"/>
    <dgm:cxn modelId="{56E4030A-5827-4A01-92B2-D7E7EE28F69D}" type="presOf" srcId="{4BF78658-CED7-42EA-84F7-718A9BB9ED30}" destId="{7B42B771-06DB-47CD-9D1C-8AC380E9C57B}" srcOrd="0" destOrd="0" presId="urn:microsoft.com/office/officeart/2008/layout/AlternatingHexagons"/>
    <dgm:cxn modelId="{3FBA1FDE-93C4-4F4F-B8BF-C9EC640A0C89}" type="presOf" srcId="{CC4D719F-FF50-4E69-9A49-FF84753BDF3A}" destId="{0439A4FE-6558-4D5F-B9E6-D4E9B27F1CE9}" srcOrd="0" destOrd="0" presId="urn:microsoft.com/office/officeart/2008/layout/AlternatingHexagons"/>
    <dgm:cxn modelId="{5141D15A-B08F-4D0A-9094-50161518889D}" srcId="{2D6D4837-B400-4D3A-8F6C-02F9A29BFAD7}" destId="{D197512C-6F9F-4AC4-B533-A654AFF36070}" srcOrd="0" destOrd="0" parTransId="{EC5C6E7C-6515-4C35-B8EA-CF686D335768}" sibTransId="{A8EC8604-A693-47BA-B67F-D0F551A22CA6}"/>
    <dgm:cxn modelId="{AD8F5DF1-168E-40D1-B178-F78611590883}" srcId="{82F820BF-E7F7-477C-96BA-A729785B874B}" destId="{F5EA883B-9024-4C86-A1D4-40E40D617F3F}" srcOrd="0" destOrd="0" parTransId="{73206C84-F56E-47FC-9527-C6A7181FB4F5}" sibTransId="{BD2A0896-B36A-4D32-BA4E-67815F4FAFC1}"/>
    <dgm:cxn modelId="{A39F5683-9005-4F64-BB18-D22C0EDCF8A2}" srcId="{82F820BF-E7F7-477C-96BA-A729785B874B}" destId="{2D6D4837-B400-4D3A-8F6C-02F9A29BFAD7}" srcOrd="1" destOrd="0" parTransId="{1EB85486-B892-4AC4-AC1A-916359D564AC}" sibTransId="{7B445094-3094-41F6-9D8B-D718BEE9D840}"/>
    <dgm:cxn modelId="{F890739D-B6AA-4021-9B0C-C71F14FDB0C0}" srcId="{82F820BF-E7F7-477C-96BA-A729785B874B}" destId="{3FAD2E7C-4EDB-4A2C-9973-4298B4DE13E2}" srcOrd="2" destOrd="0" parTransId="{570CB54E-8CFC-4156-B573-3633E4F3F404}" sibTransId="{4BF78658-CED7-42EA-84F7-718A9BB9ED30}"/>
    <dgm:cxn modelId="{7DD48BF1-0426-4667-9C6E-AB0507F26454}" type="presOf" srcId="{D197512C-6F9F-4AC4-B533-A654AFF36070}" destId="{10F1C96D-376F-427C-B9A7-3F885733706B}" srcOrd="0" destOrd="0" presId="urn:microsoft.com/office/officeart/2008/layout/AlternatingHexagons"/>
    <dgm:cxn modelId="{70B57482-AE68-4243-92AB-D88EC61AE143}" type="presOf" srcId="{BD2A0896-B36A-4D32-BA4E-67815F4FAFC1}" destId="{3D4D91D9-8ED1-4E21-8112-5E3847E89EBC}" srcOrd="0" destOrd="0" presId="urn:microsoft.com/office/officeart/2008/layout/AlternatingHexagons"/>
    <dgm:cxn modelId="{71A200F4-876C-45AE-A442-5038882F766B}" type="presOf" srcId="{82F820BF-E7F7-477C-96BA-A729785B874B}" destId="{E3A61544-0273-4728-A377-DD69F5C8E5CF}" srcOrd="0" destOrd="0" presId="urn:microsoft.com/office/officeart/2008/layout/AlternatingHexagons"/>
    <dgm:cxn modelId="{D1A8532A-9676-458A-B91D-2777D6339319}" type="presOf" srcId="{2D6D4837-B400-4D3A-8F6C-02F9A29BFAD7}" destId="{13725570-E1AC-48AD-8E23-75508D512476}" srcOrd="0" destOrd="0" presId="urn:microsoft.com/office/officeart/2008/layout/AlternatingHexagons"/>
    <dgm:cxn modelId="{079503EE-70A3-4601-8196-92FC982D834D}" type="presOf" srcId="{3FAD2E7C-4EDB-4A2C-9973-4298B4DE13E2}" destId="{2171C474-5C31-4015-9B89-7EAC584E22D4}" srcOrd="0" destOrd="0" presId="urn:microsoft.com/office/officeart/2008/layout/AlternatingHexagons"/>
    <dgm:cxn modelId="{59F631D4-ACFF-414B-9BF0-755EFA731ADB}" srcId="{F5EA883B-9024-4C86-A1D4-40E40D617F3F}" destId="{CC4D719F-FF50-4E69-9A49-FF84753BDF3A}" srcOrd="0" destOrd="0" parTransId="{758A4E4F-87D0-4A1F-ACC2-58A60D607311}" sibTransId="{8E1D9F61-68F5-46A7-BCCC-83C62C4DC83D}"/>
    <dgm:cxn modelId="{9D2560E9-02F7-4E14-B976-349566204D2F}" type="presParOf" srcId="{E3A61544-0273-4728-A377-DD69F5C8E5CF}" destId="{7D23180D-FC0F-4179-AFC3-7C80095204CC}" srcOrd="0" destOrd="0" presId="urn:microsoft.com/office/officeart/2008/layout/AlternatingHexagons"/>
    <dgm:cxn modelId="{3EB9D9E7-B2FC-4C3E-AECE-DB8D97A4B2A0}" type="presParOf" srcId="{7D23180D-FC0F-4179-AFC3-7C80095204CC}" destId="{29658478-5DB9-4920-998F-C66D664F51F7}" srcOrd="0" destOrd="0" presId="urn:microsoft.com/office/officeart/2008/layout/AlternatingHexagons"/>
    <dgm:cxn modelId="{51497E30-941F-482C-9B54-DEDEFFEEA727}" type="presParOf" srcId="{7D23180D-FC0F-4179-AFC3-7C80095204CC}" destId="{0439A4FE-6558-4D5F-B9E6-D4E9B27F1CE9}" srcOrd="1" destOrd="0" presId="urn:microsoft.com/office/officeart/2008/layout/AlternatingHexagons"/>
    <dgm:cxn modelId="{FF4A109F-D720-40CD-8890-3017A1CFC03D}" type="presParOf" srcId="{7D23180D-FC0F-4179-AFC3-7C80095204CC}" destId="{C556DA94-CC3C-4C39-9A2C-EA5A2232A181}" srcOrd="2" destOrd="0" presId="urn:microsoft.com/office/officeart/2008/layout/AlternatingHexagons"/>
    <dgm:cxn modelId="{1AC20A65-B38F-4E0D-A436-C8BEBA38AB9B}" type="presParOf" srcId="{7D23180D-FC0F-4179-AFC3-7C80095204CC}" destId="{4F19CB9A-B60D-43B7-A57D-9A31B21D04D5}" srcOrd="3" destOrd="0" presId="urn:microsoft.com/office/officeart/2008/layout/AlternatingHexagons"/>
    <dgm:cxn modelId="{06C2C4B3-6E46-4FF9-BCCF-93133D30C159}" type="presParOf" srcId="{7D23180D-FC0F-4179-AFC3-7C80095204CC}" destId="{3D4D91D9-8ED1-4E21-8112-5E3847E89EBC}" srcOrd="4" destOrd="0" presId="urn:microsoft.com/office/officeart/2008/layout/AlternatingHexagons"/>
    <dgm:cxn modelId="{12385854-1515-4035-94DD-6413E3FD856C}" type="presParOf" srcId="{E3A61544-0273-4728-A377-DD69F5C8E5CF}" destId="{E7D94D9B-5771-4FE3-A113-DBF78E48C5B2}" srcOrd="1" destOrd="0" presId="urn:microsoft.com/office/officeart/2008/layout/AlternatingHexagons"/>
    <dgm:cxn modelId="{341790EE-04BA-49A7-B778-49A84B724CCD}" type="presParOf" srcId="{E3A61544-0273-4728-A377-DD69F5C8E5CF}" destId="{1CF37375-3D86-47BB-A906-8675E36587D0}" srcOrd="2" destOrd="0" presId="urn:microsoft.com/office/officeart/2008/layout/AlternatingHexagons"/>
    <dgm:cxn modelId="{1190BB5A-D503-4F84-B79D-571A27DB16EE}" type="presParOf" srcId="{1CF37375-3D86-47BB-A906-8675E36587D0}" destId="{13725570-E1AC-48AD-8E23-75508D512476}" srcOrd="0" destOrd="0" presId="urn:microsoft.com/office/officeart/2008/layout/AlternatingHexagons"/>
    <dgm:cxn modelId="{35121BDD-D284-4245-AEC7-42867D2FE34D}" type="presParOf" srcId="{1CF37375-3D86-47BB-A906-8675E36587D0}" destId="{10F1C96D-376F-427C-B9A7-3F885733706B}" srcOrd="1" destOrd="0" presId="urn:microsoft.com/office/officeart/2008/layout/AlternatingHexagons"/>
    <dgm:cxn modelId="{093FC04B-0076-4ED8-8E10-A2AF7327E1FA}" type="presParOf" srcId="{1CF37375-3D86-47BB-A906-8675E36587D0}" destId="{A6EBB8B5-8F85-4936-96FA-176DB7199539}" srcOrd="2" destOrd="0" presId="urn:microsoft.com/office/officeart/2008/layout/AlternatingHexagons"/>
    <dgm:cxn modelId="{3C614E2A-5829-4CFC-BAA1-4ECA720E3B2B}" type="presParOf" srcId="{1CF37375-3D86-47BB-A906-8675E36587D0}" destId="{56AE1B2E-075B-4FC3-BF07-8D819FC3227B}" srcOrd="3" destOrd="0" presId="urn:microsoft.com/office/officeart/2008/layout/AlternatingHexagons"/>
    <dgm:cxn modelId="{38695AB9-D442-4A02-8E12-F1F8C80DB2AC}" type="presParOf" srcId="{1CF37375-3D86-47BB-A906-8675E36587D0}" destId="{1552B5FE-7123-435C-B85C-07E1E1931B90}" srcOrd="4" destOrd="0" presId="urn:microsoft.com/office/officeart/2008/layout/AlternatingHexagons"/>
    <dgm:cxn modelId="{947E9D85-2FAA-462A-894E-2496B1E24B4B}" type="presParOf" srcId="{E3A61544-0273-4728-A377-DD69F5C8E5CF}" destId="{4C0CA1AA-3703-4879-B84D-2F8382843658}" srcOrd="3" destOrd="0" presId="urn:microsoft.com/office/officeart/2008/layout/AlternatingHexagons"/>
    <dgm:cxn modelId="{66BA58AF-D5A3-439F-AD30-4B9EE55429EE}" type="presParOf" srcId="{E3A61544-0273-4728-A377-DD69F5C8E5CF}" destId="{843182E1-2C49-4307-A897-8F1B63FA596E}" srcOrd="4" destOrd="0" presId="urn:microsoft.com/office/officeart/2008/layout/AlternatingHexagons"/>
    <dgm:cxn modelId="{ED148E3F-77F2-422C-8429-1CDA913345C9}" type="presParOf" srcId="{843182E1-2C49-4307-A897-8F1B63FA596E}" destId="{2171C474-5C31-4015-9B89-7EAC584E22D4}" srcOrd="0" destOrd="0" presId="urn:microsoft.com/office/officeart/2008/layout/AlternatingHexagons"/>
    <dgm:cxn modelId="{628747AE-35A6-4D5B-93AB-37349CDC8F84}" type="presParOf" srcId="{843182E1-2C49-4307-A897-8F1B63FA596E}" destId="{CD544191-A3BA-4D50-AF64-DAABB1348F27}" srcOrd="1" destOrd="0" presId="urn:microsoft.com/office/officeart/2008/layout/AlternatingHexagons"/>
    <dgm:cxn modelId="{AC125F6E-8A76-49AB-AC79-655E6EB2A8F8}" type="presParOf" srcId="{843182E1-2C49-4307-A897-8F1B63FA596E}" destId="{6158E586-F1E9-492F-88D0-31CCBEC9BD75}" srcOrd="2" destOrd="0" presId="urn:microsoft.com/office/officeart/2008/layout/AlternatingHexagons"/>
    <dgm:cxn modelId="{72A3C898-0A00-40D4-AB38-5F904CC06C77}" type="presParOf" srcId="{843182E1-2C49-4307-A897-8F1B63FA596E}" destId="{7307861C-D3B5-4F40-A4B5-31578864694B}" srcOrd="3" destOrd="0" presId="urn:microsoft.com/office/officeart/2008/layout/AlternatingHexagons"/>
    <dgm:cxn modelId="{79E79391-2080-4A5B-9BE2-BD339D579DAE}" type="presParOf" srcId="{843182E1-2C49-4307-A897-8F1B63FA596E}" destId="{7B42B771-06DB-47CD-9D1C-8AC380E9C57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58478-5DB9-4920-998F-C66D664F51F7}">
      <dsp:nvSpPr>
        <dsp:cNvPr id="0" name=""/>
        <dsp:cNvSpPr/>
      </dsp:nvSpPr>
      <dsp:spPr>
        <a:xfrm rot="5400000">
          <a:off x="4810718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5133981" y="252983"/>
        <a:ext cx="965157" cy="1109376"/>
      </dsp:txXfrm>
    </dsp:sp>
    <dsp:sp modelId="{0439A4FE-6558-4D5F-B9E6-D4E9B27F1CE9}">
      <dsp:nvSpPr>
        <dsp:cNvPr id="0" name=""/>
        <dsp:cNvSpPr/>
      </dsp:nvSpPr>
      <dsp:spPr>
        <a:xfrm>
          <a:off x="6360192" y="324165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60192" y="324165"/>
        <a:ext cx="1798639" cy="967010"/>
      </dsp:txXfrm>
    </dsp:sp>
    <dsp:sp modelId="{3D4D91D9-8ED1-4E21-8112-5E3847E89EBC}">
      <dsp:nvSpPr>
        <dsp:cNvPr id="0" name=""/>
        <dsp:cNvSpPr/>
      </dsp:nvSpPr>
      <dsp:spPr>
        <a:xfrm rot="5400000">
          <a:off x="3296379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19642" y="252983"/>
        <a:ext cx="965157" cy="1109376"/>
      </dsp:txXfrm>
    </dsp:sp>
    <dsp:sp modelId="{13725570-E1AC-48AD-8E23-75508D512476}">
      <dsp:nvSpPr>
        <dsp:cNvPr id="0" name=""/>
        <dsp:cNvSpPr/>
      </dsp:nvSpPr>
      <dsp:spPr>
        <a:xfrm rot="5400000">
          <a:off x="4050648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4373911" y="1620981"/>
        <a:ext cx="965157" cy="1109376"/>
      </dsp:txXfrm>
    </dsp:sp>
    <dsp:sp modelId="{10F1C96D-376F-427C-B9A7-3F885733706B}">
      <dsp:nvSpPr>
        <dsp:cNvPr id="0" name=""/>
        <dsp:cNvSpPr/>
      </dsp:nvSpPr>
      <dsp:spPr>
        <a:xfrm>
          <a:off x="2356767" y="1692163"/>
          <a:ext cx="174061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356767" y="1692163"/>
        <a:ext cx="1740619" cy="967010"/>
      </dsp:txXfrm>
    </dsp:sp>
    <dsp:sp modelId="{1552B5FE-7123-435C-B85C-07E1E1931B90}">
      <dsp:nvSpPr>
        <dsp:cNvPr id="0" name=""/>
        <dsp:cNvSpPr/>
      </dsp:nvSpPr>
      <dsp:spPr>
        <a:xfrm rot="5400000">
          <a:off x="5564987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888250" y="1620981"/>
        <a:ext cx="965157" cy="1109376"/>
      </dsp:txXfrm>
    </dsp:sp>
    <dsp:sp modelId="{2171C474-5C31-4015-9B89-7EAC584E22D4}">
      <dsp:nvSpPr>
        <dsp:cNvPr id="0" name=""/>
        <dsp:cNvSpPr/>
      </dsp:nvSpPr>
      <dsp:spPr>
        <a:xfrm rot="5400000">
          <a:off x="4810718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5133981" y="2988979"/>
        <a:ext cx="965157" cy="1109376"/>
      </dsp:txXfrm>
    </dsp:sp>
    <dsp:sp modelId="{CD544191-A3BA-4D50-AF64-DAABB1348F27}">
      <dsp:nvSpPr>
        <dsp:cNvPr id="0" name=""/>
        <dsp:cNvSpPr/>
      </dsp:nvSpPr>
      <dsp:spPr>
        <a:xfrm>
          <a:off x="6360192" y="3060161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60192" y="3060161"/>
        <a:ext cx="1798639" cy="967010"/>
      </dsp:txXfrm>
    </dsp:sp>
    <dsp:sp modelId="{7B42B771-06DB-47CD-9D1C-8AC380E9C57B}">
      <dsp:nvSpPr>
        <dsp:cNvPr id="0" name=""/>
        <dsp:cNvSpPr/>
      </dsp:nvSpPr>
      <dsp:spPr>
        <a:xfrm rot="5400000">
          <a:off x="3296379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19642" y="2988979"/>
        <a:ext cx="965157" cy="110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6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9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0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8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3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6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1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9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7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115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-18169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887" y="365125"/>
            <a:ext cx="25554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This is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5053" y="2428484"/>
            <a:ext cx="3159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how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3689" y="1594148"/>
            <a:ext cx="587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Edwardian Script ITC" panose="030303020407070D0804" pitchFamily="66" charset="0"/>
              </a:rPr>
              <a:t>A wonderful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8254" y="3470470"/>
            <a:ext cx="6675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75000"/>
                  </a:schemeClr>
                </a:solidFill>
                <a:latin typeface="Felix Titling" panose="04060505060202020A04" pitchFamily="82" charset="0"/>
              </a:rPr>
              <a:t>Presentation</a:t>
            </a:r>
            <a:r>
              <a:rPr lang="en-US" dirty="0"/>
              <a:t> 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6531429" y="693964"/>
            <a:ext cx="996042" cy="996724"/>
          </a:xfrm>
          <a:prstGeom prst="star5">
            <a:avLst>
              <a:gd name="adj" fmla="val 1761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7397250" y="937335"/>
            <a:ext cx="741318" cy="75363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8114629" y="1117144"/>
            <a:ext cx="557325" cy="64836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Century Gothic</vt:lpstr>
      <vt:lpstr>Edwardian Script ITC</vt:lpstr>
      <vt:lpstr>Felix Titling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</dc:creator>
  <cp:lastModifiedBy>Ruth</cp:lastModifiedBy>
  <cp:revision>2</cp:revision>
  <dcterms:created xsi:type="dcterms:W3CDTF">2018-08-09T17:37:49Z</dcterms:created>
  <dcterms:modified xsi:type="dcterms:W3CDTF">2018-08-09T17:52:21Z</dcterms:modified>
</cp:coreProperties>
</file>