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31"/>
  </p:notesMasterIdLst>
  <p:handoutMasterIdLst>
    <p:handoutMasterId r:id="rId32"/>
  </p:handoutMasterIdLst>
  <p:sldIdLst>
    <p:sldId id="528" r:id="rId2"/>
    <p:sldId id="529" r:id="rId3"/>
    <p:sldId id="542" r:id="rId4"/>
    <p:sldId id="543" r:id="rId5"/>
    <p:sldId id="530" r:id="rId6"/>
    <p:sldId id="531" r:id="rId7"/>
    <p:sldId id="532" r:id="rId8"/>
    <p:sldId id="544" r:id="rId9"/>
    <p:sldId id="545" r:id="rId10"/>
    <p:sldId id="546" r:id="rId11"/>
    <p:sldId id="547" r:id="rId12"/>
    <p:sldId id="549" r:id="rId13"/>
    <p:sldId id="550" r:id="rId14"/>
    <p:sldId id="552" r:id="rId15"/>
    <p:sldId id="553" r:id="rId16"/>
    <p:sldId id="554" r:id="rId17"/>
    <p:sldId id="555" r:id="rId18"/>
    <p:sldId id="556" r:id="rId19"/>
    <p:sldId id="558" r:id="rId20"/>
    <p:sldId id="559" r:id="rId21"/>
    <p:sldId id="560" r:id="rId22"/>
    <p:sldId id="561" r:id="rId23"/>
    <p:sldId id="557" r:id="rId24"/>
    <p:sldId id="562" r:id="rId25"/>
    <p:sldId id="533" r:id="rId26"/>
    <p:sldId id="535" r:id="rId27"/>
    <p:sldId id="536" r:id="rId28"/>
    <p:sldId id="537" r:id="rId29"/>
    <p:sldId id="538" r:id="rId30"/>
  </p:sldIdLst>
  <p:sldSz cx="9144000" cy="6858000" type="screen4x3"/>
  <p:notesSz cx="7099300" cy="10234613"/>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26" autoAdjust="0"/>
  </p:normalViewPr>
  <p:slideViewPr>
    <p:cSldViewPr>
      <p:cViewPr varScale="1">
        <p:scale>
          <a:sx n="54" d="100"/>
          <a:sy n="54" d="100"/>
        </p:scale>
        <p:origin x="-44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1054">
              <a:defRPr sz="1300">
                <a:latin typeface="Arial" pitchFamily="34" charset="0"/>
              </a:defRPr>
            </a:lvl1pPr>
          </a:lstStyle>
          <a:p>
            <a:pPr>
              <a:defRPr/>
            </a:pPr>
            <a:endParaRPr lang="pt-BR"/>
          </a:p>
        </p:txBody>
      </p:sp>
      <p:sp>
        <p:nvSpPr>
          <p:cNvPr id="185347"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1054">
              <a:defRPr sz="1300">
                <a:latin typeface="Arial" pitchFamily="34" charset="0"/>
              </a:defRPr>
            </a:lvl1pPr>
          </a:lstStyle>
          <a:p>
            <a:pPr>
              <a:defRPr/>
            </a:pPr>
            <a:endParaRPr lang="pt-BR"/>
          </a:p>
        </p:txBody>
      </p:sp>
      <p:sp>
        <p:nvSpPr>
          <p:cNvPr id="185348"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1054">
              <a:defRPr sz="1300">
                <a:latin typeface="Arial" pitchFamily="34" charset="0"/>
              </a:defRPr>
            </a:lvl1pPr>
          </a:lstStyle>
          <a:p>
            <a:pPr>
              <a:defRPr/>
            </a:pPr>
            <a:endParaRPr lang="pt-BR"/>
          </a:p>
        </p:txBody>
      </p:sp>
      <p:sp>
        <p:nvSpPr>
          <p:cNvPr id="185349"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1054">
              <a:defRPr sz="1300">
                <a:latin typeface="Arial" pitchFamily="34" charset="0"/>
              </a:defRPr>
            </a:lvl1pPr>
          </a:lstStyle>
          <a:p>
            <a:pPr>
              <a:defRPr/>
            </a:pPr>
            <a:fld id="{6536EB70-B456-4CD8-ADB4-BD8489D7E4AA}" type="slidenum">
              <a:rPr lang="pt-BR"/>
              <a:pPr>
                <a:defRPr/>
              </a:pPr>
              <a:t>‹#›</a:t>
            </a:fld>
            <a:endParaRPr lang="pt-BR"/>
          </a:p>
        </p:txBody>
      </p:sp>
    </p:spTree>
    <p:extLst>
      <p:ext uri="{BB962C8B-B14F-4D97-AF65-F5344CB8AC3E}">
        <p14:creationId xmlns:p14="http://schemas.microsoft.com/office/powerpoint/2010/main" val="1957382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1054">
              <a:defRPr sz="1300">
                <a:latin typeface="Arial" pitchFamily="34" charset="0"/>
              </a:defRPr>
            </a:lvl1pPr>
          </a:lstStyle>
          <a:p>
            <a:pPr>
              <a:defRPr/>
            </a:pPr>
            <a:endParaRPr lang="pt-BR"/>
          </a:p>
        </p:txBody>
      </p:sp>
      <p:sp>
        <p:nvSpPr>
          <p:cNvPr id="307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1054">
              <a:defRPr sz="1300">
                <a:latin typeface="Arial" pitchFamily="34" charset="0"/>
              </a:defRPr>
            </a:lvl1pPr>
          </a:lstStyle>
          <a:p>
            <a:pPr>
              <a:defRPr/>
            </a:pPr>
            <a:endParaRPr lang="pt-BR"/>
          </a:p>
        </p:txBody>
      </p:sp>
      <p:sp>
        <p:nvSpPr>
          <p:cNvPr id="16388"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pt-BR" noProof="0" smtClean="0"/>
              <a:t>Click to edit Master text styles</a:t>
            </a:r>
          </a:p>
          <a:p>
            <a:pPr lvl="1"/>
            <a:r>
              <a:rPr lang="pt-BR" noProof="0" smtClean="0"/>
              <a:t>Second level</a:t>
            </a:r>
          </a:p>
          <a:p>
            <a:pPr lvl="2"/>
            <a:r>
              <a:rPr lang="pt-BR" noProof="0" smtClean="0"/>
              <a:t>Third level</a:t>
            </a:r>
          </a:p>
          <a:p>
            <a:pPr lvl="3"/>
            <a:r>
              <a:rPr lang="pt-BR" noProof="0" smtClean="0"/>
              <a:t>Fourth level</a:t>
            </a:r>
          </a:p>
          <a:p>
            <a:pPr lvl="4"/>
            <a:r>
              <a:rPr lang="pt-BR" noProof="0" smtClean="0"/>
              <a:t>Fifth level</a:t>
            </a:r>
          </a:p>
        </p:txBody>
      </p:sp>
      <p:sp>
        <p:nvSpPr>
          <p:cNvPr id="307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1054">
              <a:defRPr sz="1300">
                <a:latin typeface="Arial" pitchFamily="34" charset="0"/>
              </a:defRPr>
            </a:lvl1pPr>
          </a:lstStyle>
          <a:p>
            <a:pPr>
              <a:defRPr/>
            </a:pPr>
            <a:endParaRPr lang="pt-BR"/>
          </a:p>
        </p:txBody>
      </p:sp>
      <p:sp>
        <p:nvSpPr>
          <p:cNvPr id="307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1054">
              <a:defRPr sz="1300">
                <a:latin typeface="Arial" pitchFamily="34" charset="0"/>
              </a:defRPr>
            </a:lvl1pPr>
          </a:lstStyle>
          <a:p>
            <a:pPr>
              <a:defRPr/>
            </a:pPr>
            <a:fld id="{22CD4FBA-36AF-4E36-BBC3-8E0891805C00}" type="slidenum">
              <a:rPr lang="pt-BR"/>
              <a:pPr>
                <a:defRPr/>
              </a:pPr>
              <a:t>‹#›</a:t>
            </a:fld>
            <a:endParaRPr lang="pt-BR"/>
          </a:p>
        </p:txBody>
      </p:sp>
    </p:spTree>
    <p:extLst>
      <p:ext uri="{BB962C8B-B14F-4D97-AF65-F5344CB8AC3E}">
        <p14:creationId xmlns:p14="http://schemas.microsoft.com/office/powerpoint/2010/main" val="3701903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a:ln/>
        </p:spPr>
      </p:sp>
      <p:sp>
        <p:nvSpPr>
          <p:cNvPr id="17411" name="Espaço Reservado para Anotações 2"/>
          <p:cNvSpPr>
            <a:spLocks noGrp="1"/>
          </p:cNvSpPr>
          <p:nvPr>
            <p:ph type="body" idx="1"/>
          </p:nvPr>
        </p:nvSpPr>
        <p:spPr>
          <a:noFill/>
          <a:ln/>
        </p:spPr>
        <p:txBody>
          <a:bodyPr/>
          <a:lstStyle/>
          <a:p>
            <a:endParaRPr lang="pt-BR" smtClean="0">
              <a:latin typeface="Arial" charset="0"/>
            </a:endParaRPr>
          </a:p>
        </p:txBody>
      </p:sp>
      <p:sp>
        <p:nvSpPr>
          <p:cNvPr id="17412" name="Espaço Reservado para Número de Slide 3"/>
          <p:cNvSpPr>
            <a:spLocks noGrp="1"/>
          </p:cNvSpPr>
          <p:nvPr>
            <p:ph type="sldNum" sz="quarter" idx="5"/>
          </p:nvPr>
        </p:nvSpPr>
        <p:spPr>
          <a:noFill/>
        </p:spPr>
        <p:txBody>
          <a:bodyPr/>
          <a:lstStyle/>
          <a:p>
            <a:pPr defTabSz="990600"/>
            <a:fld id="{70C9A511-A696-4548-B103-D4EFE8E442FB}" type="slidenum">
              <a:rPr lang="pt-BR" smtClean="0">
                <a:latin typeface="Arial" charset="0"/>
              </a:rPr>
              <a:pPr defTabSz="990600"/>
              <a:t>1</a:t>
            </a:fld>
            <a:endParaRPr lang="pt-BR"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ço Reservado para Imagem de Slide 1"/>
          <p:cNvSpPr>
            <a:spLocks noGrp="1" noRot="1" noChangeAspect="1" noTextEdit="1"/>
          </p:cNvSpPr>
          <p:nvPr>
            <p:ph type="sldImg"/>
          </p:nvPr>
        </p:nvSpPr>
        <p:spPr>
          <a:ln/>
        </p:spPr>
      </p:sp>
      <p:sp>
        <p:nvSpPr>
          <p:cNvPr id="40963" name="Espaço Reservado para Anotações 2"/>
          <p:cNvSpPr>
            <a:spLocks noGrp="1"/>
          </p:cNvSpPr>
          <p:nvPr>
            <p:ph type="body" idx="1"/>
          </p:nvPr>
        </p:nvSpPr>
        <p:spPr>
          <a:noFill/>
          <a:ln/>
        </p:spPr>
        <p:txBody>
          <a:bodyPr/>
          <a:lstStyle/>
          <a:p>
            <a:endParaRPr lang="pt-BR" smtClean="0">
              <a:latin typeface="Arial" charset="0"/>
            </a:endParaRPr>
          </a:p>
        </p:txBody>
      </p:sp>
      <p:sp>
        <p:nvSpPr>
          <p:cNvPr id="40964" name="Espaço Reservado para Número de Slide 3"/>
          <p:cNvSpPr>
            <a:spLocks noGrp="1"/>
          </p:cNvSpPr>
          <p:nvPr>
            <p:ph type="sldNum" sz="quarter" idx="5"/>
          </p:nvPr>
        </p:nvSpPr>
        <p:spPr>
          <a:noFill/>
        </p:spPr>
        <p:txBody>
          <a:bodyPr/>
          <a:lstStyle/>
          <a:p>
            <a:pPr defTabSz="990600"/>
            <a:fld id="{C347CDC9-7E03-4C5B-B27B-9AAA6C2AE2C1}" type="slidenum">
              <a:rPr lang="pt-BR" smtClean="0">
                <a:latin typeface="Arial" charset="0"/>
              </a:rPr>
              <a:pPr defTabSz="990600"/>
              <a:t>17</a:t>
            </a:fld>
            <a:endParaRPr lang="pt-BR"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a:ln/>
        </p:spPr>
      </p:sp>
      <p:sp>
        <p:nvSpPr>
          <p:cNvPr id="23555" name="Espaço Reservado para Anotações 2"/>
          <p:cNvSpPr>
            <a:spLocks noGrp="1"/>
          </p:cNvSpPr>
          <p:nvPr>
            <p:ph type="body" idx="1"/>
          </p:nvPr>
        </p:nvSpPr>
        <p:spPr>
          <a:noFill/>
          <a:ln/>
        </p:spPr>
        <p:txBody>
          <a:bodyPr/>
          <a:lstStyle/>
          <a:p>
            <a:endParaRPr lang="pt-BR" smtClean="0">
              <a:latin typeface="Arial" charset="0"/>
            </a:endParaRPr>
          </a:p>
        </p:txBody>
      </p:sp>
      <p:sp>
        <p:nvSpPr>
          <p:cNvPr id="23556" name="Espaço Reservado para Número de Slide 3"/>
          <p:cNvSpPr>
            <a:spLocks noGrp="1"/>
          </p:cNvSpPr>
          <p:nvPr>
            <p:ph type="sldNum" sz="quarter" idx="5"/>
          </p:nvPr>
        </p:nvSpPr>
        <p:spPr>
          <a:noFill/>
        </p:spPr>
        <p:txBody>
          <a:bodyPr/>
          <a:lstStyle/>
          <a:p>
            <a:pPr defTabSz="990600"/>
            <a:fld id="{114BCAF4-21C1-428E-B0D5-BF82BCE32C62}" type="slidenum">
              <a:rPr lang="pt-BR" smtClean="0">
                <a:latin typeface="Arial" charset="0"/>
              </a:rPr>
              <a:pPr defTabSz="990600"/>
              <a:t>25</a:t>
            </a:fld>
            <a:endParaRPr lang="pt-BR"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Imagem de Slide 1"/>
          <p:cNvSpPr>
            <a:spLocks noGrp="1" noRot="1" noChangeAspect="1" noTextEdit="1"/>
          </p:cNvSpPr>
          <p:nvPr>
            <p:ph type="sldImg"/>
          </p:nvPr>
        </p:nvSpPr>
        <p:spPr>
          <a:ln/>
        </p:spPr>
      </p:sp>
      <p:sp>
        <p:nvSpPr>
          <p:cNvPr id="24579" name="Espaço Reservado para Anotações 2"/>
          <p:cNvSpPr>
            <a:spLocks noGrp="1"/>
          </p:cNvSpPr>
          <p:nvPr>
            <p:ph type="body" idx="1"/>
          </p:nvPr>
        </p:nvSpPr>
        <p:spPr>
          <a:noFill/>
          <a:ln/>
        </p:spPr>
        <p:txBody>
          <a:bodyPr/>
          <a:lstStyle/>
          <a:p>
            <a:endParaRPr lang="pt-BR" smtClean="0">
              <a:latin typeface="Arial" charset="0"/>
            </a:endParaRPr>
          </a:p>
        </p:txBody>
      </p:sp>
      <p:sp>
        <p:nvSpPr>
          <p:cNvPr id="24580" name="Espaço Reservado para Número de Slide 3"/>
          <p:cNvSpPr>
            <a:spLocks noGrp="1"/>
          </p:cNvSpPr>
          <p:nvPr>
            <p:ph type="sldNum" sz="quarter" idx="5"/>
          </p:nvPr>
        </p:nvSpPr>
        <p:spPr>
          <a:noFill/>
        </p:spPr>
        <p:txBody>
          <a:bodyPr/>
          <a:lstStyle/>
          <a:p>
            <a:pPr defTabSz="990600"/>
            <a:fld id="{3BCE1952-7A64-427E-BE83-A91D400C2600}" type="slidenum">
              <a:rPr lang="pt-BR" smtClean="0">
                <a:latin typeface="Arial" charset="0"/>
              </a:rPr>
              <a:pPr defTabSz="990600"/>
              <a:t>26</a:t>
            </a:fld>
            <a:endParaRPr lang="pt-BR"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a:ln/>
        </p:spPr>
      </p:sp>
      <p:sp>
        <p:nvSpPr>
          <p:cNvPr id="25603" name="Espaço Reservado para Anotações 2"/>
          <p:cNvSpPr>
            <a:spLocks noGrp="1"/>
          </p:cNvSpPr>
          <p:nvPr>
            <p:ph type="body" idx="1"/>
          </p:nvPr>
        </p:nvSpPr>
        <p:spPr>
          <a:noFill/>
          <a:ln/>
        </p:spPr>
        <p:txBody>
          <a:bodyPr/>
          <a:lstStyle/>
          <a:p>
            <a:endParaRPr lang="pt-BR" smtClean="0">
              <a:latin typeface="Arial" charset="0"/>
            </a:endParaRPr>
          </a:p>
        </p:txBody>
      </p:sp>
      <p:sp>
        <p:nvSpPr>
          <p:cNvPr id="25604" name="Espaço Reservado para Número de Slide 3"/>
          <p:cNvSpPr>
            <a:spLocks noGrp="1"/>
          </p:cNvSpPr>
          <p:nvPr>
            <p:ph type="sldNum" sz="quarter" idx="5"/>
          </p:nvPr>
        </p:nvSpPr>
        <p:spPr>
          <a:noFill/>
        </p:spPr>
        <p:txBody>
          <a:bodyPr/>
          <a:lstStyle/>
          <a:p>
            <a:pPr defTabSz="990600"/>
            <a:fld id="{19081F76-EF7B-4401-864E-E5CA617224C2}" type="slidenum">
              <a:rPr lang="pt-BR" smtClean="0">
                <a:latin typeface="Arial" charset="0"/>
              </a:rPr>
              <a:pPr defTabSz="990600"/>
              <a:t>27</a:t>
            </a:fld>
            <a:endParaRPr lang="pt-BR"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a:ln/>
        </p:spPr>
      </p:sp>
      <p:sp>
        <p:nvSpPr>
          <p:cNvPr id="26627" name="Espaço Reservado para Anotações 2"/>
          <p:cNvSpPr>
            <a:spLocks noGrp="1"/>
          </p:cNvSpPr>
          <p:nvPr>
            <p:ph type="body" idx="1"/>
          </p:nvPr>
        </p:nvSpPr>
        <p:spPr>
          <a:noFill/>
          <a:ln/>
        </p:spPr>
        <p:txBody>
          <a:bodyPr/>
          <a:lstStyle/>
          <a:p>
            <a:endParaRPr lang="pt-BR" smtClean="0">
              <a:latin typeface="Arial" charset="0"/>
            </a:endParaRPr>
          </a:p>
        </p:txBody>
      </p:sp>
      <p:sp>
        <p:nvSpPr>
          <p:cNvPr id="26628" name="Espaço Reservado para Número de Slide 3"/>
          <p:cNvSpPr>
            <a:spLocks noGrp="1"/>
          </p:cNvSpPr>
          <p:nvPr>
            <p:ph type="sldNum" sz="quarter" idx="5"/>
          </p:nvPr>
        </p:nvSpPr>
        <p:spPr>
          <a:noFill/>
        </p:spPr>
        <p:txBody>
          <a:bodyPr/>
          <a:lstStyle/>
          <a:p>
            <a:pPr defTabSz="990600"/>
            <a:fld id="{CF372F96-F263-4F27-A606-28B34ED62FD6}" type="slidenum">
              <a:rPr lang="pt-BR" smtClean="0">
                <a:latin typeface="Arial" charset="0"/>
              </a:rPr>
              <a:pPr defTabSz="990600"/>
              <a:t>28</a:t>
            </a:fld>
            <a:endParaRPr lang="pt-BR"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Imagem de Slide 1"/>
          <p:cNvSpPr>
            <a:spLocks noGrp="1" noRot="1" noChangeAspect="1" noTextEdit="1"/>
          </p:cNvSpPr>
          <p:nvPr>
            <p:ph type="sldImg"/>
          </p:nvPr>
        </p:nvSpPr>
        <p:spPr>
          <a:ln/>
        </p:spPr>
      </p:sp>
      <p:sp>
        <p:nvSpPr>
          <p:cNvPr id="27651" name="Espaço Reservado para Anotações 2"/>
          <p:cNvSpPr>
            <a:spLocks noGrp="1"/>
          </p:cNvSpPr>
          <p:nvPr>
            <p:ph type="body" idx="1"/>
          </p:nvPr>
        </p:nvSpPr>
        <p:spPr>
          <a:noFill/>
          <a:ln/>
        </p:spPr>
        <p:txBody>
          <a:bodyPr/>
          <a:lstStyle/>
          <a:p>
            <a:endParaRPr lang="pt-BR" smtClean="0">
              <a:latin typeface="Arial" charset="0"/>
            </a:endParaRPr>
          </a:p>
        </p:txBody>
      </p:sp>
      <p:sp>
        <p:nvSpPr>
          <p:cNvPr id="27652" name="Espaço Reservado para Número de Slide 3"/>
          <p:cNvSpPr>
            <a:spLocks noGrp="1"/>
          </p:cNvSpPr>
          <p:nvPr>
            <p:ph type="sldNum" sz="quarter" idx="5"/>
          </p:nvPr>
        </p:nvSpPr>
        <p:spPr>
          <a:noFill/>
        </p:spPr>
        <p:txBody>
          <a:bodyPr/>
          <a:lstStyle/>
          <a:p>
            <a:pPr defTabSz="990600"/>
            <a:fld id="{BCFD4F32-E823-42DE-9CCB-1A379DD5DEFC}" type="slidenum">
              <a:rPr lang="pt-BR" smtClean="0">
                <a:latin typeface="Arial" charset="0"/>
              </a:rPr>
              <a:pPr defTabSz="990600"/>
              <a:t>29</a:t>
            </a:fld>
            <a:endParaRPr lang="pt-BR"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Imagem de Slide 1"/>
          <p:cNvSpPr>
            <a:spLocks noGrp="1" noRot="1" noChangeAspect="1" noTextEdit="1"/>
          </p:cNvSpPr>
          <p:nvPr>
            <p:ph type="sldImg"/>
          </p:nvPr>
        </p:nvSpPr>
        <p:spPr>
          <a:ln/>
        </p:spPr>
      </p:sp>
      <p:sp>
        <p:nvSpPr>
          <p:cNvPr id="18435" name="Espaço Reservado para Anotações 2"/>
          <p:cNvSpPr>
            <a:spLocks noGrp="1"/>
          </p:cNvSpPr>
          <p:nvPr>
            <p:ph type="body" idx="1"/>
          </p:nvPr>
        </p:nvSpPr>
        <p:spPr>
          <a:noFill/>
          <a:ln/>
        </p:spPr>
        <p:txBody>
          <a:bodyPr/>
          <a:lstStyle/>
          <a:p>
            <a:endParaRPr lang="pt-BR" smtClean="0">
              <a:latin typeface="Arial" charset="0"/>
            </a:endParaRPr>
          </a:p>
        </p:txBody>
      </p:sp>
      <p:sp>
        <p:nvSpPr>
          <p:cNvPr id="18436" name="Espaço Reservado para Número de Slide 3"/>
          <p:cNvSpPr>
            <a:spLocks noGrp="1"/>
          </p:cNvSpPr>
          <p:nvPr>
            <p:ph type="sldNum" sz="quarter" idx="5"/>
          </p:nvPr>
        </p:nvSpPr>
        <p:spPr>
          <a:noFill/>
        </p:spPr>
        <p:txBody>
          <a:bodyPr/>
          <a:lstStyle/>
          <a:p>
            <a:pPr defTabSz="990600"/>
            <a:fld id="{E6BD8CC5-7F50-4EF3-8CBC-9F89E9F878BE}" type="slidenum">
              <a:rPr lang="pt-BR" smtClean="0">
                <a:latin typeface="Arial" charset="0"/>
              </a:rPr>
              <a:pPr defTabSz="990600"/>
              <a:t>2</a:t>
            </a:fld>
            <a:endParaRPr lang="pt-BR"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ço Reservado para Imagem de Slide 1"/>
          <p:cNvSpPr>
            <a:spLocks noGrp="1" noRot="1" noChangeAspect="1" noTextEdit="1"/>
          </p:cNvSpPr>
          <p:nvPr>
            <p:ph type="sldImg"/>
          </p:nvPr>
        </p:nvSpPr>
        <p:spPr>
          <a:ln/>
        </p:spPr>
      </p:sp>
      <p:sp>
        <p:nvSpPr>
          <p:cNvPr id="19459" name="Espaço Reservado para Anotações 2"/>
          <p:cNvSpPr>
            <a:spLocks noGrp="1"/>
          </p:cNvSpPr>
          <p:nvPr>
            <p:ph type="body" idx="1"/>
          </p:nvPr>
        </p:nvSpPr>
        <p:spPr>
          <a:noFill/>
          <a:ln/>
        </p:spPr>
        <p:txBody>
          <a:bodyPr/>
          <a:lstStyle/>
          <a:p>
            <a:endParaRPr lang="pt-BR" smtClean="0">
              <a:latin typeface="Arial" charset="0"/>
            </a:endParaRPr>
          </a:p>
        </p:txBody>
      </p:sp>
      <p:sp>
        <p:nvSpPr>
          <p:cNvPr id="19460" name="Espaço Reservado para Número de Slide 3"/>
          <p:cNvSpPr>
            <a:spLocks noGrp="1"/>
          </p:cNvSpPr>
          <p:nvPr>
            <p:ph type="sldNum" sz="quarter" idx="5"/>
          </p:nvPr>
        </p:nvSpPr>
        <p:spPr>
          <a:noFill/>
        </p:spPr>
        <p:txBody>
          <a:bodyPr/>
          <a:lstStyle/>
          <a:p>
            <a:pPr defTabSz="990600"/>
            <a:fld id="{B826E71E-51FC-4457-9448-62E86B245AB2}" type="slidenum">
              <a:rPr lang="pt-BR" smtClean="0">
                <a:latin typeface="Arial" charset="0"/>
              </a:rPr>
              <a:pPr defTabSz="990600"/>
              <a:t>5</a:t>
            </a:fld>
            <a:endParaRPr lang="pt-BR"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ço Reservado para Imagem de Slide 1"/>
          <p:cNvSpPr>
            <a:spLocks noGrp="1" noRot="1" noChangeAspect="1" noTextEdit="1"/>
          </p:cNvSpPr>
          <p:nvPr>
            <p:ph type="sldImg"/>
          </p:nvPr>
        </p:nvSpPr>
        <p:spPr>
          <a:ln/>
        </p:spPr>
      </p:sp>
      <p:sp>
        <p:nvSpPr>
          <p:cNvPr id="20483" name="Espaço Reservado para Anotações 2"/>
          <p:cNvSpPr>
            <a:spLocks noGrp="1"/>
          </p:cNvSpPr>
          <p:nvPr>
            <p:ph type="body" idx="1"/>
          </p:nvPr>
        </p:nvSpPr>
        <p:spPr>
          <a:noFill/>
          <a:ln/>
        </p:spPr>
        <p:txBody>
          <a:bodyPr/>
          <a:lstStyle/>
          <a:p>
            <a:endParaRPr lang="pt-BR" smtClean="0">
              <a:latin typeface="Arial" charset="0"/>
            </a:endParaRPr>
          </a:p>
        </p:txBody>
      </p:sp>
      <p:sp>
        <p:nvSpPr>
          <p:cNvPr id="20484" name="Espaço Reservado para Número de Slide 3"/>
          <p:cNvSpPr>
            <a:spLocks noGrp="1"/>
          </p:cNvSpPr>
          <p:nvPr>
            <p:ph type="sldNum" sz="quarter" idx="5"/>
          </p:nvPr>
        </p:nvSpPr>
        <p:spPr>
          <a:noFill/>
        </p:spPr>
        <p:txBody>
          <a:bodyPr/>
          <a:lstStyle/>
          <a:p>
            <a:pPr defTabSz="990600"/>
            <a:fld id="{F2797F08-7C4E-4ED2-874B-68BF5DB250F6}" type="slidenum">
              <a:rPr lang="pt-BR" smtClean="0">
                <a:latin typeface="Arial" charset="0"/>
              </a:rPr>
              <a:pPr defTabSz="990600"/>
              <a:t>6</a:t>
            </a:fld>
            <a:endParaRPr lang="pt-BR"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Imagem de Slide 1"/>
          <p:cNvSpPr>
            <a:spLocks noGrp="1" noRot="1" noChangeAspect="1" noTextEdit="1"/>
          </p:cNvSpPr>
          <p:nvPr>
            <p:ph type="sldImg"/>
          </p:nvPr>
        </p:nvSpPr>
        <p:spPr>
          <a:ln/>
        </p:spPr>
      </p:sp>
      <p:sp>
        <p:nvSpPr>
          <p:cNvPr id="21507" name="Espaço Reservado para Anotações 2"/>
          <p:cNvSpPr>
            <a:spLocks noGrp="1"/>
          </p:cNvSpPr>
          <p:nvPr>
            <p:ph type="body" idx="1"/>
          </p:nvPr>
        </p:nvSpPr>
        <p:spPr>
          <a:noFill/>
          <a:ln/>
        </p:spPr>
        <p:txBody>
          <a:bodyPr/>
          <a:lstStyle/>
          <a:p>
            <a:endParaRPr lang="pt-BR" smtClean="0">
              <a:latin typeface="Arial" charset="0"/>
            </a:endParaRPr>
          </a:p>
        </p:txBody>
      </p:sp>
      <p:sp>
        <p:nvSpPr>
          <p:cNvPr id="21508" name="Espaço Reservado para Número de Slide 3"/>
          <p:cNvSpPr>
            <a:spLocks noGrp="1"/>
          </p:cNvSpPr>
          <p:nvPr>
            <p:ph type="sldNum" sz="quarter" idx="5"/>
          </p:nvPr>
        </p:nvSpPr>
        <p:spPr>
          <a:noFill/>
        </p:spPr>
        <p:txBody>
          <a:bodyPr/>
          <a:lstStyle/>
          <a:p>
            <a:pPr defTabSz="990600"/>
            <a:fld id="{670E19BA-8B6A-4D77-9A57-CE0E1F87461E}" type="slidenum">
              <a:rPr lang="pt-BR" smtClean="0">
                <a:latin typeface="Arial" charset="0"/>
              </a:rPr>
              <a:pPr defTabSz="990600"/>
              <a:t>7</a:t>
            </a:fld>
            <a:endParaRPr lang="pt-BR"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ço Reservado para Imagem de Slide 1"/>
          <p:cNvSpPr>
            <a:spLocks noGrp="1" noRot="1" noChangeAspect="1" noTextEdit="1"/>
          </p:cNvSpPr>
          <p:nvPr>
            <p:ph type="sldImg"/>
          </p:nvPr>
        </p:nvSpPr>
        <p:spPr>
          <a:ln/>
        </p:spPr>
      </p:sp>
      <p:sp>
        <p:nvSpPr>
          <p:cNvPr id="33795" name="Espaço Reservado para Anotações 2"/>
          <p:cNvSpPr>
            <a:spLocks noGrp="1"/>
          </p:cNvSpPr>
          <p:nvPr>
            <p:ph type="body" idx="1"/>
          </p:nvPr>
        </p:nvSpPr>
        <p:spPr>
          <a:noFill/>
          <a:ln/>
        </p:spPr>
        <p:txBody>
          <a:bodyPr/>
          <a:lstStyle/>
          <a:p>
            <a:endParaRPr lang="pt-BR" smtClean="0">
              <a:latin typeface="Arial" charset="0"/>
            </a:endParaRPr>
          </a:p>
        </p:txBody>
      </p:sp>
      <p:sp>
        <p:nvSpPr>
          <p:cNvPr id="33796" name="Espaço Reservado para Número de Slide 3"/>
          <p:cNvSpPr>
            <a:spLocks noGrp="1"/>
          </p:cNvSpPr>
          <p:nvPr>
            <p:ph type="sldNum" sz="quarter" idx="5"/>
          </p:nvPr>
        </p:nvSpPr>
        <p:spPr>
          <a:noFill/>
        </p:spPr>
        <p:txBody>
          <a:bodyPr/>
          <a:lstStyle/>
          <a:p>
            <a:pPr defTabSz="990600"/>
            <a:fld id="{98DA49F5-2C93-4043-99AD-2A24F05FBDB0}" type="slidenum">
              <a:rPr lang="pt-BR" smtClean="0">
                <a:latin typeface="Arial" charset="0"/>
              </a:rPr>
              <a:pPr defTabSz="990600"/>
              <a:t>12</a:t>
            </a:fld>
            <a:endParaRPr lang="pt-BR"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ço Reservado para Imagem de Slide 1"/>
          <p:cNvSpPr>
            <a:spLocks noGrp="1" noRot="1" noChangeAspect="1" noTextEdit="1"/>
          </p:cNvSpPr>
          <p:nvPr>
            <p:ph type="sldImg"/>
          </p:nvPr>
        </p:nvSpPr>
        <p:spPr>
          <a:ln/>
        </p:spPr>
      </p:sp>
      <p:sp>
        <p:nvSpPr>
          <p:cNvPr id="34819" name="Espaço Reservado para Anotações 2"/>
          <p:cNvSpPr>
            <a:spLocks noGrp="1"/>
          </p:cNvSpPr>
          <p:nvPr>
            <p:ph type="body" idx="1"/>
          </p:nvPr>
        </p:nvSpPr>
        <p:spPr>
          <a:noFill/>
          <a:ln/>
        </p:spPr>
        <p:txBody>
          <a:bodyPr/>
          <a:lstStyle/>
          <a:p>
            <a:endParaRPr lang="pt-BR" smtClean="0">
              <a:latin typeface="Arial" charset="0"/>
            </a:endParaRPr>
          </a:p>
        </p:txBody>
      </p:sp>
      <p:sp>
        <p:nvSpPr>
          <p:cNvPr id="34820" name="Espaço Reservado para Número de Slide 3"/>
          <p:cNvSpPr>
            <a:spLocks noGrp="1"/>
          </p:cNvSpPr>
          <p:nvPr>
            <p:ph type="sldNum" sz="quarter" idx="5"/>
          </p:nvPr>
        </p:nvSpPr>
        <p:spPr>
          <a:noFill/>
        </p:spPr>
        <p:txBody>
          <a:bodyPr/>
          <a:lstStyle/>
          <a:p>
            <a:pPr defTabSz="990600"/>
            <a:fld id="{2C0534B5-8621-467D-8FB6-CD728C63A9F1}" type="slidenum">
              <a:rPr lang="pt-BR" smtClean="0">
                <a:latin typeface="Arial" charset="0"/>
              </a:rPr>
              <a:pPr defTabSz="990600"/>
              <a:t>14</a:t>
            </a:fld>
            <a:endParaRPr lang="pt-BR"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ço Reservado para Imagem de Slide 1"/>
          <p:cNvSpPr>
            <a:spLocks noGrp="1" noRot="1" noChangeAspect="1" noTextEdit="1"/>
          </p:cNvSpPr>
          <p:nvPr>
            <p:ph type="sldImg"/>
          </p:nvPr>
        </p:nvSpPr>
        <p:spPr>
          <a:ln/>
        </p:spPr>
      </p:sp>
      <p:sp>
        <p:nvSpPr>
          <p:cNvPr id="35843" name="Espaço Reservado para Anotações 2"/>
          <p:cNvSpPr>
            <a:spLocks noGrp="1"/>
          </p:cNvSpPr>
          <p:nvPr>
            <p:ph type="body" idx="1"/>
          </p:nvPr>
        </p:nvSpPr>
        <p:spPr>
          <a:noFill/>
          <a:ln/>
        </p:spPr>
        <p:txBody>
          <a:bodyPr/>
          <a:lstStyle/>
          <a:p>
            <a:endParaRPr lang="pt-BR" smtClean="0">
              <a:latin typeface="Arial" charset="0"/>
            </a:endParaRPr>
          </a:p>
        </p:txBody>
      </p:sp>
      <p:sp>
        <p:nvSpPr>
          <p:cNvPr id="35844" name="Espaço Reservado para Número de Slide 3"/>
          <p:cNvSpPr>
            <a:spLocks noGrp="1"/>
          </p:cNvSpPr>
          <p:nvPr>
            <p:ph type="sldNum" sz="quarter" idx="5"/>
          </p:nvPr>
        </p:nvSpPr>
        <p:spPr>
          <a:noFill/>
        </p:spPr>
        <p:txBody>
          <a:bodyPr/>
          <a:lstStyle/>
          <a:p>
            <a:pPr defTabSz="990600"/>
            <a:fld id="{8120CE10-D3AF-41E4-8FC6-E6BD47A46EA2}" type="slidenum">
              <a:rPr lang="pt-BR" smtClean="0">
                <a:latin typeface="Arial" charset="0"/>
              </a:rPr>
              <a:pPr defTabSz="990600"/>
              <a:t>15</a:t>
            </a:fld>
            <a:endParaRPr lang="pt-BR"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ço Reservado para Imagem de Slide 1"/>
          <p:cNvSpPr>
            <a:spLocks noGrp="1" noRot="1" noChangeAspect="1" noTextEdit="1"/>
          </p:cNvSpPr>
          <p:nvPr>
            <p:ph type="sldImg"/>
          </p:nvPr>
        </p:nvSpPr>
        <p:spPr>
          <a:ln/>
        </p:spPr>
      </p:sp>
      <p:sp>
        <p:nvSpPr>
          <p:cNvPr id="36867" name="Espaço Reservado para Anotações 2"/>
          <p:cNvSpPr>
            <a:spLocks noGrp="1"/>
          </p:cNvSpPr>
          <p:nvPr>
            <p:ph type="body" idx="1"/>
          </p:nvPr>
        </p:nvSpPr>
        <p:spPr>
          <a:noFill/>
          <a:ln/>
        </p:spPr>
        <p:txBody>
          <a:bodyPr/>
          <a:lstStyle/>
          <a:p>
            <a:endParaRPr lang="pt-BR" smtClean="0">
              <a:latin typeface="Arial" charset="0"/>
            </a:endParaRPr>
          </a:p>
        </p:txBody>
      </p:sp>
      <p:sp>
        <p:nvSpPr>
          <p:cNvPr id="36868" name="Espaço Reservado para Número de Slide 3"/>
          <p:cNvSpPr>
            <a:spLocks noGrp="1"/>
          </p:cNvSpPr>
          <p:nvPr>
            <p:ph type="sldNum" sz="quarter" idx="5"/>
          </p:nvPr>
        </p:nvSpPr>
        <p:spPr>
          <a:noFill/>
        </p:spPr>
        <p:txBody>
          <a:bodyPr/>
          <a:lstStyle/>
          <a:p>
            <a:pPr defTabSz="990600"/>
            <a:fld id="{72064BCE-3ECC-4A68-9158-8A3B13A4E828}" type="slidenum">
              <a:rPr lang="pt-BR" smtClean="0">
                <a:latin typeface="Arial" charset="0"/>
              </a:rPr>
              <a:pPr defTabSz="990600"/>
              <a:t>16</a:t>
            </a:fld>
            <a:endParaRPr lang="pt-BR"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pt-B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pt-B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pt-B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pt-B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pt-B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pt-B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pt-B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pt-B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pt-B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pt-B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pt-B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pt-BR" sz="2400">
                  <a:latin typeface="Times New Roman" pitchFamily="18" charset="0"/>
                </a:endParaRPr>
              </a:p>
            </p:txBody>
          </p:sp>
        </p:grpSp>
      </p:grpSp>
      <p:pic>
        <p:nvPicPr>
          <p:cNvPr id="18" name="Picture 21"/>
          <p:cNvPicPr>
            <a:picLocks noChangeAspect="1" noChangeArrowheads="1"/>
          </p:cNvPicPr>
          <p:nvPr userDrawn="1"/>
        </p:nvPicPr>
        <p:blipFill>
          <a:blip r:embed="rId2" cstate="print"/>
          <a:srcRect/>
          <a:stretch>
            <a:fillRect/>
          </a:stretch>
        </p:blipFill>
        <p:spPr bwMode="auto">
          <a:xfrm>
            <a:off x="0" y="0"/>
            <a:ext cx="4076700" cy="1000125"/>
          </a:xfrm>
          <a:prstGeom prst="rect">
            <a:avLst/>
          </a:prstGeom>
          <a:noFill/>
          <a:ln w="9525">
            <a:noFill/>
            <a:miter lim="800000"/>
            <a:headEnd/>
            <a:tailEnd/>
          </a:ln>
        </p:spPr>
      </p:pic>
      <p:pic>
        <p:nvPicPr>
          <p:cNvPr id="19" name="Picture 22"/>
          <p:cNvPicPr>
            <a:picLocks noChangeAspect="1" noChangeArrowheads="1"/>
          </p:cNvPicPr>
          <p:nvPr userDrawn="1"/>
        </p:nvPicPr>
        <p:blipFill>
          <a:blip r:embed="rId3" cstate="print"/>
          <a:srcRect/>
          <a:stretch>
            <a:fillRect/>
          </a:stretch>
        </p:blipFill>
        <p:spPr bwMode="auto">
          <a:xfrm>
            <a:off x="3995738" y="0"/>
            <a:ext cx="5148262" cy="1000125"/>
          </a:xfrm>
          <a:prstGeom prst="rect">
            <a:avLst/>
          </a:prstGeom>
          <a:noFill/>
          <a:ln w="9525">
            <a:noFill/>
            <a:miter lim="800000"/>
            <a:headEnd/>
            <a:tailEnd/>
          </a:ln>
        </p:spPr>
      </p:pic>
      <p:pic>
        <p:nvPicPr>
          <p:cNvPr id="20" name="Picture 23"/>
          <p:cNvPicPr>
            <a:picLocks noChangeAspect="1" noChangeArrowheads="1"/>
          </p:cNvPicPr>
          <p:nvPr userDrawn="1"/>
        </p:nvPicPr>
        <p:blipFill>
          <a:blip r:embed="rId4" cstate="print"/>
          <a:srcRect/>
          <a:stretch>
            <a:fillRect/>
          </a:stretch>
        </p:blipFill>
        <p:spPr bwMode="auto">
          <a:xfrm>
            <a:off x="8331200" y="5464175"/>
            <a:ext cx="812800" cy="1393825"/>
          </a:xfrm>
          <a:prstGeom prst="rect">
            <a:avLst/>
          </a:prstGeom>
          <a:noFill/>
          <a:ln w="9525">
            <a:noFill/>
            <a:miter lim="800000"/>
            <a:headEnd/>
            <a:tailEnd/>
          </a:ln>
        </p:spPr>
      </p:pic>
      <p:sp>
        <p:nvSpPr>
          <p:cNvPr id="18451"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r>
              <a:rPr lang="pt-BR" smtClean="0"/>
              <a:t>Clique para editar o estilo do título mestre</a:t>
            </a:r>
            <a:endParaRPr lang="pt-BR"/>
          </a:p>
        </p:txBody>
      </p:sp>
      <p:sp>
        <p:nvSpPr>
          <p:cNvPr id="1845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r>
              <a:rPr lang="pt-BR" smtClean="0"/>
              <a:t>Clique para editar o estilo do subtítulo mestre</a:t>
            </a:r>
            <a:endParaRPr lang="pt-BR"/>
          </a:p>
        </p:txBody>
      </p:sp>
      <p:sp>
        <p:nvSpPr>
          <p:cNvPr id="21"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pt-BR"/>
          </a:p>
        </p:txBody>
      </p:sp>
      <p:sp>
        <p:nvSpPr>
          <p:cNvPr id="22" name="Rectangle 17"/>
          <p:cNvSpPr>
            <a:spLocks noGrp="1" noChangeArrowheads="1"/>
          </p:cNvSpPr>
          <p:nvPr>
            <p:ph type="ftr" sz="quarter" idx="11"/>
          </p:nvPr>
        </p:nvSpPr>
        <p:spPr/>
        <p:txBody>
          <a:bodyPr/>
          <a:lstStyle>
            <a:lvl1pPr>
              <a:defRPr sz="1200"/>
            </a:lvl1pPr>
          </a:lstStyle>
          <a:p>
            <a:pPr>
              <a:defRPr/>
            </a:pPr>
            <a:r>
              <a:rPr lang="pt-BR" smtClean="0"/>
              <a:t>rodrigo@ic.ufal.br</a:t>
            </a:r>
            <a:endParaRPr lang="pt-BR"/>
          </a:p>
        </p:txBody>
      </p:sp>
      <p:sp>
        <p:nvSpPr>
          <p:cNvPr id="23" name="Rectangle 18"/>
          <p:cNvSpPr>
            <a:spLocks noGrp="1" noChangeArrowheads="1"/>
          </p:cNvSpPr>
          <p:nvPr>
            <p:ph type="sldNum" sz="quarter" idx="12"/>
          </p:nvPr>
        </p:nvSpPr>
        <p:spPr>
          <a:xfrm>
            <a:off x="6553200" y="6248400"/>
            <a:ext cx="2133600" cy="457200"/>
          </a:xfrm>
        </p:spPr>
        <p:txBody>
          <a:bodyPr/>
          <a:lstStyle>
            <a:lvl1pPr>
              <a:defRPr/>
            </a:lvl1pPr>
          </a:lstStyle>
          <a:p>
            <a:pPr>
              <a:defRPr/>
            </a:pPr>
            <a:fld id="{4EA8211F-6F3A-4445-80A8-701038789739}" type="slidenum">
              <a:rPr lang="pt-BR"/>
              <a:pPr>
                <a:defRP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5" name="Rectangle 3"/>
          <p:cNvSpPr>
            <a:spLocks noGrp="1" noChangeArrowheads="1"/>
          </p:cNvSpPr>
          <p:nvPr>
            <p:ph type="sldNum" sz="quarter" idx="11"/>
          </p:nvPr>
        </p:nvSpPr>
        <p:spPr>
          <a:ln/>
        </p:spPr>
        <p:txBody>
          <a:bodyPr/>
          <a:lstStyle>
            <a:lvl1pPr>
              <a:defRPr/>
            </a:lvl1pPr>
          </a:lstStyle>
          <a:p>
            <a:pPr>
              <a:defRPr/>
            </a:pPr>
            <a:fld id="{ECC8CAAC-0A6D-4E84-88E5-3E6A96753EBB}" type="slidenum">
              <a:rPr lang="pt-BR"/>
              <a:pPr>
                <a:defRPr/>
              </a:pPr>
              <a:t>‹#›</a:t>
            </a:fld>
            <a:endParaRPr 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457200"/>
            <a:ext cx="2057400" cy="570865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457200"/>
            <a:ext cx="6019800" cy="570865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5" name="Rectangle 3"/>
          <p:cNvSpPr>
            <a:spLocks noGrp="1" noChangeArrowheads="1"/>
          </p:cNvSpPr>
          <p:nvPr>
            <p:ph type="sldNum" sz="quarter" idx="11"/>
          </p:nvPr>
        </p:nvSpPr>
        <p:spPr>
          <a:ln/>
        </p:spPr>
        <p:txBody>
          <a:bodyPr/>
          <a:lstStyle>
            <a:lvl1pPr>
              <a:defRPr/>
            </a:lvl1pPr>
          </a:lstStyle>
          <a:p>
            <a:pPr>
              <a:defRPr/>
            </a:pPr>
            <a:fld id="{F87F30E2-30F9-4D39-B8B4-1CB0EB45AFCD}" type="slidenum">
              <a:rPr lang="pt-BR"/>
              <a:pPr>
                <a:defRPr/>
              </a:pPr>
              <a:t>‹#›</a:t>
            </a:fld>
            <a:endParaRPr 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ítulo, conteúdo e texto">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7200"/>
            <a:ext cx="8229600" cy="811213"/>
          </a:xfrm>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412875"/>
            <a:ext cx="4038600" cy="47529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648200" y="1412875"/>
            <a:ext cx="4038600" cy="47529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6" name="Rectangle 3"/>
          <p:cNvSpPr>
            <a:spLocks noGrp="1" noChangeArrowheads="1"/>
          </p:cNvSpPr>
          <p:nvPr>
            <p:ph type="sldNum" sz="quarter" idx="11"/>
          </p:nvPr>
        </p:nvSpPr>
        <p:spPr>
          <a:ln/>
        </p:spPr>
        <p:txBody>
          <a:bodyPr/>
          <a:lstStyle>
            <a:lvl1pPr>
              <a:defRPr/>
            </a:lvl1pPr>
          </a:lstStyle>
          <a:p>
            <a:pPr>
              <a:defRPr/>
            </a:pPr>
            <a:fld id="{25009BE2-7299-465E-B9DC-0DCA87A2EEF7}" type="slidenum">
              <a:rPr lang="pt-BR"/>
              <a:pPr>
                <a:defRPr/>
              </a:pPr>
              <a:t>‹#›</a:t>
            </a:fld>
            <a:endParaRPr 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ítulo e gráfico">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7200"/>
            <a:ext cx="8229600" cy="811213"/>
          </a:xfrm>
        </p:spPr>
        <p:txBody>
          <a:bodyPr/>
          <a:lstStyle/>
          <a:p>
            <a:r>
              <a:rPr lang="pt-BR" smtClean="0"/>
              <a:t>Clique para editar o estilo do título mestre</a:t>
            </a:r>
            <a:endParaRPr lang="pt-BR"/>
          </a:p>
        </p:txBody>
      </p:sp>
      <p:sp>
        <p:nvSpPr>
          <p:cNvPr id="3" name="Espaço Reservado para Gráfico 2"/>
          <p:cNvSpPr>
            <a:spLocks noGrp="1"/>
          </p:cNvSpPr>
          <p:nvPr>
            <p:ph type="chart" idx="1"/>
          </p:nvPr>
        </p:nvSpPr>
        <p:spPr>
          <a:xfrm>
            <a:off x="457200" y="1412875"/>
            <a:ext cx="8229600" cy="4752975"/>
          </a:xfrm>
        </p:spPr>
        <p:txBody>
          <a:bodyPr/>
          <a:lstStyle/>
          <a:p>
            <a:pPr lvl="0"/>
            <a:r>
              <a:rPr lang="pt-BR" noProof="0" smtClean="0"/>
              <a:t>Clique no ícone para adicionar gráfico</a:t>
            </a:r>
          </a:p>
        </p:txBody>
      </p:sp>
      <p:sp>
        <p:nvSpPr>
          <p:cNvPr id="4"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5" name="Rectangle 3"/>
          <p:cNvSpPr>
            <a:spLocks noGrp="1" noChangeArrowheads="1"/>
          </p:cNvSpPr>
          <p:nvPr>
            <p:ph type="sldNum" sz="quarter" idx="11"/>
          </p:nvPr>
        </p:nvSpPr>
        <p:spPr>
          <a:ln/>
        </p:spPr>
        <p:txBody>
          <a:bodyPr/>
          <a:lstStyle>
            <a:lvl1pPr>
              <a:defRPr/>
            </a:lvl1pPr>
          </a:lstStyle>
          <a:p>
            <a:pPr>
              <a:defRPr/>
            </a:pPr>
            <a:fld id="{5D3532EF-1BB1-4CE9-A366-1FA6D5F59CAA}" type="slidenum">
              <a:rPr lang="pt-BR"/>
              <a:pPr>
                <a:defRPr/>
              </a:pPr>
              <a:t>‹#›</a:t>
            </a:fld>
            <a:endParaRPr 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7200"/>
            <a:ext cx="8229600" cy="811213"/>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457200" y="1412875"/>
            <a:ext cx="4038600" cy="47529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412875"/>
            <a:ext cx="4038600" cy="47529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6" name="Rectangle 3"/>
          <p:cNvSpPr>
            <a:spLocks noGrp="1" noChangeArrowheads="1"/>
          </p:cNvSpPr>
          <p:nvPr>
            <p:ph type="sldNum" sz="quarter" idx="11"/>
          </p:nvPr>
        </p:nvSpPr>
        <p:spPr>
          <a:ln/>
        </p:spPr>
        <p:txBody>
          <a:bodyPr/>
          <a:lstStyle>
            <a:lvl1pPr>
              <a:defRPr/>
            </a:lvl1pPr>
          </a:lstStyle>
          <a:p>
            <a:pPr>
              <a:defRPr/>
            </a:pPr>
            <a:fld id="{EFDACC02-894D-4B3A-85C3-375135C94F67}" type="slidenum">
              <a:rPr lang="pt-BR"/>
              <a:pPr>
                <a:defRPr/>
              </a:pPr>
              <a:t>‹#›</a:t>
            </a:fld>
            <a:endParaRPr 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5" name="Rectangle 3"/>
          <p:cNvSpPr>
            <a:spLocks noGrp="1" noChangeArrowheads="1"/>
          </p:cNvSpPr>
          <p:nvPr>
            <p:ph type="sldNum" sz="quarter" idx="11"/>
          </p:nvPr>
        </p:nvSpPr>
        <p:spPr>
          <a:ln/>
        </p:spPr>
        <p:txBody>
          <a:bodyPr/>
          <a:lstStyle>
            <a:lvl1pPr>
              <a:defRPr/>
            </a:lvl1pPr>
          </a:lstStyle>
          <a:p>
            <a:pPr>
              <a:defRPr/>
            </a:pPr>
            <a:fld id="{372903B4-2D02-4442-AF26-123350CD106C}" type="slidenum">
              <a:rPr lang="pt-BR"/>
              <a:pPr>
                <a:defRPr/>
              </a:pPr>
              <a:t>‹#›</a:t>
            </a:fld>
            <a:endParaRPr 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5" name="Rectangle 3"/>
          <p:cNvSpPr>
            <a:spLocks noGrp="1" noChangeArrowheads="1"/>
          </p:cNvSpPr>
          <p:nvPr>
            <p:ph type="sldNum" sz="quarter" idx="11"/>
          </p:nvPr>
        </p:nvSpPr>
        <p:spPr>
          <a:ln/>
        </p:spPr>
        <p:txBody>
          <a:bodyPr/>
          <a:lstStyle>
            <a:lvl1pPr>
              <a:defRPr/>
            </a:lvl1pPr>
          </a:lstStyle>
          <a:p>
            <a:pPr>
              <a:defRPr/>
            </a:pPr>
            <a:fld id="{510FCEB2-C37A-47E1-86EF-C302B9E117A6}" type="slidenum">
              <a:rPr lang="pt-BR"/>
              <a:pPr>
                <a:defRPr/>
              </a:pPr>
              <a:t>‹#›</a:t>
            </a:fld>
            <a:endParaRPr lang="pt-BR"/>
          </a:p>
        </p:txBody>
      </p:sp>
      <p:sp>
        <p:nvSpPr>
          <p:cNvPr id="6"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412875"/>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412875"/>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6" name="Rectangle 3"/>
          <p:cNvSpPr>
            <a:spLocks noGrp="1" noChangeArrowheads="1"/>
          </p:cNvSpPr>
          <p:nvPr>
            <p:ph type="sldNum" sz="quarter" idx="11"/>
          </p:nvPr>
        </p:nvSpPr>
        <p:spPr>
          <a:ln/>
        </p:spPr>
        <p:txBody>
          <a:bodyPr/>
          <a:lstStyle>
            <a:lvl1pPr>
              <a:defRPr/>
            </a:lvl1pPr>
          </a:lstStyle>
          <a:p>
            <a:pPr>
              <a:defRPr/>
            </a:pPr>
            <a:fld id="{746B1C52-77A3-4C8B-BE57-3F6CE6D34250}" type="slidenum">
              <a:rPr lang="pt-BR"/>
              <a:pPr>
                <a:defRPr/>
              </a:pPr>
              <a:t>‹#›</a:t>
            </a:fld>
            <a:endParaRPr 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8" name="Rectangle 3"/>
          <p:cNvSpPr>
            <a:spLocks noGrp="1" noChangeArrowheads="1"/>
          </p:cNvSpPr>
          <p:nvPr>
            <p:ph type="sldNum" sz="quarter" idx="11"/>
          </p:nvPr>
        </p:nvSpPr>
        <p:spPr>
          <a:ln/>
        </p:spPr>
        <p:txBody>
          <a:bodyPr/>
          <a:lstStyle>
            <a:lvl1pPr>
              <a:defRPr/>
            </a:lvl1pPr>
          </a:lstStyle>
          <a:p>
            <a:pPr>
              <a:defRPr/>
            </a:pPr>
            <a:fld id="{FD63BAE6-5C1D-405F-9E1F-E0DFE0AE1FFE}" type="slidenum">
              <a:rPr lang="pt-BR"/>
              <a:pPr>
                <a:defRPr/>
              </a:pPr>
              <a:t>‹#›</a:t>
            </a:fld>
            <a:endParaRPr lang="pt-BR"/>
          </a:p>
        </p:txBody>
      </p:sp>
      <p:sp>
        <p:nvSpPr>
          <p:cNvPr id="9"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4" name="Rectangle 3"/>
          <p:cNvSpPr>
            <a:spLocks noGrp="1" noChangeArrowheads="1"/>
          </p:cNvSpPr>
          <p:nvPr>
            <p:ph type="sldNum" sz="quarter" idx="11"/>
          </p:nvPr>
        </p:nvSpPr>
        <p:spPr>
          <a:ln/>
        </p:spPr>
        <p:txBody>
          <a:bodyPr/>
          <a:lstStyle>
            <a:lvl1pPr>
              <a:defRPr/>
            </a:lvl1pPr>
          </a:lstStyle>
          <a:p>
            <a:pPr>
              <a:defRPr/>
            </a:pPr>
            <a:fld id="{0A50CEEC-928F-4DB3-A66B-8ECBE250716D}" type="slidenum">
              <a:rPr lang="pt-BR"/>
              <a:pPr>
                <a:defRPr/>
              </a:pPr>
              <a:t>‹#›</a:t>
            </a:fld>
            <a:endParaRPr lang="pt-BR"/>
          </a:p>
        </p:txBody>
      </p:sp>
      <p:sp>
        <p:nvSpPr>
          <p:cNvPr id="5"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3" name="Rectangle 3"/>
          <p:cNvSpPr>
            <a:spLocks noGrp="1" noChangeArrowheads="1"/>
          </p:cNvSpPr>
          <p:nvPr>
            <p:ph type="sldNum" sz="quarter" idx="11"/>
          </p:nvPr>
        </p:nvSpPr>
        <p:spPr>
          <a:ln/>
        </p:spPr>
        <p:txBody>
          <a:bodyPr/>
          <a:lstStyle>
            <a:lvl1pPr>
              <a:defRPr/>
            </a:lvl1pPr>
          </a:lstStyle>
          <a:p>
            <a:pPr>
              <a:defRPr/>
            </a:pPr>
            <a:fld id="{972B5AA8-5FA1-45B9-A21C-6EB6AAD80B39}" type="slidenum">
              <a:rPr lang="pt-BR"/>
              <a:pPr>
                <a:defRPr/>
              </a:pPr>
              <a:t>‹#›</a:t>
            </a:fld>
            <a:endParaRPr lang="pt-BR"/>
          </a:p>
        </p:txBody>
      </p:sp>
      <p:sp>
        <p:nvSpPr>
          <p:cNvPr id="4"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6" name="Rectangle 3"/>
          <p:cNvSpPr>
            <a:spLocks noGrp="1" noChangeArrowheads="1"/>
          </p:cNvSpPr>
          <p:nvPr>
            <p:ph type="sldNum" sz="quarter" idx="11"/>
          </p:nvPr>
        </p:nvSpPr>
        <p:spPr>
          <a:ln/>
        </p:spPr>
        <p:txBody>
          <a:bodyPr/>
          <a:lstStyle>
            <a:lvl1pPr>
              <a:defRPr/>
            </a:lvl1pPr>
          </a:lstStyle>
          <a:p>
            <a:pPr>
              <a:defRPr/>
            </a:pPr>
            <a:fld id="{E126B406-6745-4559-8F34-A3F95210DEB8}" type="slidenum">
              <a:rPr lang="pt-BR"/>
              <a:pPr>
                <a:defRPr/>
              </a:pPr>
              <a:t>‹#›</a:t>
            </a:fld>
            <a:endParaRPr 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2"/>
          <p:cNvSpPr>
            <a:spLocks noGrp="1" noChangeArrowheads="1"/>
          </p:cNvSpPr>
          <p:nvPr>
            <p:ph type="ftr" sz="quarter" idx="10"/>
          </p:nvPr>
        </p:nvSpPr>
        <p:spPr>
          <a:ln/>
        </p:spPr>
        <p:txBody>
          <a:bodyPr/>
          <a:lstStyle>
            <a:lvl1pPr>
              <a:defRPr/>
            </a:lvl1pPr>
          </a:lstStyle>
          <a:p>
            <a:pPr>
              <a:defRPr/>
            </a:pPr>
            <a:r>
              <a:rPr lang="pt-BR" smtClean="0"/>
              <a:t>rodrigo@ic.ufal.br</a:t>
            </a:r>
            <a:endParaRPr lang="pt-BR"/>
          </a:p>
        </p:txBody>
      </p:sp>
      <p:sp>
        <p:nvSpPr>
          <p:cNvPr id="6" name="Rectangle 3"/>
          <p:cNvSpPr>
            <a:spLocks noGrp="1" noChangeArrowheads="1"/>
          </p:cNvSpPr>
          <p:nvPr>
            <p:ph type="sldNum" sz="quarter" idx="11"/>
          </p:nvPr>
        </p:nvSpPr>
        <p:spPr>
          <a:ln/>
        </p:spPr>
        <p:txBody>
          <a:bodyPr/>
          <a:lstStyle>
            <a:lvl1pPr>
              <a:defRPr/>
            </a:lvl1pPr>
          </a:lstStyle>
          <a:p>
            <a:pPr>
              <a:defRPr/>
            </a:pPr>
            <a:fld id="{411F81AE-7051-421E-A042-6D78EC2C7281}" type="slidenum">
              <a:rPr lang="pt-BR"/>
              <a:pPr>
                <a:defRPr/>
              </a:pPr>
              <a:t>‹#›</a:t>
            </a:fld>
            <a:endParaRPr lang="pt-BR"/>
          </a:p>
        </p:txBody>
      </p:sp>
      <p:sp>
        <p:nvSpPr>
          <p:cNvPr id="7" name="Rectangle 16"/>
          <p:cNvSpPr>
            <a:spLocks noGrp="1" noChangeArrowheads="1"/>
          </p:cNvSpPr>
          <p:nvPr>
            <p:ph type="dt" sz="half" idx="12"/>
          </p:nvPr>
        </p:nvSpPr>
        <p:spPr>
          <a:ln/>
        </p:spPr>
        <p:txBody>
          <a:bodyPr/>
          <a:lstStyle>
            <a:lvl1pPr>
              <a:defRPr/>
            </a:lvl1pPr>
          </a:lstStyle>
          <a:p>
            <a:pPr>
              <a:defRPr/>
            </a:pPr>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latin typeface="Arial" pitchFamily="34" charset="0"/>
              </a:defRPr>
            </a:lvl1pPr>
          </a:lstStyle>
          <a:p>
            <a:pPr>
              <a:defRPr/>
            </a:pPr>
            <a:r>
              <a:rPr lang="pt-BR" smtClean="0"/>
              <a:t>rodrigo@ic.ufal.br</a:t>
            </a:r>
            <a:endParaRPr lang="pt-BR"/>
          </a:p>
        </p:txBody>
      </p:sp>
      <p:sp>
        <p:nvSpPr>
          <p:cNvPr id="17411" name="Rectangle 3"/>
          <p:cNvSpPr>
            <a:spLocks noGrp="1" noChangeArrowheads="1"/>
          </p:cNvSpPr>
          <p:nvPr>
            <p:ph type="sldNum" sz="quarter" idx="4"/>
          </p:nvPr>
        </p:nvSpPr>
        <p:spPr bwMode="auto">
          <a:xfrm>
            <a:off x="6516688"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7BFFFAB3-5288-4CC2-A59E-4A3F01AA7379}" type="slidenum">
              <a:rPr lang="pt-BR"/>
              <a:pPr>
                <a:defRPr/>
              </a:pPr>
              <a:t>‹#›</a:t>
            </a:fld>
            <a:endParaRPr lang="pt-BR"/>
          </a:p>
        </p:txBody>
      </p:sp>
      <p:grpSp>
        <p:nvGrpSpPr>
          <p:cNvPr id="1028" name="Group 4"/>
          <p:cNvGrpSpPr>
            <a:grpSpLocks/>
          </p:cNvGrpSpPr>
          <p:nvPr/>
        </p:nvGrpSpPr>
        <p:grpSpPr bwMode="auto">
          <a:xfrm>
            <a:off x="0" y="0"/>
            <a:ext cx="9144000" cy="546100"/>
            <a:chOff x="0" y="0"/>
            <a:chExt cx="5760" cy="344"/>
          </a:xfrm>
        </p:grpSpPr>
        <p:sp>
          <p:nvSpPr>
            <p:cNvPr id="1741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pt-BR" sz="2400">
                <a:latin typeface="Times New Roman" pitchFamily="18" charset="0"/>
              </a:endParaRPr>
            </a:p>
          </p:txBody>
        </p:sp>
        <p:sp>
          <p:nvSpPr>
            <p:cNvPr id="1741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pt-BR" sz="2400">
                <a:latin typeface="Times New Roman" pitchFamily="18" charset="0"/>
              </a:endParaRPr>
            </a:p>
          </p:txBody>
        </p:sp>
        <p:sp>
          <p:nvSpPr>
            <p:cNvPr id="1741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pt-BR">
                <a:solidFill>
                  <a:schemeClr val="hlink"/>
                </a:solidFill>
                <a:latin typeface="Arial" pitchFamily="34" charset="0"/>
              </a:endParaRPr>
            </a:p>
          </p:txBody>
        </p:sp>
        <p:sp>
          <p:nvSpPr>
            <p:cNvPr id="1741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pt-BR">
                <a:solidFill>
                  <a:schemeClr val="hlink"/>
                </a:solidFill>
                <a:latin typeface="Arial" pitchFamily="34" charset="0"/>
              </a:endParaRPr>
            </a:p>
          </p:txBody>
        </p:sp>
        <p:sp>
          <p:nvSpPr>
            <p:cNvPr id="1741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pt-BR">
                <a:solidFill>
                  <a:schemeClr val="accent2"/>
                </a:solidFill>
                <a:latin typeface="Arial" pitchFamily="34" charset="0"/>
              </a:endParaRPr>
            </a:p>
          </p:txBody>
        </p:sp>
        <p:sp>
          <p:nvSpPr>
            <p:cNvPr id="1741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pt-BR">
                <a:solidFill>
                  <a:schemeClr val="hlink"/>
                </a:solidFill>
                <a:latin typeface="Arial" pitchFamily="34" charset="0"/>
              </a:endParaRPr>
            </a:p>
          </p:txBody>
        </p:sp>
        <p:sp>
          <p:nvSpPr>
            <p:cNvPr id="1741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pt-BR" sz="2400">
                <a:latin typeface="Times New Roman" pitchFamily="18" charset="0"/>
              </a:endParaRPr>
            </a:p>
          </p:txBody>
        </p:sp>
        <p:sp>
          <p:nvSpPr>
            <p:cNvPr id="1742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pt-BR">
                <a:solidFill>
                  <a:schemeClr val="accent2"/>
                </a:solidFill>
                <a:latin typeface="Arial" pitchFamily="34" charset="0"/>
              </a:endParaRPr>
            </a:p>
          </p:txBody>
        </p:sp>
        <p:sp>
          <p:nvSpPr>
            <p:cNvPr id="1742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pt-BR">
                <a:solidFill>
                  <a:schemeClr val="accent2"/>
                </a:solidFill>
                <a:latin typeface="Arial" pitchFamily="34" charset="0"/>
              </a:endParaRPr>
            </a:p>
          </p:txBody>
        </p:sp>
      </p:grpSp>
      <p:sp>
        <p:nvSpPr>
          <p:cNvPr id="1029" name="Rectangle 14"/>
          <p:cNvSpPr>
            <a:spLocks noGrp="1" noChangeArrowheads="1"/>
          </p:cNvSpPr>
          <p:nvPr>
            <p:ph type="title"/>
          </p:nvPr>
        </p:nvSpPr>
        <p:spPr bwMode="auto">
          <a:xfrm>
            <a:off x="457200" y="457200"/>
            <a:ext cx="8229600" cy="811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30" name="Rectangle 15"/>
          <p:cNvSpPr>
            <a:spLocks noGrp="1" noChangeArrowheads="1"/>
          </p:cNvSpPr>
          <p:nvPr>
            <p:ph type="body" idx="1"/>
          </p:nvPr>
        </p:nvSpPr>
        <p:spPr bwMode="auto">
          <a:xfrm>
            <a:off x="457200" y="1412875"/>
            <a:ext cx="8229600" cy="475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742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pt-BR"/>
          </a:p>
        </p:txBody>
      </p:sp>
      <p:pic>
        <p:nvPicPr>
          <p:cNvPr id="1032" name="Picture 17"/>
          <p:cNvPicPr>
            <a:picLocks noChangeAspect="1" noChangeArrowheads="1"/>
          </p:cNvPicPr>
          <p:nvPr/>
        </p:nvPicPr>
        <p:blipFill>
          <a:blip r:embed="rId16" cstate="print"/>
          <a:srcRect/>
          <a:stretch>
            <a:fillRect/>
          </a:stretch>
        </p:blipFill>
        <p:spPr bwMode="auto">
          <a:xfrm>
            <a:off x="8675688" y="6121400"/>
            <a:ext cx="361950" cy="620713"/>
          </a:xfrm>
          <a:prstGeom prst="rect">
            <a:avLst/>
          </a:prstGeom>
          <a:noFill/>
          <a:ln w="9525">
            <a:noFill/>
            <a:miter lim="800000"/>
            <a:headEnd/>
            <a:tailEnd/>
          </a:ln>
        </p:spPr>
      </p:pic>
      <p:sp>
        <p:nvSpPr>
          <p:cNvPr id="17426" name="Text Box 18"/>
          <p:cNvSpPr txBox="1">
            <a:spLocks noChangeArrowheads="1"/>
          </p:cNvSpPr>
          <p:nvPr/>
        </p:nvSpPr>
        <p:spPr bwMode="auto">
          <a:xfrm>
            <a:off x="684213" y="136525"/>
            <a:ext cx="2960687" cy="274638"/>
          </a:xfrm>
          <a:prstGeom prst="rect">
            <a:avLst/>
          </a:prstGeom>
          <a:noFill/>
          <a:ln w="9525">
            <a:noFill/>
            <a:miter lim="800000"/>
            <a:headEnd/>
            <a:tailEnd/>
          </a:ln>
          <a:effectLst/>
        </p:spPr>
        <p:txBody>
          <a:bodyPr wrap="none">
            <a:spAutoFit/>
          </a:bodyPr>
          <a:lstStyle/>
          <a:p>
            <a:pPr>
              <a:defRPr/>
            </a:pPr>
            <a:r>
              <a:rPr lang="pt-BR" sz="1200" b="1">
                <a:solidFill>
                  <a:schemeClr val="bg1"/>
                </a:solidFill>
                <a:latin typeface="Verdana" pitchFamily="34" charset="0"/>
              </a:rPr>
              <a:t>Instituto de Computação – UFAL</a:t>
            </a:r>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hf sldNum="0" hd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defRPr>
      </a:lvl2pPr>
      <a:lvl3pPr algn="l" rtl="0" eaLnBrk="0" fontAlgn="base" hangingPunct="0">
        <a:spcBef>
          <a:spcPct val="0"/>
        </a:spcBef>
        <a:spcAft>
          <a:spcPct val="0"/>
        </a:spcAft>
        <a:defRPr sz="3200">
          <a:solidFill>
            <a:schemeClr val="tx1"/>
          </a:solidFill>
          <a:latin typeface="Arial" pitchFamily="34" charset="0"/>
        </a:defRPr>
      </a:lvl3pPr>
      <a:lvl4pPr algn="l" rtl="0" eaLnBrk="0" fontAlgn="base" hangingPunct="0">
        <a:spcBef>
          <a:spcPct val="0"/>
        </a:spcBef>
        <a:spcAft>
          <a:spcPct val="0"/>
        </a:spcAft>
        <a:defRPr sz="3200">
          <a:solidFill>
            <a:schemeClr val="tx1"/>
          </a:solidFill>
          <a:latin typeface="Arial" pitchFamily="34" charset="0"/>
        </a:defRPr>
      </a:lvl4pPr>
      <a:lvl5pPr algn="l" rtl="0" eaLnBrk="0" fontAlgn="base" hangingPunct="0">
        <a:spcBef>
          <a:spcPct val="0"/>
        </a:spcBef>
        <a:spcAft>
          <a:spcPct val="0"/>
        </a:spcAft>
        <a:defRPr sz="3200">
          <a:solidFill>
            <a:schemeClr val="tx1"/>
          </a:solidFill>
          <a:latin typeface="Arial" pitchFamily="34" charset="0"/>
        </a:defRPr>
      </a:lvl5pPr>
      <a:lvl6pPr marL="457200" algn="l" rtl="0" eaLnBrk="1" fontAlgn="base" hangingPunct="1">
        <a:spcBef>
          <a:spcPct val="0"/>
        </a:spcBef>
        <a:spcAft>
          <a:spcPct val="0"/>
        </a:spcAft>
        <a:defRPr sz="3200">
          <a:solidFill>
            <a:schemeClr val="tx1"/>
          </a:solidFill>
          <a:latin typeface="Arial" pitchFamily="34" charset="0"/>
        </a:defRPr>
      </a:lvl6pPr>
      <a:lvl7pPr marL="914400" algn="l" rtl="0" eaLnBrk="1" fontAlgn="base" hangingPunct="1">
        <a:spcBef>
          <a:spcPct val="0"/>
        </a:spcBef>
        <a:spcAft>
          <a:spcPct val="0"/>
        </a:spcAft>
        <a:defRPr sz="3200">
          <a:solidFill>
            <a:schemeClr val="tx1"/>
          </a:solidFill>
          <a:latin typeface="Arial" pitchFamily="34" charset="0"/>
        </a:defRPr>
      </a:lvl7pPr>
      <a:lvl8pPr marL="1371600" algn="l" rtl="0" eaLnBrk="1" fontAlgn="base" hangingPunct="1">
        <a:spcBef>
          <a:spcPct val="0"/>
        </a:spcBef>
        <a:spcAft>
          <a:spcPct val="0"/>
        </a:spcAft>
        <a:defRPr sz="3200">
          <a:solidFill>
            <a:schemeClr val="tx1"/>
          </a:solidFill>
          <a:latin typeface="Arial" pitchFamily="34" charset="0"/>
        </a:defRPr>
      </a:lvl8pPr>
      <a:lvl9pPr marL="1828800" algn="l" rtl="0" eaLnBrk="1" fontAlgn="base" hangingPunct="1">
        <a:spcBef>
          <a:spcPct val="0"/>
        </a:spcBef>
        <a:spcAft>
          <a:spcPct val="0"/>
        </a:spcAft>
        <a:defRPr sz="32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d:\desenv\p1\matriz_inverter.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file:///c:\desenv\p1\sizeof.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file:///c:\desenv\p1\arrays3.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file:///c:\desenv\p1\arrays4.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5"/>
          <p:cNvSpPr>
            <a:spLocks noGrp="1"/>
          </p:cNvSpPr>
          <p:nvPr>
            <p:ph type="ctrTitle"/>
          </p:nvPr>
        </p:nvSpPr>
        <p:spPr/>
        <p:txBody>
          <a:bodyPr/>
          <a:lstStyle/>
          <a:p>
            <a:pPr eaLnBrk="1" hangingPunct="1"/>
            <a:r>
              <a:rPr lang="en-US" smtClean="0"/>
              <a:t>Programação I: Arrays</a:t>
            </a:r>
            <a:endParaRPr lang="pt-BR" smtClean="0"/>
          </a:p>
        </p:txBody>
      </p:sp>
      <p:sp>
        <p:nvSpPr>
          <p:cNvPr id="3075" name="Subtítulo 6"/>
          <p:cNvSpPr>
            <a:spLocks noGrp="1"/>
          </p:cNvSpPr>
          <p:nvPr>
            <p:ph type="subTitle" idx="1"/>
          </p:nvPr>
        </p:nvSpPr>
        <p:spPr/>
        <p:txBody>
          <a:bodyPr/>
          <a:lstStyle/>
          <a:p>
            <a:pPr eaLnBrk="1" hangingPunct="1"/>
            <a:r>
              <a:rPr lang="en-US" smtClean="0"/>
              <a:t>Rodrigo Paes</a:t>
            </a:r>
            <a:endParaRPr lang="pt-B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t>
            </a:r>
            <a:r>
              <a:rPr lang="en-US" dirty="0" err="1" smtClean="0"/>
              <a:t>bidimensionais</a:t>
            </a:r>
            <a:endParaRPr lang="en-US" dirty="0"/>
          </a:p>
        </p:txBody>
      </p:sp>
      <p:sp>
        <p:nvSpPr>
          <p:cNvPr id="3" name="Content Placeholder 2"/>
          <p:cNvSpPr>
            <a:spLocks noGrp="1"/>
          </p:cNvSpPr>
          <p:nvPr>
            <p:ph idx="1"/>
          </p:nvPr>
        </p:nvSpPr>
        <p:spPr/>
        <p:txBody>
          <a:bodyPr/>
          <a:lstStyle/>
          <a:p>
            <a:r>
              <a:rPr lang="en-US" dirty="0" err="1" smtClean="0"/>
              <a:t>Suponha</a:t>
            </a:r>
            <a:endParaRPr lang="en-US" dirty="0" smtClean="0"/>
          </a:p>
          <a:p>
            <a:pPr lvl="1"/>
            <a:r>
              <a:rPr lang="en-US" dirty="0" smtClean="0"/>
              <a:t>04 </a:t>
            </a:r>
            <a:r>
              <a:rPr lang="en-US" dirty="0" err="1" smtClean="0"/>
              <a:t>alunos</a:t>
            </a:r>
            <a:endParaRPr lang="en-US" dirty="0" smtClean="0"/>
          </a:p>
          <a:p>
            <a:pPr lvl="1"/>
            <a:r>
              <a:rPr lang="en-US" dirty="0" smtClean="0"/>
              <a:t>04 </a:t>
            </a:r>
            <a:r>
              <a:rPr lang="en-US" dirty="0" err="1" smtClean="0"/>
              <a:t>notas</a:t>
            </a:r>
            <a:r>
              <a:rPr lang="en-US" dirty="0" smtClean="0"/>
              <a:t> </a:t>
            </a:r>
            <a:r>
              <a:rPr lang="en-US" dirty="0" err="1" smtClean="0"/>
              <a:t>cada</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r>
              <a:rPr lang="en-US" dirty="0" err="1" smtClean="0"/>
              <a:t>Suponha</a:t>
            </a:r>
            <a:r>
              <a:rPr lang="en-US" dirty="0" smtClean="0"/>
              <a:t> </a:t>
            </a:r>
            <a:r>
              <a:rPr lang="en-US" dirty="0" err="1" smtClean="0"/>
              <a:t>que</a:t>
            </a:r>
            <a:r>
              <a:rPr lang="en-US" dirty="0" smtClean="0"/>
              <a:t> </a:t>
            </a:r>
            <a:r>
              <a:rPr lang="en-US" dirty="0" err="1" smtClean="0"/>
              <a:t>você</a:t>
            </a:r>
            <a:r>
              <a:rPr lang="en-US" dirty="0" smtClean="0"/>
              <a:t> </a:t>
            </a:r>
            <a:r>
              <a:rPr lang="en-US" dirty="0" err="1" smtClean="0"/>
              <a:t>deve</a:t>
            </a:r>
            <a:r>
              <a:rPr lang="en-US" dirty="0" smtClean="0"/>
              <a:t> </a:t>
            </a:r>
            <a:r>
              <a:rPr lang="en-US" dirty="0" err="1" smtClean="0"/>
              <a:t>fazer</a:t>
            </a:r>
            <a:r>
              <a:rPr lang="en-US" dirty="0" smtClean="0"/>
              <a:t> um </a:t>
            </a:r>
            <a:r>
              <a:rPr lang="en-US" dirty="0" err="1" smtClean="0"/>
              <a:t>programa</a:t>
            </a:r>
            <a:r>
              <a:rPr lang="en-US" dirty="0" smtClean="0"/>
              <a:t> </a:t>
            </a:r>
            <a:r>
              <a:rPr lang="en-US" dirty="0" err="1" smtClean="0"/>
              <a:t>que</a:t>
            </a:r>
            <a:r>
              <a:rPr lang="en-US" dirty="0" smtClean="0"/>
              <a:t> </a:t>
            </a:r>
            <a:r>
              <a:rPr lang="en-US" dirty="0" err="1" smtClean="0"/>
              <a:t>armazena</a:t>
            </a:r>
            <a:r>
              <a:rPr lang="en-US" dirty="0" smtClean="0"/>
              <a:t> as 04 </a:t>
            </a:r>
            <a:r>
              <a:rPr lang="en-US" dirty="0" err="1" smtClean="0"/>
              <a:t>notas</a:t>
            </a:r>
            <a:r>
              <a:rPr lang="en-US" dirty="0" smtClean="0"/>
              <a:t> de </a:t>
            </a:r>
            <a:r>
              <a:rPr lang="en-US" dirty="0" err="1" smtClean="0"/>
              <a:t>até</a:t>
            </a:r>
            <a:r>
              <a:rPr lang="en-US" dirty="0" smtClean="0"/>
              <a:t> 10 </a:t>
            </a:r>
            <a:r>
              <a:rPr lang="en-US" dirty="0" err="1" smtClean="0"/>
              <a:t>alunos</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graphicFrame>
        <p:nvGraphicFramePr>
          <p:cNvPr id="5" name="Table 4"/>
          <p:cNvGraphicFramePr>
            <a:graphicFrameLocks noGrp="1"/>
          </p:cNvGraphicFramePr>
          <p:nvPr>
            <p:extLst>
              <p:ext uri="{D42A27DB-BD31-4B8C-83A1-F6EECF244321}">
                <p14:modId xmlns:p14="http://schemas.microsoft.com/office/powerpoint/2010/main" val="1531568513"/>
              </p:ext>
            </p:extLst>
          </p:nvPr>
        </p:nvGraphicFramePr>
        <p:xfrm>
          <a:off x="1331640" y="3068960"/>
          <a:ext cx="6096000" cy="1854200"/>
        </p:xfrm>
        <a:graphic>
          <a:graphicData uri="http://schemas.openxmlformats.org/drawingml/2006/table">
            <a:tbl>
              <a:tblPr firstRow="1" firstCol="1" bandRow="1">
                <a:tableStyleId>{5C22544A-7EE6-4342-B048-85BDC9FD1C3A}</a:tableStyleId>
              </a:tblPr>
              <a:tblGrid>
                <a:gridCol w="1219200"/>
                <a:gridCol w="1219200"/>
                <a:gridCol w="1219200"/>
                <a:gridCol w="1219200"/>
                <a:gridCol w="1219200"/>
              </a:tblGrid>
              <a:tr h="370840">
                <a:tc>
                  <a:txBody>
                    <a:bodyPr/>
                    <a:lstStyle/>
                    <a:p>
                      <a:endParaRPr lang="en-US" dirty="0"/>
                    </a:p>
                  </a:txBody>
                  <a:tcPr/>
                </a:tc>
                <a:tc>
                  <a:txBody>
                    <a:bodyPr/>
                    <a:lstStyle/>
                    <a:p>
                      <a:r>
                        <a:rPr lang="en-US" dirty="0" smtClean="0"/>
                        <a:t>Nota 1</a:t>
                      </a:r>
                      <a:endParaRPr lang="en-US" dirty="0"/>
                    </a:p>
                  </a:txBody>
                  <a:tcPr/>
                </a:tc>
                <a:tc>
                  <a:txBody>
                    <a:bodyPr/>
                    <a:lstStyle/>
                    <a:p>
                      <a:r>
                        <a:rPr lang="en-US" dirty="0" smtClean="0"/>
                        <a:t>Nota 2</a:t>
                      </a:r>
                      <a:endParaRPr lang="en-US" dirty="0"/>
                    </a:p>
                  </a:txBody>
                  <a:tcPr/>
                </a:tc>
                <a:tc>
                  <a:txBody>
                    <a:bodyPr/>
                    <a:lstStyle/>
                    <a:p>
                      <a:r>
                        <a:rPr lang="en-US" dirty="0" smtClean="0"/>
                        <a:t>Nota 3</a:t>
                      </a:r>
                      <a:endParaRPr lang="en-US" dirty="0"/>
                    </a:p>
                  </a:txBody>
                  <a:tcPr/>
                </a:tc>
                <a:tc>
                  <a:txBody>
                    <a:bodyPr/>
                    <a:lstStyle/>
                    <a:p>
                      <a:r>
                        <a:rPr lang="en-US" dirty="0" smtClean="0"/>
                        <a:t>Nota 4</a:t>
                      </a:r>
                      <a:endParaRPr lang="en-US" dirty="0"/>
                    </a:p>
                  </a:txBody>
                  <a:tcPr/>
                </a:tc>
              </a:tr>
              <a:tr h="370840">
                <a:tc>
                  <a:txBody>
                    <a:bodyPr/>
                    <a:lstStyle/>
                    <a:p>
                      <a:r>
                        <a:rPr lang="en-US" dirty="0" smtClean="0"/>
                        <a:t>Maria</a:t>
                      </a:r>
                      <a:endParaRPr lang="en-US" dirty="0"/>
                    </a:p>
                  </a:txBody>
                  <a:tcPr/>
                </a:tc>
                <a:tc>
                  <a:txBody>
                    <a:bodyPr/>
                    <a:lstStyle/>
                    <a:p>
                      <a:r>
                        <a:rPr lang="en-US" dirty="0" smtClean="0"/>
                        <a:t>9.5</a:t>
                      </a:r>
                      <a:endParaRPr lang="en-US" dirty="0"/>
                    </a:p>
                  </a:txBody>
                  <a:tcPr/>
                </a:tc>
                <a:tc>
                  <a:txBody>
                    <a:bodyPr/>
                    <a:lstStyle/>
                    <a:p>
                      <a:r>
                        <a:rPr lang="en-US" dirty="0" smtClean="0"/>
                        <a:t>3.2</a:t>
                      </a:r>
                      <a:endParaRPr lang="en-US" dirty="0"/>
                    </a:p>
                  </a:txBody>
                  <a:tcPr/>
                </a:tc>
                <a:tc>
                  <a:txBody>
                    <a:bodyPr/>
                    <a:lstStyle/>
                    <a:p>
                      <a:r>
                        <a:rPr lang="en-US" dirty="0" smtClean="0"/>
                        <a:t>2.8</a:t>
                      </a:r>
                      <a:endParaRPr lang="en-US" dirty="0"/>
                    </a:p>
                  </a:txBody>
                  <a:tcPr/>
                </a:tc>
                <a:tc>
                  <a:txBody>
                    <a:bodyPr/>
                    <a:lstStyle/>
                    <a:p>
                      <a:r>
                        <a:rPr lang="en-US" dirty="0" smtClean="0"/>
                        <a:t>10</a:t>
                      </a:r>
                      <a:endParaRPr lang="en-US" dirty="0"/>
                    </a:p>
                  </a:txBody>
                  <a:tcPr/>
                </a:tc>
              </a:tr>
              <a:tr h="370840">
                <a:tc>
                  <a:txBody>
                    <a:bodyPr/>
                    <a:lstStyle/>
                    <a:p>
                      <a:r>
                        <a:rPr lang="en-US" dirty="0" smtClean="0"/>
                        <a:t>José</a:t>
                      </a:r>
                      <a:endParaRPr lang="en-US" dirty="0"/>
                    </a:p>
                  </a:txBody>
                  <a:tcPr/>
                </a:tc>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7</a:t>
                      </a:r>
                      <a:endParaRPr lang="en-US" dirty="0"/>
                    </a:p>
                  </a:txBody>
                  <a:tcPr/>
                </a:tc>
                <a:tc>
                  <a:txBody>
                    <a:bodyPr/>
                    <a:lstStyle/>
                    <a:p>
                      <a:r>
                        <a:rPr lang="en-US" dirty="0" smtClean="0"/>
                        <a:t>6</a:t>
                      </a:r>
                      <a:endParaRPr lang="en-US" dirty="0"/>
                    </a:p>
                  </a:txBody>
                  <a:tcPr/>
                </a:tc>
              </a:tr>
              <a:tr h="370840">
                <a:tc>
                  <a:txBody>
                    <a:bodyPr/>
                    <a:lstStyle/>
                    <a:p>
                      <a:r>
                        <a:rPr lang="en-US" dirty="0" smtClean="0"/>
                        <a:t>Carlos</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370840">
                <a:tc>
                  <a:txBody>
                    <a:bodyPr/>
                    <a:lstStyle/>
                    <a:p>
                      <a:r>
                        <a:rPr lang="en-US" dirty="0" err="1" smtClean="0"/>
                        <a:t>Luiza</a:t>
                      </a:r>
                      <a:endParaRPr lang="en-US" dirty="0"/>
                    </a:p>
                  </a:txBody>
                  <a:tcPr/>
                </a:tc>
                <a:tc>
                  <a:txBody>
                    <a:bodyPr/>
                    <a:lstStyle/>
                    <a:p>
                      <a:r>
                        <a:rPr lang="en-US" dirty="0" smtClean="0"/>
                        <a:t>9</a:t>
                      </a:r>
                      <a:endParaRPr lang="en-US" dirty="0"/>
                    </a:p>
                  </a:txBody>
                  <a:tcPr/>
                </a:tc>
                <a:tc>
                  <a:txBody>
                    <a:bodyPr/>
                    <a:lstStyle/>
                    <a:p>
                      <a:r>
                        <a:rPr lang="en-US" dirty="0" smtClean="0"/>
                        <a:t>9</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r>
            </a:tbl>
          </a:graphicData>
        </a:graphic>
      </p:graphicFrame>
    </p:spTree>
    <p:extLst>
      <p:ext uri="{BB962C8B-B14F-4D97-AF65-F5344CB8AC3E}">
        <p14:creationId xmlns:p14="http://schemas.microsoft.com/office/powerpoint/2010/main" val="215573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t>
            </a:r>
            <a:r>
              <a:rPr lang="en-US" dirty="0" err="1" smtClean="0"/>
              <a:t>bidimensionais</a:t>
            </a:r>
            <a:endParaRPr lang="en-US" dirty="0"/>
          </a:p>
        </p:txBody>
      </p:sp>
      <p:sp>
        <p:nvSpPr>
          <p:cNvPr id="3" name="Content Placeholder 2"/>
          <p:cNvSpPr>
            <a:spLocks noGrp="1"/>
          </p:cNvSpPr>
          <p:nvPr>
            <p:ph idx="1"/>
          </p:nvPr>
        </p:nvSpPr>
        <p:spPr/>
        <p:txBody>
          <a:bodyPr/>
          <a:lstStyle/>
          <a:p>
            <a:r>
              <a:rPr lang="en-US" dirty="0" err="1" smtClean="0"/>
              <a:t>Você</a:t>
            </a:r>
            <a:r>
              <a:rPr lang="en-US" dirty="0" smtClean="0"/>
              <a:t> </a:t>
            </a:r>
            <a:r>
              <a:rPr lang="en-US" dirty="0" err="1" smtClean="0"/>
              <a:t>pode</a:t>
            </a:r>
            <a:r>
              <a:rPr lang="en-US" dirty="0" smtClean="0"/>
              <a:t> </a:t>
            </a:r>
            <a:r>
              <a:rPr lang="en-US" dirty="0" err="1" smtClean="0"/>
              <a:t>usar</a:t>
            </a:r>
            <a:r>
              <a:rPr lang="en-US" dirty="0" smtClean="0"/>
              <a:t> arrays, com </a:t>
            </a:r>
            <a:r>
              <a:rPr lang="en-US" dirty="0" err="1" smtClean="0"/>
              <a:t>duas</a:t>
            </a:r>
            <a:r>
              <a:rPr lang="en-US" dirty="0" smtClean="0"/>
              <a:t> </a:t>
            </a:r>
            <a:r>
              <a:rPr lang="en-US" dirty="0" err="1" smtClean="0"/>
              <a:t>dimensões</a:t>
            </a:r>
            <a:r>
              <a:rPr lang="en-US" dirty="0" smtClean="0"/>
              <a:t> </a:t>
            </a:r>
          </a:p>
          <a:p>
            <a:r>
              <a:rPr lang="en-US" dirty="0" smtClean="0"/>
              <a:t>4 X 5</a:t>
            </a:r>
          </a:p>
          <a:p>
            <a:endParaRPr lang="en-US" dirty="0"/>
          </a:p>
          <a:p>
            <a:endParaRPr lang="en-US" dirty="0" smtClean="0"/>
          </a:p>
          <a:p>
            <a:endParaRPr lang="en-US" dirty="0"/>
          </a:p>
          <a:p>
            <a:r>
              <a:rPr lang="en-US" dirty="0" smtClean="0"/>
              <a:t>5 X 3</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graphicFrame>
        <p:nvGraphicFramePr>
          <p:cNvPr id="5" name="Table 4"/>
          <p:cNvGraphicFramePr>
            <a:graphicFrameLocks noGrp="1"/>
          </p:cNvGraphicFramePr>
          <p:nvPr>
            <p:extLst>
              <p:ext uri="{D42A27DB-BD31-4B8C-83A1-F6EECF244321}">
                <p14:modId xmlns:p14="http://schemas.microsoft.com/office/powerpoint/2010/main" val="2824786646"/>
              </p:ext>
            </p:extLst>
          </p:nvPr>
        </p:nvGraphicFramePr>
        <p:xfrm>
          <a:off x="971600" y="2492896"/>
          <a:ext cx="3384375" cy="1483360"/>
        </p:xfrm>
        <a:graphic>
          <a:graphicData uri="http://schemas.openxmlformats.org/drawingml/2006/table">
            <a:tbl>
              <a:tblPr bandRow="1">
                <a:tableStyleId>{5940675A-B579-460E-94D1-54222C63F5DA}</a:tableStyleId>
              </a:tblPr>
              <a:tblGrid>
                <a:gridCol w="676875"/>
                <a:gridCol w="676875"/>
                <a:gridCol w="676875"/>
                <a:gridCol w="676875"/>
                <a:gridCol w="676875"/>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2218799"/>
              </p:ext>
            </p:extLst>
          </p:nvPr>
        </p:nvGraphicFramePr>
        <p:xfrm>
          <a:off x="971600" y="4581128"/>
          <a:ext cx="2030625" cy="1854200"/>
        </p:xfrm>
        <a:graphic>
          <a:graphicData uri="http://schemas.openxmlformats.org/drawingml/2006/table">
            <a:tbl>
              <a:tblPr bandRow="1">
                <a:tableStyleId>{5940675A-B579-460E-94D1-54222C63F5DA}</a:tableStyleId>
              </a:tblPr>
              <a:tblGrid>
                <a:gridCol w="676875"/>
                <a:gridCol w="676875"/>
                <a:gridCol w="676875"/>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7" name="Picture 2" descr="http://edu.glogster.com/media/5/19/65/11/19651123.jpg"/>
          <p:cNvPicPr>
            <a:picLocks noChangeAspect="1" noChangeArrowheads="1"/>
          </p:cNvPicPr>
          <p:nvPr/>
        </p:nvPicPr>
        <p:blipFill rotWithShape="1">
          <a:blip r:embed="rId2">
            <a:extLst>
              <a:ext uri="{28A0092B-C50C-407E-A947-70E740481C1C}">
                <a14:useLocalDpi xmlns:a14="http://schemas.microsoft.com/office/drawing/2010/main" val="0"/>
              </a:ext>
            </a:extLst>
          </a:blip>
          <a:srcRect t="10534" b="15587"/>
          <a:stretch/>
        </p:blipFill>
        <p:spPr bwMode="auto">
          <a:xfrm>
            <a:off x="5724128" y="3140968"/>
            <a:ext cx="2771800" cy="1535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997235" y="2636912"/>
            <a:ext cx="1023037" cy="523220"/>
          </a:xfrm>
          <a:prstGeom prst="rect">
            <a:avLst/>
          </a:prstGeom>
          <a:noFill/>
        </p:spPr>
        <p:txBody>
          <a:bodyPr wrap="none" rtlCol="0">
            <a:spAutoFit/>
          </a:bodyPr>
          <a:lstStyle/>
          <a:p>
            <a:r>
              <a:rPr lang="en-US" sz="2800" dirty="0" smtClean="0"/>
              <a:t>2 X 6</a:t>
            </a:r>
            <a:endParaRPr lang="en-US" sz="2800" dirty="0"/>
          </a:p>
        </p:txBody>
      </p:sp>
    </p:spTree>
    <p:extLst>
      <p:ext uri="{BB962C8B-B14F-4D97-AF65-F5344CB8AC3E}">
        <p14:creationId xmlns:p14="http://schemas.microsoft.com/office/powerpoint/2010/main" val="394549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pPr eaLnBrk="1" hangingPunct="1"/>
            <a:r>
              <a:rPr lang="en-US" dirty="0" smtClean="0"/>
              <a:t>Arrays </a:t>
            </a:r>
            <a:r>
              <a:rPr lang="en-US" dirty="0" err="1" smtClean="0"/>
              <a:t>bidimensionais</a:t>
            </a:r>
            <a:endParaRPr lang="pt-BR" dirty="0" smtClean="0"/>
          </a:p>
        </p:txBody>
      </p:sp>
      <p:sp>
        <p:nvSpPr>
          <p:cNvPr id="10243" name="Espaço Reservado para Conteúdo 2"/>
          <p:cNvSpPr>
            <a:spLocks noGrp="1"/>
          </p:cNvSpPr>
          <p:nvPr>
            <p:ph idx="1"/>
          </p:nvPr>
        </p:nvSpPr>
        <p:spPr/>
        <p:txBody>
          <a:bodyPr/>
          <a:lstStyle/>
          <a:p>
            <a:pPr eaLnBrk="1" hangingPunct="1"/>
            <a:r>
              <a:rPr lang="en-US" dirty="0" err="1" smtClean="0"/>
              <a:t>Útil</a:t>
            </a:r>
            <a:r>
              <a:rPr lang="en-US" dirty="0" smtClean="0"/>
              <a:t> </a:t>
            </a:r>
            <a:r>
              <a:rPr lang="en-US" dirty="0" err="1" smtClean="0"/>
              <a:t>para</a:t>
            </a:r>
            <a:r>
              <a:rPr lang="en-US" dirty="0" smtClean="0"/>
              <a:t> </a:t>
            </a:r>
            <a:r>
              <a:rPr lang="en-US" dirty="0" err="1" smtClean="0"/>
              <a:t>representar</a:t>
            </a:r>
            <a:r>
              <a:rPr lang="en-US" dirty="0" smtClean="0"/>
              <a:t> </a:t>
            </a:r>
            <a:r>
              <a:rPr lang="en-US" dirty="0" err="1" smtClean="0"/>
              <a:t>matrizes</a:t>
            </a:r>
            <a:r>
              <a:rPr lang="en-US" dirty="0" smtClean="0"/>
              <a:t> e </a:t>
            </a:r>
            <a:r>
              <a:rPr lang="en-US" dirty="0" err="1" smtClean="0"/>
              <a:t>tabelas</a:t>
            </a:r>
            <a:endParaRPr lang="en-US" dirty="0" smtClean="0"/>
          </a:p>
          <a:p>
            <a:pPr eaLnBrk="1" hangingPunct="1"/>
            <a:endParaRPr lang="en-US" dirty="0" smtClean="0"/>
          </a:p>
          <a:p>
            <a:pPr eaLnBrk="1" hangingPunct="1"/>
            <a:r>
              <a:rPr lang="en-US" dirty="0" err="1" smtClean="0"/>
              <a:t>Declaração</a:t>
            </a:r>
            <a:endParaRPr lang="en-US" dirty="0" smtClean="0"/>
          </a:p>
          <a:p>
            <a:pPr lvl="1" eaLnBrk="1" hangingPunct="1"/>
            <a:r>
              <a:rPr lang="en-US" dirty="0" smtClean="0"/>
              <a:t>&lt;</a:t>
            </a:r>
            <a:r>
              <a:rPr lang="en-US" dirty="0" err="1" smtClean="0"/>
              <a:t>tipo</a:t>
            </a:r>
            <a:r>
              <a:rPr lang="en-US" dirty="0" smtClean="0"/>
              <a:t>&gt; &lt;</a:t>
            </a:r>
            <a:r>
              <a:rPr lang="en-US" dirty="0" err="1" smtClean="0"/>
              <a:t>identificador</a:t>
            </a:r>
            <a:r>
              <a:rPr lang="en-US" dirty="0" smtClean="0"/>
              <a:t>&gt;[&lt;</a:t>
            </a:r>
            <a:r>
              <a:rPr lang="en-US" dirty="0" err="1" smtClean="0"/>
              <a:t>linhas</a:t>
            </a:r>
            <a:r>
              <a:rPr lang="en-US" dirty="0" smtClean="0"/>
              <a:t>&gt;][&lt;</a:t>
            </a:r>
            <a:r>
              <a:rPr lang="en-US" dirty="0" err="1" smtClean="0"/>
              <a:t>colunas</a:t>
            </a:r>
            <a:r>
              <a:rPr lang="en-US" dirty="0" smtClean="0"/>
              <a:t>&gt;];</a:t>
            </a:r>
          </a:p>
          <a:p>
            <a:pPr lvl="1" eaLnBrk="1" hangingPunct="1"/>
            <a:r>
              <a:rPr lang="en-US" dirty="0" err="1" smtClean="0"/>
              <a:t>Exemplo</a:t>
            </a:r>
            <a:r>
              <a:rPr lang="en-US" dirty="0" smtClean="0"/>
              <a:t>:</a:t>
            </a:r>
          </a:p>
          <a:p>
            <a:pPr lvl="2" eaLnBrk="1" hangingPunct="1"/>
            <a:r>
              <a:rPr lang="en-US" dirty="0" err="1" smtClean="0"/>
              <a:t>int</a:t>
            </a:r>
            <a:r>
              <a:rPr lang="en-US" dirty="0" smtClean="0"/>
              <a:t> </a:t>
            </a:r>
            <a:r>
              <a:rPr lang="en-US" dirty="0" err="1" smtClean="0"/>
              <a:t>tabuleiro</a:t>
            </a:r>
            <a:r>
              <a:rPr lang="en-US" dirty="0" smtClean="0"/>
              <a:t>[2][4];</a:t>
            </a:r>
          </a:p>
          <a:p>
            <a:pPr eaLnBrk="1" hangingPunct="1"/>
            <a:r>
              <a:rPr lang="en-US" dirty="0" err="1" smtClean="0"/>
              <a:t>Inicialização</a:t>
            </a:r>
            <a:endParaRPr lang="en-US" dirty="0" smtClean="0"/>
          </a:p>
          <a:p>
            <a:pPr lvl="1" eaLnBrk="1" hangingPunct="1"/>
            <a:r>
              <a:rPr lang="en-US" dirty="0" err="1" smtClean="0"/>
              <a:t>int</a:t>
            </a:r>
            <a:r>
              <a:rPr lang="en-US" dirty="0" smtClean="0"/>
              <a:t> </a:t>
            </a:r>
            <a:r>
              <a:rPr lang="en-US" dirty="0" err="1" smtClean="0"/>
              <a:t>tabuleiro</a:t>
            </a:r>
            <a:r>
              <a:rPr lang="en-US" dirty="0" smtClean="0"/>
              <a:t>[2][4] = { {1,0,1,0}, {1,1,1,1} };</a:t>
            </a:r>
          </a:p>
        </p:txBody>
      </p:sp>
      <p:sp>
        <p:nvSpPr>
          <p:cNvPr id="10244" name="Espaço Reservado para Rodapé 3"/>
          <p:cNvSpPr>
            <a:spLocks noGrp="1"/>
          </p:cNvSpPr>
          <p:nvPr>
            <p:ph type="ftr" sz="quarter" idx="10"/>
          </p:nvPr>
        </p:nvSpPr>
        <p:spPr>
          <a:noFill/>
        </p:spPr>
        <p:txBody>
          <a:bodyPr/>
          <a:lstStyle/>
          <a:p>
            <a:r>
              <a:rPr lang="pt-BR" smtClean="0">
                <a:latin typeface="Arial" charset="0"/>
              </a:rPr>
              <a:t>Rodrigo Paes – r0drigopaes@yahoo.com.br</a:t>
            </a:r>
          </a:p>
        </p:txBody>
      </p:sp>
      <p:sp>
        <p:nvSpPr>
          <p:cNvPr id="10245" name="Espaço Reservado para Data 4"/>
          <p:cNvSpPr>
            <a:spLocks noGrp="1"/>
          </p:cNvSpPr>
          <p:nvPr>
            <p:ph type="dt" sz="quarter" idx="12"/>
          </p:nvPr>
        </p:nvSpPr>
        <p:spPr>
          <a:noFill/>
        </p:spPr>
        <p:txBody>
          <a:bodyPr/>
          <a:lstStyle/>
          <a:p>
            <a:endParaRPr lang="pt-BR" smtClean="0">
              <a:latin typeface="Arial" charset="0"/>
            </a:endParaRPr>
          </a:p>
        </p:txBody>
      </p:sp>
    </p:spTree>
    <p:extLst>
      <p:ext uri="{BB962C8B-B14F-4D97-AF65-F5344CB8AC3E}">
        <p14:creationId xmlns:p14="http://schemas.microsoft.com/office/powerpoint/2010/main" val="1616421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t>
            </a:r>
            <a:r>
              <a:rPr lang="en-US" dirty="0" err="1" smtClean="0"/>
              <a:t>bidimensionais</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matriz</a:t>
            </a:r>
            <a:r>
              <a:rPr lang="en-US" dirty="0" smtClean="0"/>
              <a:t>[4][5]</a:t>
            </a:r>
          </a:p>
          <a:p>
            <a:endParaRPr lang="en-US" dirty="0"/>
          </a:p>
          <a:p>
            <a:endParaRPr lang="en-US" dirty="0"/>
          </a:p>
          <a:p>
            <a:endParaRPr lang="en-US" dirty="0" smtClean="0"/>
          </a:p>
          <a:p>
            <a:endParaRPr lang="en-US" dirty="0"/>
          </a:p>
          <a:p>
            <a:r>
              <a:rPr lang="en-US" dirty="0" smtClean="0"/>
              <a:t>char </a:t>
            </a:r>
            <a:r>
              <a:rPr lang="en-US" dirty="0" err="1" smtClean="0"/>
              <a:t>matriz</a:t>
            </a:r>
            <a:r>
              <a:rPr lang="en-US" dirty="0" smtClean="0"/>
              <a:t>[5][3]</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graphicFrame>
        <p:nvGraphicFramePr>
          <p:cNvPr id="5" name="Table 4"/>
          <p:cNvGraphicFramePr>
            <a:graphicFrameLocks noGrp="1"/>
          </p:cNvGraphicFramePr>
          <p:nvPr>
            <p:extLst>
              <p:ext uri="{D42A27DB-BD31-4B8C-83A1-F6EECF244321}">
                <p14:modId xmlns:p14="http://schemas.microsoft.com/office/powerpoint/2010/main" val="2532082755"/>
              </p:ext>
            </p:extLst>
          </p:nvPr>
        </p:nvGraphicFramePr>
        <p:xfrm>
          <a:off x="971600" y="2204864"/>
          <a:ext cx="3384375" cy="1483360"/>
        </p:xfrm>
        <a:graphic>
          <a:graphicData uri="http://schemas.openxmlformats.org/drawingml/2006/table">
            <a:tbl>
              <a:tblPr bandRow="1">
                <a:tableStyleId>{5940675A-B579-460E-94D1-54222C63F5DA}</a:tableStyleId>
              </a:tblPr>
              <a:tblGrid>
                <a:gridCol w="676875"/>
                <a:gridCol w="676875"/>
                <a:gridCol w="676875"/>
                <a:gridCol w="676875"/>
                <a:gridCol w="676875"/>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2996440"/>
              </p:ext>
            </p:extLst>
          </p:nvPr>
        </p:nvGraphicFramePr>
        <p:xfrm>
          <a:off x="971600" y="4581128"/>
          <a:ext cx="2030625" cy="1854200"/>
        </p:xfrm>
        <a:graphic>
          <a:graphicData uri="http://schemas.openxmlformats.org/drawingml/2006/table">
            <a:tbl>
              <a:tblPr bandRow="1">
                <a:tableStyleId>{5940675A-B579-460E-94D1-54222C63F5DA}</a:tableStyleId>
              </a:tblPr>
              <a:tblGrid>
                <a:gridCol w="676875"/>
                <a:gridCol w="676875"/>
                <a:gridCol w="676875"/>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5770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lstStyle/>
          <a:p>
            <a:pPr eaLnBrk="1" hangingPunct="1"/>
            <a:r>
              <a:rPr lang="en-US" smtClean="0"/>
              <a:t>Array bidimensional</a:t>
            </a:r>
            <a:endParaRPr lang="pt-BR" smtClean="0"/>
          </a:p>
        </p:txBody>
      </p:sp>
      <p:sp>
        <p:nvSpPr>
          <p:cNvPr id="3" name="Espaço Reservado para Conteúdo 2"/>
          <p:cNvSpPr>
            <a:spLocks noGrp="1"/>
          </p:cNvSpPr>
          <p:nvPr>
            <p:ph idx="1"/>
          </p:nvPr>
        </p:nvSpPr>
        <p:spPr/>
        <p:txBody>
          <a:bodyPr>
            <a:normAutofit fontScale="92500" lnSpcReduction="20000"/>
          </a:bodyPr>
          <a:lstStyle/>
          <a:p>
            <a:pPr eaLnBrk="1" hangingPunct="1">
              <a:defRPr/>
            </a:pPr>
            <a:r>
              <a:rPr lang="en-US" dirty="0" err="1" smtClean="0"/>
              <a:t>Acesso</a:t>
            </a:r>
            <a:r>
              <a:rPr lang="en-US" dirty="0" smtClean="0"/>
              <a:t> e </a:t>
            </a:r>
            <a:r>
              <a:rPr lang="en-US" dirty="0" err="1" smtClean="0"/>
              <a:t>atribuição</a:t>
            </a:r>
            <a:r>
              <a:rPr lang="en-US" dirty="0" smtClean="0"/>
              <a:t> </a:t>
            </a:r>
            <a:r>
              <a:rPr lang="en-US" dirty="0" err="1" smtClean="0"/>
              <a:t>através</a:t>
            </a:r>
            <a:r>
              <a:rPr lang="en-US" dirty="0" smtClean="0"/>
              <a:t> de </a:t>
            </a:r>
            <a:r>
              <a:rPr lang="en-US" dirty="0" err="1" smtClean="0"/>
              <a:t>índices</a:t>
            </a:r>
            <a:endParaRPr lang="en-US" dirty="0" smtClean="0"/>
          </a:p>
          <a:p>
            <a:pPr lvl="1" eaLnBrk="1" hangingPunct="1">
              <a:buFont typeface="Wingdings" pitchFamily="2" charset="2"/>
              <a:buNone/>
              <a:defRPr/>
            </a:pPr>
            <a:r>
              <a:rPr lang="pt-BR" dirty="0" smtClean="0"/>
              <a:t>		</a:t>
            </a:r>
            <a:r>
              <a:rPr lang="pt-BR" dirty="0" err="1" smtClean="0"/>
              <a:t>int</a:t>
            </a:r>
            <a:r>
              <a:rPr lang="pt-BR" dirty="0" smtClean="0"/>
              <a:t> tabuleiro[2][4];</a:t>
            </a:r>
          </a:p>
          <a:p>
            <a:pPr lvl="1" eaLnBrk="1" hangingPunct="1">
              <a:buFont typeface="Wingdings" pitchFamily="2" charset="2"/>
              <a:buNone/>
              <a:defRPr/>
            </a:pPr>
            <a:r>
              <a:rPr lang="pt-BR" dirty="0" smtClean="0"/>
              <a:t>      // Atribuindo valores a primeira linha</a:t>
            </a:r>
          </a:p>
          <a:p>
            <a:pPr lvl="1" eaLnBrk="1" hangingPunct="1">
              <a:buFont typeface="Wingdings" pitchFamily="2" charset="2"/>
              <a:buNone/>
              <a:defRPr/>
            </a:pPr>
            <a:r>
              <a:rPr lang="pt-BR" dirty="0" smtClean="0"/>
              <a:t>      tabuleiro[0][0] = 0;</a:t>
            </a:r>
          </a:p>
          <a:p>
            <a:pPr lvl="1" eaLnBrk="1" hangingPunct="1">
              <a:buFont typeface="Wingdings" pitchFamily="2" charset="2"/>
              <a:buNone/>
              <a:defRPr/>
            </a:pPr>
            <a:r>
              <a:rPr lang="pt-BR" dirty="0" smtClean="0"/>
              <a:t>      tabuleiro[0][1] = 0;</a:t>
            </a:r>
          </a:p>
          <a:p>
            <a:pPr lvl="1" eaLnBrk="1" hangingPunct="1">
              <a:buFont typeface="Wingdings" pitchFamily="2" charset="2"/>
              <a:buNone/>
              <a:defRPr/>
            </a:pPr>
            <a:r>
              <a:rPr lang="pt-BR" dirty="0" smtClean="0"/>
              <a:t>      tabuleiro[0][2] = 0;</a:t>
            </a:r>
          </a:p>
          <a:p>
            <a:pPr lvl="1" eaLnBrk="1" hangingPunct="1">
              <a:buFont typeface="Wingdings" pitchFamily="2" charset="2"/>
              <a:buNone/>
              <a:defRPr/>
            </a:pPr>
            <a:r>
              <a:rPr lang="pt-BR" dirty="0" smtClean="0"/>
              <a:t>      tabuleiro[0][3] = 0;</a:t>
            </a:r>
          </a:p>
          <a:p>
            <a:pPr lvl="1" eaLnBrk="1" hangingPunct="1">
              <a:buFont typeface="Wingdings" pitchFamily="2" charset="2"/>
              <a:buNone/>
              <a:defRPr/>
            </a:pPr>
            <a:r>
              <a:rPr lang="pt-BR" dirty="0" smtClean="0"/>
              <a:t>      </a:t>
            </a:r>
          </a:p>
          <a:p>
            <a:pPr lvl="1" eaLnBrk="1" hangingPunct="1">
              <a:buFont typeface="Wingdings" pitchFamily="2" charset="2"/>
              <a:buNone/>
              <a:defRPr/>
            </a:pPr>
            <a:r>
              <a:rPr lang="pt-BR" dirty="0" smtClean="0"/>
              <a:t>      // Atribuindo valores a segunda linha</a:t>
            </a:r>
          </a:p>
          <a:p>
            <a:pPr lvl="1" eaLnBrk="1" hangingPunct="1">
              <a:buFont typeface="Wingdings" pitchFamily="2" charset="2"/>
              <a:buNone/>
              <a:defRPr/>
            </a:pPr>
            <a:r>
              <a:rPr lang="pt-BR" dirty="0" smtClean="0"/>
              <a:t>      tabuleiro[1][0] = 0;</a:t>
            </a:r>
          </a:p>
          <a:p>
            <a:pPr lvl="1" eaLnBrk="1" hangingPunct="1">
              <a:buFont typeface="Wingdings" pitchFamily="2" charset="2"/>
              <a:buNone/>
              <a:defRPr/>
            </a:pPr>
            <a:r>
              <a:rPr lang="pt-BR" dirty="0" smtClean="0"/>
              <a:t>      tabuleiro[1][1] = 0;</a:t>
            </a:r>
          </a:p>
          <a:p>
            <a:pPr lvl="1" eaLnBrk="1" hangingPunct="1">
              <a:buFont typeface="Wingdings" pitchFamily="2" charset="2"/>
              <a:buNone/>
              <a:defRPr/>
            </a:pPr>
            <a:r>
              <a:rPr lang="pt-BR" dirty="0" smtClean="0"/>
              <a:t>      tabuleiro[1][2] = 0;</a:t>
            </a:r>
          </a:p>
          <a:p>
            <a:pPr lvl="1" eaLnBrk="1" hangingPunct="1">
              <a:buFont typeface="Wingdings" pitchFamily="2" charset="2"/>
              <a:buNone/>
              <a:defRPr/>
            </a:pPr>
            <a:r>
              <a:rPr lang="pt-BR" dirty="0" smtClean="0"/>
              <a:t>      tabuleiro[1][3] = 0;</a:t>
            </a:r>
            <a:endParaRPr lang="pt-BR" dirty="0"/>
          </a:p>
        </p:txBody>
      </p:sp>
      <p:sp>
        <p:nvSpPr>
          <p:cNvPr id="11268" name="Espaço Reservado para Rodapé 3"/>
          <p:cNvSpPr>
            <a:spLocks noGrp="1"/>
          </p:cNvSpPr>
          <p:nvPr>
            <p:ph type="ftr" sz="quarter" idx="10"/>
          </p:nvPr>
        </p:nvSpPr>
        <p:spPr>
          <a:noFill/>
        </p:spPr>
        <p:txBody>
          <a:bodyPr/>
          <a:lstStyle/>
          <a:p>
            <a:r>
              <a:rPr lang="pt-BR" smtClean="0">
                <a:latin typeface="Arial" charset="0"/>
              </a:rPr>
              <a:t>Rodrigo Paes – r0drigopaes@yahoo.com.br</a:t>
            </a:r>
          </a:p>
        </p:txBody>
      </p:sp>
      <p:sp>
        <p:nvSpPr>
          <p:cNvPr id="11269" name="Espaço Reservado para Data 4"/>
          <p:cNvSpPr>
            <a:spLocks noGrp="1"/>
          </p:cNvSpPr>
          <p:nvPr>
            <p:ph type="dt" sz="quarter" idx="12"/>
          </p:nvPr>
        </p:nvSpPr>
        <p:spPr>
          <a:noFill/>
        </p:spPr>
        <p:txBody>
          <a:bodyPr/>
          <a:lstStyle/>
          <a:p>
            <a:endParaRPr lang="pt-BR" smtClean="0">
              <a:latin typeface="Arial" charset="0"/>
            </a:endParaRPr>
          </a:p>
        </p:txBody>
      </p:sp>
    </p:spTree>
    <p:extLst>
      <p:ext uri="{BB962C8B-B14F-4D97-AF65-F5344CB8AC3E}">
        <p14:creationId xmlns:p14="http://schemas.microsoft.com/office/powerpoint/2010/main" val="3153798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pPr eaLnBrk="1" hangingPunct="1"/>
            <a:r>
              <a:rPr lang="en-US" smtClean="0"/>
              <a:t>Percorrendo arrays</a:t>
            </a:r>
            <a:endParaRPr lang="pt-BR" smtClean="0"/>
          </a:p>
        </p:txBody>
      </p:sp>
      <p:sp>
        <p:nvSpPr>
          <p:cNvPr id="12291" name="Espaço Reservado para Conteúdo 2"/>
          <p:cNvSpPr>
            <a:spLocks noGrp="1"/>
          </p:cNvSpPr>
          <p:nvPr>
            <p:ph idx="1"/>
          </p:nvPr>
        </p:nvSpPr>
        <p:spPr/>
        <p:txBody>
          <a:bodyPr/>
          <a:lstStyle/>
          <a:p>
            <a:pPr eaLnBrk="1" hangingPunct="1"/>
            <a:r>
              <a:rPr lang="en-US" smtClean="0"/>
              <a:t>Em um array unidimensional podemos fazer</a:t>
            </a:r>
          </a:p>
          <a:p>
            <a:pPr lvl="1" eaLnBrk="1" hangingPunct="1"/>
            <a:endParaRPr lang="pt-BR" smtClean="0"/>
          </a:p>
        </p:txBody>
      </p:sp>
      <p:sp>
        <p:nvSpPr>
          <p:cNvPr id="12292" name="Espaço Reservado para Rodapé 3"/>
          <p:cNvSpPr>
            <a:spLocks noGrp="1"/>
          </p:cNvSpPr>
          <p:nvPr>
            <p:ph type="ftr" sz="quarter" idx="10"/>
          </p:nvPr>
        </p:nvSpPr>
        <p:spPr>
          <a:noFill/>
        </p:spPr>
        <p:txBody>
          <a:bodyPr/>
          <a:lstStyle/>
          <a:p>
            <a:r>
              <a:rPr lang="pt-BR" smtClean="0">
                <a:latin typeface="Arial" charset="0"/>
              </a:rPr>
              <a:t>Rodrigo Paes – r0drigopaes@yahoo.com.br</a:t>
            </a:r>
          </a:p>
        </p:txBody>
      </p:sp>
      <p:sp>
        <p:nvSpPr>
          <p:cNvPr id="12293" name="Espaço Reservado para Data 4"/>
          <p:cNvSpPr>
            <a:spLocks noGrp="1"/>
          </p:cNvSpPr>
          <p:nvPr>
            <p:ph type="dt" sz="quarter" idx="12"/>
          </p:nvPr>
        </p:nvSpPr>
        <p:spPr>
          <a:noFill/>
        </p:spPr>
        <p:txBody>
          <a:bodyPr/>
          <a:lstStyle/>
          <a:p>
            <a:endParaRPr lang="pt-BR" smtClean="0">
              <a:latin typeface="Arial" charset="0"/>
            </a:endParaRPr>
          </a:p>
        </p:txBody>
      </p:sp>
      <p:pic>
        <p:nvPicPr>
          <p:cNvPr id="12294" name="Picture 2"/>
          <p:cNvPicPr>
            <a:picLocks noChangeAspect="1" noChangeArrowheads="1"/>
          </p:cNvPicPr>
          <p:nvPr/>
        </p:nvPicPr>
        <p:blipFill>
          <a:blip r:embed="rId3" cstate="print"/>
          <a:srcRect l="21680" t="56203" r="37891" b="20541"/>
          <a:stretch>
            <a:fillRect/>
          </a:stretch>
        </p:blipFill>
        <p:spPr bwMode="auto">
          <a:xfrm>
            <a:off x="1143000" y="2246313"/>
            <a:ext cx="6483350" cy="2254250"/>
          </a:xfrm>
          <a:prstGeom prst="rect">
            <a:avLst/>
          </a:prstGeom>
          <a:noFill/>
          <a:ln w="9525">
            <a:noFill/>
            <a:miter lim="800000"/>
            <a:headEnd/>
            <a:tailEnd/>
          </a:ln>
        </p:spPr>
      </p:pic>
    </p:spTree>
    <p:extLst>
      <p:ext uri="{BB962C8B-B14F-4D97-AF65-F5344CB8AC3E}">
        <p14:creationId xmlns:p14="http://schemas.microsoft.com/office/powerpoint/2010/main" val="897701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p:txBody>
          <a:bodyPr/>
          <a:lstStyle/>
          <a:p>
            <a:pPr eaLnBrk="1" hangingPunct="1"/>
            <a:r>
              <a:rPr lang="en-US" smtClean="0"/>
              <a:t>Percorrendo arrays</a:t>
            </a:r>
            <a:endParaRPr lang="pt-BR" smtClean="0"/>
          </a:p>
        </p:txBody>
      </p:sp>
      <p:sp>
        <p:nvSpPr>
          <p:cNvPr id="13315" name="Espaço Reservado para Conteúdo 2"/>
          <p:cNvSpPr>
            <a:spLocks noGrp="1"/>
          </p:cNvSpPr>
          <p:nvPr>
            <p:ph idx="1"/>
          </p:nvPr>
        </p:nvSpPr>
        <p:spPr/>
        <p:txBody>
          <a:bodyPr/>
          <a:lstStyle/>
          <a:p>
            <a:pPr eaLnBrk="1" hangingPunct="1"/>
            <a:r>
              <a:rPr lang="en-US" smtClean="0"/>
              <a:t>Já em um array bidimensional, como fazer?</a:t>
            </a:r>
          </a:p>
          <a:p>
            <a:pPr lvl="1" eaLnBrk="1" hangingPunct="1"/>
            <a:r>
              <a:rPr lang="en-US" smtClean="0"/>
              <a:t>int meu_array2[5][3];</a:t>
            </a:r>
          </a:p>
          <a:p>
            <a:pPr lvl="1" eaLnBrk="1" hangingPunct="1"/>
            <a:endParaRPr lang="pt-BR" smtClean="0"/>
          </a:p>
        </p:txBody>
      </p:sp>
      <p:sp>
        <p:nvSpPr>
          <p:cNvPr id="13316" name="Espaço Reservado para Rodapé 3"/>
          <p:cNvSpPr>
            <a:spLocks noGrp="1"/>
          </p:cNvSpPr>
          <p:nvPr>
            <p:ph type="ftr" sz="quarter" idx="10"/>
          </p:nvPr>
        </p:nvSpPr>
        <p:spPr>
          <a:noFill/>
        </p:spPr>
        <p:txBody>
          <a:bodyPr/>
          <a:lstStyle/>
          <a:p>
            <a:r>
              <a:rPr lang="pt-BR" smtClean="0">
                <a:latin typeface="Arial" charset="0"/>
              </a:rPr>
              <a:t>Rodrigo Paes – r0drigopaes@yahoo.com.br</a:t>
            </a:r>
          </a:p>
        </p:txBody>
      </p:sp>
      <p:sp>
        <p:nvSpPr>
          <p:cNvPr id="13317" name="Espaço Reservado para Data 4"/>
          <p:cNvSpPr>
            <a:spLocks noGrp="1"/>
          </p:cNvSpPr>
          <p:nvPr>
            <p:ph type="dt" sz="quarter" idx="12"/>
          </p:nvPr>
        </p:nvSpPr>
        <p:spPr>
          <a:noFill/>
        </p:spPr>
        <p:txBody>
          <a:bodyPr/>
          <a:lstStyle/>
          <a:p>
            <a:endParaRPr lang="pt-BR" smtClean="0">
              <a:latin typeface="Arial" charset="0"/>
            </a:endParaRPr>
          </a:p>
        </p:txBody>
      </p:sp>
      <p:pic>
        <p:nvPicPr>
          <p:cNvPr id="2050" name="Picture 2"/>
          <p:cNvPicPr>
            <a:picLocks noChangeAspect="1" noChangeArrowheads="1"/>
          </p:cNvPicPr>
          <p:nvPr/>
        </p:nvPicPr>
        <p:blipFill>
          <a:blip r:embed="rId3" cstate="print"/>
          <a:srcRect l="21094" t="43605" r="46094" b="21510"/>
          <a:stretch>
            <a:fillRect/>
          </a:stretch>
        </p:blipFill>
        <p:spPr bwMode="auto">
          <a:xfrm>
            <a:off x="1500188" y="2479675"/>
            <a:ext cx="5143500" cy="3306763"/>
          </a:xfrm>
          <a:prstGeom prst="rect">
            <a:avLst/>
          </a:prstGeom>
          <a:noFill/>
          <a:ln w="9525">
            <a:noFill/>
            <a:miter lim="800000"/>
            <a:headEnd/>
            <a:tailEnd/>
          </a:ln>
        </p:spPr>
      </p:pic>
    </p:spTree>
    <p:extLst>
      <p:ext uri="{BB962C8B-B14F-4D97-AF65-F5344CB8AC3E}">
        <p14:creationId xmlns:p14="http://schemas.microsoft.com/office/powerpoint/2010/main" val="137385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p:txBody>
          <a:bodyPr/>
          <a:lstStyle/>
          <a:p>
            <a:pPr eaLnBrk="1" hangingPunct="1"/>
            <a:r>
              <a:rPr lang="en-US" dirty="0" err="1" smtClean="0"/>
              <a:t>Exercício</a:t>
            </a:r>
            <a:r>
              <a:rPr lang="en-US" dirty="0" smtClean="0"/>
              <a:t> (</a:t>
            </a:r>
            <a:r>
              <a:rPr lang="en-US" dirty="0" err="1" smtClean="0"/>
              <a:t>para</a:t>
            </a:r>
            <a:r>
              <a:rPr lang="en-US" dirty="0" smtClean="0"/>
              <a:t> </a:t>
            </a:r>
            <a:r>
              <a:rPr lang="en-US" dirty="0" err="1" smtClean="0"/>
              <a:t>classe</a:t>
            </a:r>
            <a:r>
              <a:rPr lang="en-US" dirty="0" smtClean="0"/>
              <a:t>) – </a:t>
            </a:r>
            <a:r>
              <a:rPr lang="en-US" dirty="0" err="1" smtClean="0"/>
              <a:t>matriz</a:t>
            </a:r>
            <a:r>
              <a:rPr lang="en-US" dirty="0" smtClean="0"/>
              <a:t> </a:t>
            </a:r>
            <a:r>
              <a:rPr lang="en-US" dirty="0" err="1" smtClean="0"/>
              <a:t>transposta</a:t>
            </a:r>
            <a:endParaRPr lang="pt-BR" dirty="0" smtClean="0"/>
          </a:p>
        </p:txBody>
      </p:sp>
      <p:sp>
        <p:nvSpPr>
          <p:cNvPr id="3" name="Espaço Reservado para Conteúdo 2"/>
          <p:cNvSpPr>
            <a:spLocks noGrp="1"/>
          </p:cNvSpPr>
          <p:nvPr>
            <p:ph idx="1"/>
          </p:nvPr>
        </p:nvSpPr>
        <p:spPr/>
        <p:txBody>
          <a:bodyPr>
            <a:normAutofit fontScale="85000" lnSpcReduction="20000"/>
          </a:bodyPr>
          <a:lstStyle/>
          <a:p>
            <a:pPr eaLnBrk="1" hangingPunct="1">
              <a:defRPr/>
            </a:pPr>
            <a:r>
              <a:rPr lang="en-US" dirty="0" smtClean="0"/>
              <a:t>Dada </a:t>
            </a:r>
            <a:r>
              <a:rPr lang="en-US" dirty="0" err="1" smtClean="0"/>
              <a:t>uma</a:t>
            </a:r>
            <a:r>
              <a:rPr lang="en-US" dirty="0" smtClean="0"/>
              <a:t> </a:t>
            </a:r>
            <a:r>
              <a:rPr lang="en-US" dirty="0" err="1" smtClean="0"/>
              <a:t>matriz</a:t>
            </a:r>
            <a:r>
              <a:rPr lang="en-US" dirty="0" smtClean="0"/>
              <a:t> </a:t>
            </a:r>
            <a:r>
              <a:rPr lang="en-US" dirty="0" err="1" smtClean="0"/>
              <a:t>qualquer</a:t>
            </a:r>
            <a:r>
              <a:rPr lang="en-US" dirty="0" smtClean="0"/>
              <a:t> (3 X 4)</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err="1" smtClean="0"/>
              <a:t>Gere</a:t>
            </a:r>
            <a:r>
              <a:rPr lang="en-US" dirty="0" smtClean="0"/>
              <a:t> </a:t>
            </a:r>
            <a:r>
              <a:rPr lang="en-US" dirty="0" err="1" smtClean="0"/>
              <a:t>uma</a:t>
            </a:r>
            <a:r>
              <a:rPr lang="en-US" dirty="0" smtClean="0"/>
              <a:t> </a:t>
            </a:r>
            <a:r>
              <a:rPr lang="en-US" dirty="0" err="1" smtClean="0"/>
              <a:t>matriz</a:t>
            </a:r>
            <a:r>
              <a:rPr lang="en-US" dirty="0" smtClean="0"/>
              <a:t> (4 X 3 )</a:t>
            </a:r>
          </a:p>
          <a:p>
            <a:pPr lvl="1" eaLnBrk="1" hangingPunct="1">
              <a:defRPr/>
            </a:pPr>
            <a:endParaRPr lang="en-US" dirty="0" smtClean="0"/>
          </a:p>
          <a:p>
            <a:pPr lvl="1" eaLnBrk="1" hangingPunct="1">
              <a:defRPr/>
            </a:pPr>
            <a:endParaRPr lang="en-US" dirty="0" smtClean="0"/>
          </a:p>
          <a:p>
            <a:pPr lvl="1" eaLnBrk="1" hangingPunct="1">
              <a:defRPr/>
            </a:pPr>
            <a:endParaRPr lang="en-US" dirty="0" smtClean="0"/>
          </a:p>
          <a:p>
            <a:pPr lvl="1" eaLnBrk="1" hangingPunct="1">
              <a:defRPr/>
            </a:pPr>
            <a:endParaRPr lang="en-US" dirty="0" smtClean="0"/>
          </a:p>
          <a:p>
            <a:pPr eaLnBrk="1" hangingPunct="1">
              <a:defRPr/>
            </a:pPr>
            <a:r>
              <a:rPr lang="en-US" dirty="0" err="1" smtClean="0"/>
              <a:t>Não</a:t>
            </a:r>
            <a:r>
              <a:rPr lang="en-US" dirty="0" smtClean="0"/>
              <a:t> </a:t>
            </a:r>
            <a:r>
              <a:rPr lang="en-US" dirty="0" err="1" smtClean="0"/>
              <a:t>precisa</a:t>
            </a:r>
            <a:r>
              <a:rPr lang="en-US" dirty="0" smtClean="0"/>
              <a:t> </a:t>
            </a:r>
            <a:r>
              <a:rPr lang="en-US" dirty="0" err="1" smtClean="0"/>
              <a:t>usar</a:t>
            </a:r>
            <a:r>
              <a:rPr lang="en-US" dirty="0" smtClean="0"/>
              <a:t> </a:t>
            </a:r>
            <a:r>
              <a:rPr lang="en-US" dirty="0" err="1" smtClean="0"/>
              <a:t>scanf</a:t>
            </a:r>
            <a:r>
              <a:rPr lang="en-US" dirty="0" smtClean="0"/>
              <a:t>, declare a </a:t>
            </a:r>
            <a:r>
              <a:rPr lang="en-US" dirty="0" err="1" smtClean="0"/>
              <a:t>matriz</a:t>
            </a:r>
            <a:r>
              <a:rPr lang="en-US" dirty="0" smtClean="0"/>
              <a:t> 3X4 </a:t>
            </a:r>
            <a:r>
              <a:rPr lang="en-US" dirty="0" err="1" smtClean="0"/>
              <a:t>como</a:t>
            </a:r>
            <a:r>
              <a:rPr lang="en-US" dirty="0" smtClean="0"/>
              <a:t> </a:t>
            </a:r>
            <a:r>
              <a:rPr lang="en-US" dirty="0" err="1" smtClean="0"/>
              <a:t>uma</a:t>
            </a:r>
            <a:r>
              <a:rPr lang="en-US" dirty="0" smtClean="0"/>
              <a:t> </a:t>
            </a:r>
            <a:r>
              <a:rPr lang="en-US" dirty="0" err="1" smtClean="0"/>
              <a:t>variável</a:t>
            </a:r>
            <a:r>
              <a:rPr lang="en-US" dirty="0" smtClean="0"/>
              <a:t> e a </a:t>
            </a:r>
            <a:r>
              <a:rPr lang="en-US" dirty="0" err="1" smtClean="0"/>
              <a:t>inicialize</a:t>
            </a:r>
            <a:endParaRPr lang="en-US" dirty="0" smtClean="0"/>
          </a:p>
          <a:p>
            <a:pPr eaLnBrk="1" hangingPunct="1">
              <a:defRPr/>
            </a:pPr>
            <a:r>
              <a:rPr lang="en-US" dirty="0" err="1" smtClean="0"/>
              <a:t>Também</a:t>
            </a:r>
            <a:r>
              <a:rPr lang="en-US" dirty="0" smtClean="0"/>
              <a:t> declare a </a:t>
            </a:r>
            <a:r>
              <a:rPr lang="en-US" dirty="0" err="1" smtClean="0"/>
              <a:t>matriz</a:t>
            </a:r>
            <a:r>
              <a:rPr lang="en-US" dirty="0" smtClean="0"/>
              <a:t> 4X3 </a:t>
            </a:r>
            <a:r>
              <a:rPr lang="en-US" dirty="0" err="1" smtClean="0"/>
              <a:t>como</a:t>
            </a:r>
            <a:r>
              <a:rPr lang="en-US" dirty="0" smtClean="0"/>
              <a:t> </a:t>
            </a:r>
            <a:r>
              <a:rPr lang="en-US" dirty="0" err="1" smtClean="0"/>
              <a:t>uma</a:t>
            </a:r>
            <a:r>
              <a:rPr lang="en-US" dirty="0" smtClean="0"/>
              <a:t> </a:t>
            </a:r>
            <a:r>
              <a:rPr lang="en-US" dirty="0" err="1" smtClean="0"/>
              <a:t>variável</a:t>
            </a:r>
            <a:r>
              <a:rPr lang="en-US" dirty="0" smtClean="0"/>
              <a:t>, </a:t>
            </a:r>
            <a:r>
              <a:rPr lang="en-US" dirty="0" err="1" smtClean="0"/>
              <a:t>mas</a:t>
            </a:r>
            <a:r>
              <a:rPr lang="en-US" dirty="0" smtClean="0"/>
              <a:t> </a:t>
            </a:r>
            <a:r>
              <a:rPr lang="en-US" dirty="0" err="1" smtClean="0"/>
              <a:t>inicialize</a:t>
            </a:r>
            <a:r>
              <a:rPr lang="en-US" dirty="0" smtClean="0"/>
              <a:t> </a:t>
            </a:r>
            <a:r>
              <a:rPr lang="en-US" dirty="0" err="1" smtClean="0"/>
              <a:t>ela</a:t>
            </a:r>
            <a:r>
              <a:rPr lang="en-US" dirty="0" smtClean="0"/>
              <a:t> </a:t>
            </a:r>
            <a:r>
              <a:rPr lang="en-US" dirty="0" err="1" smtClean="0"/>
              <a:t>durante</a:t>
            </a:r>
            <a:r>
              <a:rPr lang="en-US" dirty="0" smtClean="0"/>
              <a:t> o </a:t>
            </a:r>
            <a:r>
              <a:rPr lang="en-US" dirty="0" err="1" smtClean="0"/>
              <a:t>programa</a:t>
            </a:r>
            <a:endParaRPr lang="en-US" dirty="0" smtClean="0"/>
          </a:p>
          <a:p>
            <a:pPr eaLnBrk="1" hangingPunct="1">
              <a:defRPr/>
            </a:pPr>
            <a:r>
              <a:rPr lang="en-US" dirty="0" err="1" smtClean="0"/>
              <a:t>Solução</a:t>
            </a:r>
            <a:r>
              <a:rPr lang="en-US" dirty="0" smtClean="0"/>
              <a:t>: </a:t>
            </a:r>
            <a:r>
              <a:rPr lang="en-US" dirty="0" err="1" smtClean="0">
                <a:hlinkClick r:id="rId3" action="ppaction://hlinkfile"/>
              </a:rPr>
              <a:t>matriz_inverter.c</a:t>
            </a:r>
            <a:endParaRPr lang="pt-BR" dirty="0"/>
          </a:p>
        </p:txBody>
      </p:sp>
      <p:sp>
        <p:nvSpPr>
          <p:cNvPr id="17412" name="Espaço Reservado para Rodapé 3"/>
          <p:cNvSpPr>
            <a:spLocks noGrp="1"/>
          </p:cNvSpPr>
          <p:nvPr>
            <p:ph type="ftr" sz="quarter" idx="10"/>
          </p:nvPr>
        </p:nvSpPr>
        <p:spPr>
          <a:noFill/>
        </p:spPr>
        <p:txBody>
          <a:bodyPr/>
          <a:lstStyle/>
          <a:p>
            <a:r>
              <a:rPr lang="pt-BR" smtClean="0">
                <a:latin typeface="Arial" charset="0"/>
              </a:rPr>
              <a:t>Rodrigo Paes – r0drigopaes@yahoo.com.br</a:t>
            </a:r>
          </a:p>
        </p:txBody>
      </p:sp>
      <p:sp>
        <p:nvSpPr>
          <p:cNvPr id="17413" name="Espaço Reservado para Data 4"/>
          <p:cNvSpPr>
            <a:spLocks noGrp="1"/>
          </p:cNvSpPr>
          <p:nvPr>
            <p:ph type="dt" sz="quarter" idx="12"/>
          </p:nvPr>
        </p:nvSpPr>
        <p:spPr>
          <a:noFill/>
        </p:spPr>
        <p:txBody>
          <a:bodyPr/>
          <a:lstStyle/>
          <a:p>
            <a:endParaRPr lang="pt-BR" smtClean="0">
              <a:latin typeface="Arial" charset="0"/>
            </a:endParaRPr>
          </a:p>
        </p:txBody>
      </p:sp>
      <p:graphicFrame>
        <p:nvGraphicFramePr>
          <p:cNvPr id="6" name="Tabela 5"/>
          <p:cNvGraphicFramePr>
            <a:graphicFrameLocks noGrp="1"/>
          </p:cNvGraphicFramePr>
          <p:nvPr/>
        </p:nvGraphicFramePr>
        <p:xfrm>
          <a:off x="5857875" y="1500188"/>
          <a:ext cx="2143140" cy="1097280"/>
        </p:xfrm>
        <a:graphic>
          <a:graphicData uri="http://schemas.openxmlformats.org/drawingml/2006/table">
            <a:tbl>
              <a:tblPr bandRow="1">
                <a:tableStyleId>{5C22544A-7EE6-4342-B048-85BDC9FD1C3A}</a:tableStyleId>
              </a:tblPr>
              <a:tblGrid>
                <a:gridCol w="535785"/>
                <a:gridCol w="535785"/>
                <a:gridCol w="535785"/>
                <a:gridCol w="535785"/>
              </a:tblGrid>
              <a:tr h="341947">
                <a:tc>
                  <a:txBody>
                    <a:bodyPr/>
                    <a:lstStyle/>
                    <a:p>
                      <a:r>
                        <a:rPr lang="en-US" dirty="0" smtClean="0"/>
                        <a:t>5</a:t>
                      </a:r>
                      <a:endParaRPr lang="pt-BR" dirty="0"/>
                    </a:p>
                  </a:txBody>
                  <a:tcPr/>
                </a:tc>
                <a:tc>
                  <a:txBody>
                    <a:bodyPr/>
                    <a:lstStyle/>
                    <a:p>
                      <a:r>
                        <a:rPr lang="en-US" dirty="0" smtClean="0"/>
                        <a:t>8</a:t>
                      </a:r>
                      <a:endParaRPr lang="pt-BR" dirty="0"/>
                    </a:p>
                  </a:txBody>
                  <a:tcPr/>
                </a:tc>
                <a:tc>
                  <a:txBody>
                    <a:bodyPr/>
                    <a:lstStyle/>
                    <a:p>
                      <a:r>
                        <a:rPr lang="en-US" dirty="0" smtClean="0"/>
                        <a:t>7</a:t>
                      </a:r>
                      <a:endParaRPr lang="pt-BR" dirty="0"/>
                    </a:p>
                  </a:txBody>
                  <a:tcPr/>
                </a:tc>
                <a:tc>
                  <a:txBody>
                    <a:bodyPr/>
                    <a:lstStyle/>
                    <a:p>
                      <a:r>
                        <a:rPr lang="en-US" dirty="0" smtClean="0"/>
                        <a:t>1</a:t>
                      </a:r>
                      <a:endParaRPr lang="pt-BR" dirty="0"/>
                    </a:p>
                  </a:txBody>
                  <a:tcPr/>
                </a:tc>
              </a:tr>
              <a:tr h="341947">
                <a:tc>
                  <a:txBody>
                    <a:bodyPr/>
                    <a:lstStyle/>
                    <a:p>
                      <a:r>
                        <a:rPr lang="en-US" dirty="0" smtClean="0"/>
                        <a:t>2</a:t>
                      </a:r>
                      <a:endParaRPr lang="pt-BR" dirty="0"/>
                    </a:p>
                  </a:txBody>
                  <a:tcPr/>
                </a:tc>
                <a:tc>
                  <a:txBody>
                    <a:bodyPr/>
                    <a:lstStyle/>
                    <a:p>
                      <a:r>
                        <a:rPr lang="en-US" dirty="0" smtClean="0"/>
                        <a:t>4</a:t>
                      </a:r>
                      <a:endParaRPr lang="pt-BR" dirty="0"/>
                    </a:p>
                  </a:txBody>
                  <a:tcPr/>
                </a:tc>
                <a:tc>
                  <a:txBody>
                    <a:bodyPr/>
                    <a:lstStyle/>
                    <a:p>
                      <a:r>
                        <a:rPr lang="en-US" dirty="0" smtClean="0"/>
                        <a:t>6</a:t>
                      </a:r>
                      <a:endParaRPr lang="pt-BR" dirty="0"/>
                    </a:p>
                  </a:txBody>
                  <a:tcPr/>
                </a:tc>
                <a:tc>
                  <a:txBody>
                    <a:bodyPr/>
                    <a:lstStyle/>
                    <a:p>
                      <a:r>
                        <a:rPr lang="en-US" dirty="0" smtClean="0"/>
                        <a:t>0</a:t>
                      </a:r>
                      <a:endParaRPr lang="pt-BR" dirty="0"/>
                    </a:p>
                  </a:txBody>
                  <a:tcPr/>
                </a:tc>
              </a:tr>
              <a:tr h="341947">
                <a:tc>
                  <a:txBody>
                    <a:bodyPr/>
                    <a:lstStyle/>
                    <a:p>
                      <a:r>
                        <a:rPr lang="en-US" dirty="0" smtClean="0"/>
                        <a:t>9</a:t>
                      </a:r>
                      <a:endParaRPr lang="pt-BR" dirty="0"/>
                    </a:p>
                  </a:txBody>
                  <a:tcPr/>
                </a:tc>
                <a:tc>
                  <a:txBody>
                    <a:bodyPr/>
                    <a:lstStyle/>
                    <a:p>
                      <a:r>
                        <a:rPr lang="en-US" dirty="0" smtClean="0"/>
                        <a:t>3</a:t>
                      </a:r>
                      <a:endParaRPr lang="pt-BR" dirty="0"/>
                    </a:p>
                  </a:txBody>
                  <a:tcPr/>
                </a:tc>
                <a:tc>
                  <a:txBody>
                    <a:bodyPr/>
                    <a:lstStyle/>
                    <a:p>
                      <a:r>
                        <a:rPr lang="en-US" dirty="0" smtClean="0"/>
                        <a:t>10</a:t>
                      </a:r>
                      <a:endParaRPr lang="pt-BR" dirty="0"/>
                    </a:p>
                  </a:txBody>
                  <a:tcPr/>
                </a:tc>
                <a:tc>
                  <a:txBody>
                    <a:bodyPr/>
                    <a:lstStyle/>
                    <a:p>
                      <a:r>
                        <a:rPr lang="en-US" dirty="0" smtClean="0"/>
                        <a:t>11</a:t>
                      </a:r>
                      <a:endParaRPr lang="pt-BR" dirty="0"/>
                    </a:p>
                  </a:txBody>
                  <a:tcPr/>
                </a:tc>
              </a:tr>
            </a:tbl>
          </a:graphicData>
        </a:graphic>
      </p:graphicFrame>
      <p:graphicFrame>
        <p:nvGraphicFramePr>
          <p:cNvPr id="7" name="Tabela 6"/>
          <p:cNvGraphicFramePr>
            <a:graphicFrameLocks noGrp="1"/>
          </p:cNvGraphicFramePr>
          <p:nvPr/>
        </p:nvGraphicFramePr>
        <p:xfrm>
          <a:off x="4643438" y="2894013"/>
          <a:ext cx="1607355" cy="1463040"/>
        </p:xfrm>
        <a:graphic>
          <a:graphicData uri="http://schemas.openxmlformats.org/drawingml/2006/table">
            <a:tbl>
              <a:tblPr bandRow="1">
                <a:tableStyleId>{5C22544A-7EE6-4342-B048-85BDC9FD1C3A}</a:tableStyleId>
              </a:tblPr>
              <a:tblGrid>
                <a:gridCol w="535785"/>
                <a:gridCol w="535785"/>
                <a:gridCol w="535785"/>
              </a:tblGrid>
              <a:tr h="341947">
                <a:tc>
                  <a:txBody>
                    <a:bodyPr/>
                    <a:lstStyle/>
                    <a:p>
                      <a:r>
                        <a:rPr lang="en-US" dirty="0" smtClean="0"/>
                        <a:t>5</a:t>
                      </a:r>
                      <a:endParaRPr lang="pt-BR" dirty="0"/>
                    </a:p>
                  </a:txBody>
                  <a:tcPr/>
                </a:tc>
                <a:tc>
                  <a:txBody>
                    <a:bodyPr/>
                    <a:lstStyle/>
                    <a:p>
                      <a:r>
                        <a:rPr lang="en-US" dirty="0" smtClean="0"/>
                        <a:t>2</a:t>
                      </a:r>
                      <a:endParaRPr lang="pt-BR" dirty="0"/>
                    </a:p>
                  </a:txBody>
                  <a:tcPr/>
                </a:tc>
                <a:tc>
                  <a:txBody>
                    <a:bodyPr/>
                    <a:lstStyle/>
                    <a:p>
                      <a:r>
                        <a:rPr lang="en-US" dirty="0" smtClean="0"/>
                        <a:t>9</a:t>
                      </a:r>
                      <a:endParaRPr lang="pt-BR" dirty="0"/>
                    </a:p>
                  </a:txBody>
                  <a:tcPr/>
                </a:tc>
              </a:tr>
              <a:tr h="341947">
                <a:tc>
                  <a:txBody>
                    <a:bodyPr/>
                    <a:lstStyle/>
                    <a:p>
                      <a:r>
                        <a:rPr lang="en-US" dirty="0" smtClean="0"/>
                        <a:t>8</a:t>
                      </a:r>
                      <a:endParaRPr lang="pt-BR" dirty="0"/>
                    </a:p>
                  </a:txBody>
                  <a:tcPr/>
                </a:tc>
                <a:tc>
                  <a:txBody>
                    <a:bodyPr/>
                    <a:lstStyle/>
                    <a:p>
                      <a:r>
                        <a:rPr lang="en-US" dirty="0" smtClean="0"/>
                        <a:t>4</a:t>
                      </a:r>
                      <a:endParaRPr lang="pt-BR" dirty="0"/>
                    </a:p>
                  </a:txBody>
                  <a:tcPr/>
                </a:tc>
                <a:tc>
                  <a:txBody>
                    <a:bodyPr/>
                    <a:lstStyle/>
                    <a:p>
                      <a:r>
                        <a:rPr lang="en-US" dirty="0" smtClean="0"/>
                        <a:t>3</a:t>
                      </a:r>
                      <a:endParaRPr lang="pt-BR" dirty="0"/>
                    </a:p>
                  </a:txBody>
                  <a:tcPr/>
                </a:tc>
              </a:tr>
              <a:tr h="341947">
                <a:tc>
                  <a:txBody>
                    <a:bodyPr/>
                    <a:lstStyle/>
                    <a:p>
                      <a:r>
                        <a:rPr lang="en-US" dirty="0" smtClean="0"/>
                        <a:t>7</a:t>
                      </a:r>
                      <a:endParaRPr lang="pt-BR" dirty="0"/>
                    </a:p>
                  </a:txBody>
                  <a:tcPr/>
                </a:tc>
                <a:tc>
                  <a:txBody>
                    <a:bodyPr/>
                    <a:lstStyle/>
                    <a:p>
                      <a:r>
                        <a:rPr lang="en-US" dirty="0" smtClean="0"/>
                        <a:t>6</a:t>
                      </a:r>
                      <a:endParaRPr lang="pt-BR" dirty="0"/>
                    </a:p>
                  </a:txBody>
                  <a:tcPr/>
                </a:tc>
                <a:tc>
                  <a:txBody>
                    <a:bodyPr/>
                    <a:lstStyle/>
                    <a:p>
                      <a:r>
                        <a:rPr lang="en-US" dirty="0" smtClean="0"/>
                        <a:t>10</a:t>
                      </a:r>
                      <a:endParaRPr lang="pt-BR" dirty="0"/>
                    </a:p>
                  </a:txBody>
                  <a:tcPr/>
                </a:tc>
              </a:tr>
              <a:tr h="341947">
                <a:tc>
                  <a:txBody>
                    <a:bodyPr/>
                    <a:lstStyle/>
                    <a:p>
                      <a:r>
                        <a:rPr lang="en-US" dirty="0" smtClean="0"/>
                        <a:t>1</a:t>
                      </a:r>
                      <a:endParaRPr lang="pt-BR" dirty="0"/>
                    </a:p>
                  </a:txBody>
                  <a:tcPr/>
                </a:tc>
                <a:tc>
                  <a:txBody>
                    <a:bodyPr/>
                    <a:lstStyle/>
                    <a:p>
                      <a:r>
                        <a:rPr lang="en-US" dirty="0" smtClean="0"/>
                        <a:t>0</a:t>
                      </a:r>
                      <a:endParaRPr lang="pt-BR" dirty="0"/>
                    </a:p>
                  </a:txBody>
                  <a:tcPr/>
                </a:tc>
                <a:tc>
                  <a:txBody>
                    <a:bodyPr/>
                    <a:lstStyle/>
                    <a:p>
                      <a:r>
                        <a:rPr lang="en-US" dirty="0" smtClean="0"/>
                        <a:t>11</a:t>
                      </a:r>
                      <a:endParaRPr lang="pt-BR" dirty="0"/>
                    </a:p>
                  </a:txBody>
                  <a:tcPr/>
                </a:tc>
              </a:tr>
            </a:tbl>
          </a:graphicData>
        </a:graphic>
      </p:graphicFrame>
    </p:spTree>
    <p:extLst>
      <p:ext uri="{BB962C8B-B14F-4D97-AF65-F5344CB8AC3E}">
        <p14:creationId xmlns:p14="http://schemas.microsoft.com/office/powerpoint/2010/main" val="949304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Início</a:t>
            </a:r>
            <a:r>
              <a:rPr lang="en-US" dirty="0" smtClean="0"/>
              <a:t> da </a:t>
            </a:r>
            <a:r>
              <a:rPr lang="en-US" dirty="0" err="1" smtClean="0"/>
              <a:t>solução</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t>
            </a:r>
            <a:r>
              <a:rPr lang="en-US" dirty="0" smtClean="0"/>
              <a:t>include&lt;</a:t>
            </a:r>
            <a:r>
              <a:rPr lang="en-US" dirty="0" err="1" smtClean="0"/>
              <a:t>string.h</a:t>
            </a:r>
            <a:r>
              <a:rPr lang="en-US" dirty="0"/>
              <a:t>&gt;</a:t>
            </a:r>
          </a:p>
          <a:p>
            <a:pPr marL="0" indent="0">
              <a:buNone/>
            </a:pPr>
            <a:r>
              <a:rPr lang="en-US" dirty="0"/>
              <a:t>#include&lt;</a:t>
            </a:r>
            <a:r>
              <a:rPr lang="en-US" dirty="0" err="1"/>
              <a:t>stdio.h</a:t>
            </a:r>
            <a:r>
              <a:rPr lang="en-US" dirty="0"/>
              <a:t>&gt;</a:t>
            </a:r>
          </a:p>
          <a:p>
            <a:pPr marL="0" indent="0">
              <a:buNone/>
            </a:pPr>
            <a:endParaRPr lang="en-US" dirty="0"/>
          </a:p>
          <a:p>
            <a:pPr marL="0" indent="0">
              <a:buNone/>
            </a:pPr>
            <a:r>
              <a:rPr lang="en-US" dirty="0"/>
              <a:t>#define LINHAS 3</a:t>
            </a:r>
          </a:p>
          <a:p>
            <a:pPr marL="0" indent="0">
              <a:buNone/>
            </a:pPr>
            <a:r>
              <a:rPr lang="en-US" dirty="0"/>
              <a:t>#define COLUNAS 4</a:t>
            </a:r>
          </a:p>
          <a:p>
            <a:pPr marL="0" indent="0">
              <a:buNone/>
            </a:pPr>
            <a:endParaRPr lang="en-US" dirty="0"/>
          </a:p>
          <a:p>
            <a:pPr marL="0" indent="0">
              <a:buNone/>
            </a:pPr>
            <a:r>
              <a:rPr lang="en-US" dirty="0" err="1"/>
              <a:t>int</a:t>
            </a:r>
            <a:r>
              <a:rPr lang="en-US" dirty="0"/>
              <a:t> main()</a:t>
            </a:r>
          </a:p>
          <a:p>
            <a:pPr marL="0" indent="0">
              <a:buNone/>
            </a:pPr>
            <a:r>
              <a:rPr lang="en-US" dirty="0"/>
              <a:t>{</a:t>
            </a:r>
          </a:p>
          <a:p>
            <a:pPr marL="0" indent="0">
              <a:buNone/>
            </a:pPr>
            <a:r>
              <a:rPr lang="en-US" dirty="0"/>
              <a:t>    </a:t>
            </a:r>
            <a:r>
              <a:rPr lang="en-US" sz="2200" dirty="0" err="1"/>
              <a:t>int</a:t>
            </a:r>
            <a:r>
              <a:rPr lang="en-US" sz="2200" dirty="0"/>
              <a:t> a[LINHAS][COLUNAS] = {{5,8,7,1},{2,4,6,0},{9,3,10,11}};</a:t>
            </a:r>
          </a:p>
          <a:p>
            <a:pPr marL="0" indent="0">
              <a:buNone/>
            </a:pPr>
            <a:r>
              <a:rPr lang="en-US" sz="2200" dirty="0"/>
              <a:t>    </a:t>
            </a:r>
            <a:r>
              <a:rPr lang="en-US" sz="2200" dirty="0" smtClean="0"/>
              <a:t> </a:t>
            </a:r>
            <a:r>
              <a:rPr lang="en-US" sz="2200" dirty="0" err="1" smtClean="0"/>
              <a:t>int</a:t>
            </a:r>
            <a:r>
              <a:rPr lang="en-US" sz="2200" dirty="0" smtClean="0"/>
              <a:t> </a:t>
            </a:r>
            <a:r>
              <a:rPr lang="en-US" sz="2200" dirty="0"/>
              <a:t>b[COLUNAS][LINHAS</a:t>
            </a:r>
            <a:r>
              <a:rPr lang="en-US" sz="2200" dirty="0" smtClean="0"/>
              <a:t>];</a:t>
            </a:r>
          </a:p>
          <a:p>
            <a:pPr marL="0" indent="0">
              <a:buNone/>
            </a:pPr>
            <a:r>
              <a:rPr lang="en-US" sz="2200" dirty="0" smtClean="0"/>
              <a:t>…</a:t>
            </a:r>
            <a:endParaRPr lang="en-US" sz="2200"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spTree>
    <p:extLst>
      <p:ext uri="{BB962C8B-B14F-4D97-AF65-F5344CB8AC3E}">
        <p14:creationId xmlns:p14="http://schemas.microsoft.com/office/powerpoint/2010/main" val="244983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Exercícios</a:t>
            </a:r>
            <a:endParaRPr lang="en-US" dirty="0"/>
          </a:p>
        </p:txBody>
      </p:sp>
      <p:sp>
        <p:nvSpPr>
          <p:cNvPr id="3" name="Content Placeholder 2"/>
          <p:cNvSpPr>
            <a:spLocks noGrp="1"/>
          </p:cNvSpPr>
          <p:nvPr>
            <p:ph idx="1"/>
          </p:nvPr>
        </p:nvSpPr>
        <p:spPr/>
        <p:txBody>
          <a:bodyPr/>
          <a:lstStyle/>
          <a:p>
            <a:r>
              <a:rPr lang="en-US" dirty="0" smtClean="0"/>
              <a:t>Dada </a:t>
            </a:r>
            <a:r>
              <a:rPr lang="en-US" dirty="0" err="1" smtClean="0"/>
              <a:t>uma</a:t>
            </a:r>
            <a:r>
              <a:rPr lang="en-US" dirty="0" smtClean="0"/>
              <a:t> </a:t>
            </a:r>
            <a:r>
              <a:rPr lang="en-US" dirty="0" err="1" smtClean="0"/>
              <a:t>matriz</a:t>
            </a:r>
            <a:r>
              <a:rPr lang="en-US" dirty="0" smtClean="0"/>
              <a:t> de </a:t>
            </a:r>
            <a:r>
              <a:rPr lang="en-US" dirty="0" err="1" smtClean="0"/>
              <a:t>inteiros</a:t>
            </a:r>
            <a:r>
              <a:rPr lang="en-US" dirty="0" smtClean="0"/>
              <a:t> n X n, </a:t>
            </a:r>
            <a:r>
              <a:rPr lang="en-US" dirty="0" err="1" smtClean="0"/>
              <a:t>imprimir</a:t>
            </a:r>
            <a:r>
              <a:rPr lang="en-US" dirty="0" smtClean="0"/>
              <a:t> </a:t>
            </a:r>
            <a:r>
              <a:rPr lang="en-US" dirty="0" err="1" smtClean="0"/>
              <a:t>nas</a:t>
            </a:r>
            <a:r>
              <a:rPr lang="en-US" dirty="0" smtClean="0"/>
              <a:t> </a:t>
            </a:r>
            <a:r>
              <a:rPr lang="en-US" dirty="0" err="1" smtClean="0"/>
              <a:t>seguintes</a:t>
            </a:r>
            <a:r>
              <a:rPr lang="en-US" dirty="0" smtClean="0"/>
              <a:t> </a:t>
            </a:r>
            <a:r>
              <a:rPr lang="en-US" dirty="0" err="1" smtClean="0"/>
              <a:t>ordens</a:t>
            </a:r>
            <a:r>
              <a:rPr lang="en-US" dirty="0" smtClean="0"/>
              <a:t>:</a:t>
            </a:r>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graphicFrame>
        <p:nvGraphicFramePr>
          <p:cNvPr id="5" name="Table 4"/>
          <p:cNvGraphicFramePr>
            <a:graphicFrameLocks noGrp="1"/>
          </p:cNvGraphicFramePr>
          <p:nvPr>
            <p:extLst>
              <p:ext uri="{D42A27DB-BD31-4B8C-83A1-F6EECF244321}">
                <p14:modId xmlns:p14="http://schemas.microsoft.com/office/powerpoint/2010/main" val="2592908841"/>
              </p:ext>
            </p:extLst>
          </p:nvPr>
        </p:nvGraphicFramePr>
        <p:xfrm>
          <a:off x="1475656" y="3188568"/>
          <a:ext cx="1368153" cy="1112520"/>
        </p:xfrm>
        <a:graphic>
          <a:graphicData uri="http://schemas.openxmlformats.org/drawingml/2006/table">
            <a:tbl>
              <a:tblPr bandRow="1">
                <a:tableStyleId>{5940675A-B579-460E-94D1-54222C63F5DA}</a:tableStyleId>
              </a:tblPr>
              <a:tblGrid>
                <a:gridCol w="456051"/>
                <a:gridCol w="456051"/>
                <a:gridCol w="456051"/>
              </a:tblGrid>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370840">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94934023"/>
              </p:ext>
            </p:extLst>
          </p:nvPr>
        </p:nvGraphicFramePr>
        <p:xfrm>
          <a:off x="3851920" y="3188568"/>
          <a:ext cx="1368153" cy="1112520"/>
        </p:xfrm>
        <a:graphic>
          <a:graphicData uri="http://schemas.openxmlformats.org/drawingml/2006/table">
            <a:tbl>
              <a:tblPr bandRow="1">
                <a:tableStyleId>{5940675A-B579-460E-94D1-54222C63F5DA}</a:tableStyleId>
              </a:tblPr>
              <a:tblGrid>
                <a:gridCol w="456051"/>
                <a:gridCol w="456051"/>
                <a:gridCol w="456051"/>
              </a:tblGrid>
              <a:tr h="370840">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r>
              <a:tr h="370840">
                <a:tc>
                  <a:txBody>
                    <a:bodyPr/>
                    <a:lstStyle/>
                    <a:p>
                      <a:r>
                        <a:rPr lang="en-US" dirty="0" smtClean="0"/>
                        <a:t>3</a:t>
                      </a:r>
                      <a:endParaRPr lang="en-US" dirty="0"/>
                    </a:p>
                  </a:txBody>
                  <a:tcPr/>
                </a:tc>
                <a:tc>
                  <a:txBody>
                    <a:bodyPr/>
                    <a:lstStyle/>
                    <a:p>
                      <a:r>
                        <a:rPr lang="en-US" dirty="0" smtClean="0"/>
                        <a:t>6</a:t>
                      </a:r>
                      <a:endParaRPr lang="en-US" dirty="0"/>
                    </a:p>
                  </a:txBody>
                  <a:tcPr/>
                </a:tc>
                <a:tc>
                  <a:txBody>
                    <a:bodyPr/>
                    <a:lstStyle/>
                    <a:p>
                      <a:r>
                        <a:rPr lang="en-US" dirty="0" smtClean="0"/>
                        <a:t>9</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27132576"/>
              </p:ext>
            </p:extLst>
          </p:nvPr>
        </p:nvGraphicFramePr>
        <p:xfrm>
          <a:off x="6300192" y="2756520"/>
          <a:ext cx="1667882" cy="1752600"/>
        </p:xfrm>
        <a:graphic>
          <a:graphicData uri="http://schemas.openxmlformats.org/drawingml/2006/table">
            <a:tbl>
              <a:tblPr bandRow="1">
                <a:tableStyleId>{5940675A-B579-460E-94D1-54222C63F5DA}</a:tableStyleId>
              </a:tblPr>
              <a:tblGrid>
                <a:gridCol w="342038"/>
                <a:gridCol w="500380"/>
                <a:gridCol w="483426"/>
                <a:gridCol w="342038"/>
              </a:tblGrid>
              <a:tr h="370840">
                <a:tc>
                  <a:txBody>
                    <a:bodyPr/>
                    <a:lstStyle/>
                    <a:p>
                      <a:r>
                        <a:rPr lang="en-US" dirty="0" smtClean="0"/>
                        <a:t>1</a:t>
                      </a:r>
                      <a:endParaRPr lang="en-US" dirty="0"/>
                    </a:p>
                  </a:txBody>
                  <a:tcPr/>
                </a:tc>
                <a:tc>
                  <a:txBody>
                    <a:bodyPr/>
                    <a:lstStyle/>
                    <a:p>
                      <a:r>
                        <a:rPr lang="en-US" dirty="0" smtClean="0"/>
                        <a:t>12</a:t>
                      </a:r>
                      <a:endParaRPr lang="en-US" dirty="0"/>
                    </a:p>
                  </a:txBody>
                  <a:tcPr/>
                </a:tc>
                <a:tc>
                  <a:txBody>
                    <a:bodyPr/>
                    <a:lstStyle/>
                    <a:p>
                      <a:r>
                        <a:rPr lang="en-US" dirty="0" smtClean="0"/>
                        <a:t>11</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tc>
                  <a:txBody>
                    <a:bodyPr/>
                    <a:lstStyle/>
                    <a:p>
                      <a:r>
                        <a:rPr lang="en-US" dirty="0" smtClean="0"/>
                        <a:t>9</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c>
                  <a:txBody>
                    <a:bodyPr/>
                    <a:lstStyle/>
                    <a:p>
                      <a:r>
                        <a:rPr lang="en-US" dirty="0" smtClean="0"/>
                        <a:t>8</a:t>
                      </a:r>
                      <a:endParaRPr lang="en-US" dirty="0"/>
                    </a:p>
                  </a:txBody>
                  <a:tcPr/>
                </a:tc>
              </a:tr>
              <a:tr h="370840">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spTree>
    <p:extLst>
      <p:ext uri="{BB962C8B-B14F-4D97-AF65-F5344CB8AC3E}">
        <p14:creationId xmlns:p14="http://schemas.microsoft.com/office/powerpoint/2010/main" val="18584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hangingPunct="1"/>
            <a:r>
              <a:rPr lang="en-US" smtClean="0"/>
              <a:t>Imagine o seguinte problema</a:t>
            </a:r>
            <a:endParaRPr lang="pt-BR" smtClean="0"/>
          </a:p>
        </p:txBody>
      </p:sp>
      <p:sp>
        <p:nvSpPr>
          <p:cNvPr id="4099" name="Espaço Reservado para Conteúdo 2"/>
          <p:cNvSpPr>
            <a:spLocks noGrp="1"/>
          </p:cNvSpPr>
          <p:nvPr>
            <p:ph idx="1"/>
          </p:nvPr>
        </p:nvSpPr>
        <p:spPr/>
        <p:txBody>
          <a:bodyPr/>
          <a:lstStyle/>
          <a:p>
            <a:pPr eaLnBrk="1" hangingPunct="1"/>
            <a:r>
              <a:rPr lang="en-US" smtClean="0"/>
              <a:t>Calcule a média dos n números dados e também imprima a relação dos n números dados</a:t>
            </a:r>
          </a:p>
          <a:p>
            <a:pPr lvl="1" eaLnBrk="1" hangingPunct="1"/>
            <a:r>
              <a:rPr lang="en-US" smtClean="0"/>
              <a:t>Solução</a:t>
            </a:r>
          </a:p>
          <a:p>
            <a:pPr lvl="2" eaLnBrk="1" hangingPunct="1"/>
            <a:r>
              <a:rPr lang="en-US" smtClean="0"/>
              <a:t>int n1, n2, n3, n4, …, n100</a:t>
            </a:r>
          </a:p>
          <a:p>
            <a:pPr lvl="2" eaLnBrk="1" hangingPunct="1"/>
            <a:r>
              <a:rPr lang="en-US" smtClean="0"/>
              <a:t>scanf(“%d”, &amp;n1);</a:t>
            </a:r>
          </a:p>
          <a:p>
            <a:pPr lvl="2" eaLnBrk="1" hangingPunct="1"/>
            <a:r>
              <a:rPr lang="en-US" smtClean="0"/>
              <a:t>scanf(“%d”, &amp;n2);</a:t>
            </a:r>
          </a:p>
          <a:p>
            <a:pPr lvl="2" eaLnBrk="1" hangingPunct="1"/>
            <a:r>
              <a:rPr lang="en-US" smtClean="0"/>
              <a:t>scanf(“%d”, &amp;n3);</a:t>
            </a:r>
          </a:p>
          <a:p>
            <a:pPr lvl="2" eaLnBrk="1" hangingPunct="1"/>
            <a:r>
              <a:rPr lang="en-US" smtClean="0"/>
              <a:t>…</a:t>
            </a:r>
          </a:p>
          <a:p>
            <a:pPr lvl="2" eaLnBrk="1" hangingPunct="1"/>
            <a:r>
              <a:rPr lang="en-US" smtClean="0"/>
              <a:t>scanf(“%d”, &amp;n100);</a:t>
            </a:r>
          </a:p>
          <a:p>
            <a:pPr lvl="2" eaLnBrk="1" hangingPunct="1"/>
            <a:r>
              <a:rPr lang="en-US" smtClean="0"/>
              <a:t>…</a:t>
            </a:r>
          </a:p>
          <a:p>
            <a:pPr lvl="2" eaLnBrk="1" hangingPunct="1"/>
            <a:r>
              <a:rPr lang="en-US" smtClean="0"/>
              <a:t>printf(“%d%d%d%d%d%d …”, n1,n2,n3 …);</a:t>
            </a:r>
            <a:endParaRPr lang="pt-BR" smtClean="0"/>
          </a:p>
        </p:txBody>
      </p:sp>
      <p:sp>
        <p:nvSpPr>
          <p:cNvPr id="4100" name="Espaço Reservado para Rodapé 3"/>
          <p:cNvSpPr>
            <a:spLocks noGrp="1"/>
          </p:cNvSpPr>
          <p:nvPr>
            <p:ph type="ftr" sz="quarter" idx="10"/>
          </p:nvPr>
        </p:nvSpPr>
        <p:spPr>
          <a:noFill/>
        </p:spPr>
        <p:txBody>
          <a:bodyPr/>
          <a:lstStyle/>
          <a:p>
            <a:r>
              <a:rPr lang="pt-BR" smtClean="0">
                <a:latin typeface="Arial" charset="0"/>
              </a:rPr>
              <a:t>rodrigo@ic.ufal.br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Exercícios</a:t>
            </a:r>
            <a:endParaRPr lang="en-US" dirty="0"/>
          </a:p>
        </p:txBody>
      </p:sp>
      <p:sp>
        <p:nvSpPr>
          <p:cNvPr id="3" name="Content Placeholder 2"/>
          <p:cNvSpPr>
            <a:spLocks noGrp="1"/>
          </p:cNvSpPr>
          <p:nvPr>
            <p:ph idx="1"/>
          </p:nvPr>
        </p:nvSpPr>
        <p:spPr/>
        <p:txBody>
          <a:bodyPr/>
          <a:lstStyle/>
          <a:p>
            <a:r>
              <a:rPr lang="en-US" dirty="0" err="1" smtClean="0"/>
              <a:t>Adição</a:t>
            </a:r>
            <a:r>
              <a:rPr lang="en-US" dirty="0" smtClean="0"/>
              <a:t> de </a:t>
            </a:r>
            <a:r>
              <a:rPr lang="en-US" dirty="0" err="1" smtClean="0"/>
              <a:t>matrizes</a:t>
            </a:r>
            <a:endParaRPr lang="en-US" dirty="0" smtClean="0"/>
          </a:p>
          <a:p>
            <a:pPr lvl="1"/>
            <a:r>
              <a:rPr lang="pt-BR" dirty="0"/>
              <a:t>Dadas duas matrizes de mesmo tipo, A e B, denomina-se matriz soma (A+B) a matriz obtida adicionando-se os elementos correspondentes de A e B</a:t>
            </a:r>
            <a:r>
              <a:rPr lang="pt-BR" dirty="0" smtClean="0"/>
              <a:t>.</a:t>
            </a:r>
          </a:p>
          <a:p>
            <a:pPr lvl="1"/>
            <a:r>
              <a:rPr lang="pt-BR" dirty="0" smtClean="0"/>
              <a:t>Exemplo, dada </a:t>
            </a:r>
            <a:r>
              <a:rPr lang="pt-BR" dirty="0"/>
              <a:t>as matrizes A e B determine A+B.</a:t>
            </a:r>
          </a:p>
          <a:p>
            <a:pPr lvl="1"/>
            <a:endParaRPr lang="pt-BR" dirty="0"/>
          </a:p>
          <a:p>
            <a:pPr lvl="1"/>
            <a:endParaRPr lang="pt-BR" dirty="0"/>
          </a:p>
          <a:p>
            <a:pPr lvl="1"/>
            <a:endParaRPr lang="pt-BR" dirty="0"/>
          </a:p>
          <a:p>
            <a:pPr lvl="1"/>
            <a:endParaRPr lang="pt-BR" dirty="0"/>
          </a:p>
          <a:p>
            <a:pPr lvl="1"/>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pic>
        <p:nvPicPr>
          <p:cNvPr id="3074" name="Picture 2" descr="http://www.infoescola.com/wp-content/uploads/2009/08/full-1-8a9f0083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05064"/>
            <a:ext cx="5729998" cy="7920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infoescola.com/wp-content/uploads/2009/08/full-1-f4725b689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5013176"/>
            <a:ext cx="3783420"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79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Exercícios</a:t>
            </a:r>
            <a:endParaRPr lang="en-US" dirty="0"/>
          </a:p>
        </p:txBody>
      </p:sp>
      <p:sp>
        <p:nvSpPr>
          <p:cNvPr id="3" name="Content Placeholder 2"/>
          <p:cNvSpPr>
            <a:spLocks noGrp="1"/>
          </p:cNvSpPr>
          <p:nvPr>
            <p:ph idx="1"/>
          </p:nvPr>
        </p:nvSpPr>
        <p:spPr/>
        <p:txBody>
          <a:bodyPr/>
          <a:lstStyle/>
          <a:p>
            <a:r>
              <a:rPr lang="en-US" dirty="0" smtClean="0"/>
              <a:t>Dada </a:t>
            </a:r>
            <a:r>
              <a:rPr lang="en-US" dirty="0" err="1" smtClean="0"/>
              <a:t>uma</a:t>
            </a:r>
            <a:r>
              <a:rPr lang="en-US" dirty="0" smtClean="0"/>
              <a:t> </a:t>
            </a:r>
            <a:r>
              <a:rPr lang="en-US" dirty="0" err="1" smtClean="0"/>
              <a:t>matriz</a:t>
            </a:r>
            <a:r>
              <a:rPr lang="en-US" dirty="0" smtClean="0"/>
              <a:t>, </a:t>
            </a:r>
            <a:r>
              <a:rPr lang="en-US" dirty="0" err="1" smtClean="0"/>
              <a:t>indique</a:t>
            </a:r>
            <a:r>
              <a:rPr lang="en-US" dirty="0" smtClean="0"/>
              <a:t> se </a:t>
            </a:r>
            <a:r>
              <a:rPr lang="en-US" dirty="0" err="1" smtClean="0"/>
              <a:t>ela</a:t>
            </a:r>
            <a:r>
              <a:rPr lang="en-US" dirty="0" smtClean="0"/>
              <a:t> é </a:t>
            </a:r>
            <a:r>
              <a:rPr lang="en-US" dirty="0" err="1" smtClean="0"/>
              <a:t>simétrica</a:t>
            </a:r>
            <a:r>
              <a:rPr lang="en-US" dirty="0" smtClean="0"/>
              <a:t>.</a:t>
            </a:r>
          </a:p>
          <a:p>
            <a:pPr lvl="1"/>
            <a:r>
              <a:rPr lang="pt-BR" dirty="0"/>
              <a:t>Uma matriz simétrica é uma matriz quadrada de ordem n, que </a:t>
            </a:r>
            <a:r>
              <a:rPr lang="pt-BR" dirty="0" smtClean="0"/>
              <a:t>satisfaz </a:t>
            </a:r>
            <a:r>
              <a:rPr lang="en-US" b="1" dirty="0" smtClean="0"/>
              <a:t>A</a:t>
            </a:r>
            <a:r>
              <a:rPr lang="en-US" b="1" baseline="30000" dirty="0" smtClean="0"/>
              <a:t>t</a:t>
            </a:r>
            <a:r>
              <a:rPr lang="en-US" b="1" dirty="0"/>
              <a:t> = </a:t>
            </a:r>
            <a:r>
              <a:rPr lang="en-US" b="1" dirty="0" smtClean="0"/>
              <a:t>A</a:t>
            </a:r>
          </a:p>
          <a:p>
            <a:pPr lvl="1"/>
            <a:r>
              <a:rPr lang="en-US" dirty="0" err="1" smtClean="0"/>
              <a:t>Ou</a:t>
            </a:r>
            <a:r>
              <a:rPr lang="en-US" dirty="0" smtClean="0"/>
              <a:t> </a:t>
            </a:r>
            <a:r>
              <a:rPr lang="en-US" dirty="0" err="1" smtClean="0"/>
              <a:t>seja</a:t>
            </a:r>
            <a:r>
              <a:rPr lang="en-US" dirty="0" smtClean="0"/>
              <a:t>, a </a:t>
            </a:r>
            <a:r>
              <a:rPr lang="en-US" dirty="0" err="1" smtClean="0"/>
              <a:t>matriz</a:t>
            </a:r>
            <a:r>
              <a:rPr lang="en-US" dirty="0" smtClean="0"/>
              <a:t> é </a:t>
            </a:r>
            <a:r>
              <a:rPr lang="en-US" dirty="0" err="1" smtClean="0"/>
              <a:t>igual</a:t>
            </a:r>
            <a:r>
              <a:rPr lang="en-US" dirty="0" smtClean="0"/>
              <a:t> a </a:t>
            </a:r>
            <a:r>
              <a:rPr lang="en-US" dirty="0" err="1" smtClean="0"/>
              <a:t>sua</a:t>
            </a:r>
            <a:r>
              <a:rPr lang="en-US" dirty="0" smtClean="0"/>
              <a:t> </a:t>
            </a:r>
            <a:r>
              <a:rPr lang="en-US" dirty="0" err="1" smtClean="0"/>
              <a:t>transposta</a:t>
            </a:r>
            <a:endParaRPr lang="en-US" dirty="0" smtClean="0"/>
          </a:p>
          <a:p>
            <a:pPr lvl="1"/>
            <a:r>
              <a:rPr lang="en-US" dirty="0" err="1" smtClean="0"/>
              <a:t>Ou</a:t>
            </a:r>
            <a:r>
              <a:rPr lang="en-US" dirty="0" smtClean="0"/>
              <a:t> </a:t>
            </a:r>
            <a:r>
              <a:rPr lang="en-US" dirty="0" err="1" smtClean="0"/>
              <a:t>ainda</a:t>
            </a:r>
            <a:r>
              <a:rPr lang="en-US" dirty="0" smtClean="0"/>
              <a:t>: </a:t>
            </a:r>
            <a:endParaRPr lang="en-US" dirty="0"/>
          </a:p>
          <a:p>
            <a:pPr lvl="1"/>
            <a:r>
              <a:rPr lang="en-US" dirty="0" err="1" smtClean="0"/>
              <a:t>Exemplos</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pic>
        <p:nvPicPr>
          <p:cNvPr id="5122" name="Picture 2" descr="http://www.mundoeducacao.com.br/upload/conteudo/Untitled-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228712"/>
            <a:ext cx="2742566" cy="4320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mundoeducacao.com.br/upload/conteudo/Untitled-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648" y="4265733"/>
            <a:ext cx="7352808" cy="132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653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Exercícios</a:t>
            </a:r>
            <a:endParaRPr lang="en-US" dirty="0"/>
          </a:p>
        </p:txBody>
      </p:sp>
      <p:sp>
        <p:nvSpPr>
          <p:cNvPr id="3" name="Content Placeholder 2"/>
          <p:cNvSpPr>
            <a:spLocks noGrp="1"/>
          </p:cNvSpPr>
          <p:nvPr>
            <p:ph idx="1"/>
          </p:nvPr>
        </p:nvSpPr>
        <p:spPr/>
        <p:txBody>
          <a:bodyPr/>
          <a:lstStyle/>
          <a:p>
            <a:r>
              <a:rPr lang="en-US" dirty="0" err="1" smtClean="0"/>
              <a:t>Pastelaria</a:t>
            </a:r>
            <a:r>
              <a:rPr lang="en-US" dirty="0" smtClean="0"/>
              <a:t> da </a:t>
            </a:r>
            <a:r>
              <a:rPr lang="en-US" dirty="0" err="1" smtClean="0"/>
              <a:t>Ambrosina</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97" y="1844824"/>
            <a:ext cx="7447577" cy="48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686172"/>
            <a:ext cx="877826" cy="999746"/>
          </a:xfrm>
          <a:prstGeom prst="rect">
            <a:avLst/>
          </a:prstGeom>
        </p:spPr>
      </p:pic>
    </p:spTree>
    <p:extLst>
      <p:ext uri="{BB962C8B-B14F-4D97-AF65-F5344CB8AC3E}">
        <p14:creationId xmlns:p14="http://schemas.microsoft.com/office/powerpoint/2010/main" val="3149902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Exercícios</a:t>
            </a:r>
            <a:endParaRPr lang="en-US" dirty="0"/>
          </a:p>
        </p:txBody>
      </p:sp>
      <p:sp>
        <p:nvSpPr>
          <p:cNvPr id="3" name="Content Placeholder 2"/>
          <p:cNvSpPr>
            <a:spLocks noGrp="1"/>
          </p:cNvSpPr>
          <p:nvPr>
            <p:ph idx="1"/>
          </p:nvPr>
        </p:nvSpPr>
        <p:spPr/>
        <p:txBody>
          <a:bodyPr/>
          <a:lstStyle/>
          <a:p>
            <a:r>
              <a:rPr lang="en-US" dirty="0" err="1" smtClean="0"/>
              <a:t>Matrizes</a:t>
            </a:r>
            <a:endParaRPr lang="en-US" dirty="0" smtClean="0"/>
          </a:p>
          <a:p>
            <a:r>
              <a:rPr lang="en-US" dirty="0" err="1" smtClean="0"/>
              <a:t>Posições</a:t>
            </a:r>
            <a:r>
              <a:rPr lang="en-US" dirty="0" smtClean="0"/>
              <a:t> </a:t>
            </a:r>
            <a:r>
              <a:rPr lang="en-US" dirty="0" err="1" smtClean="0"/>
              <a:t>livres</a:t>
            </a:r>
            <a:endParaRPr lang="en-US" dirty="0" smtClean="0"/>
          </a:p>
          <a:p>
            <a:r>
              <a:rPr lang="en-US" dirty="0" err="1" smtClean="0"/>
              <a:t>Quadrado</a:t>
            </a:r>
            <a:r>
              <a:rPr lang="en-US" dirty="0" smtClean="0"/>
              <a:t> </a:t>
            </a:r>
            <a:r>
              <a:rPr lang="en-US" dirty="0" err="1" smtClean="0"/>
              <a:t>Mágico</a:t>
            </a:r>
            <a:endParaRPr lang="en-US" dirty="0" smtClean="0"/>
          </a:p>
          <a:p>
            <a:r>
              <a:rPr lang="pt-BR" dirty="0"/>
              <a:t>Multiplicação da Diagonal de uma </a:t>
            </a:r>
            <a:r>
              <a:rPr lang="pt-BR" dirty="0" smtClean="0"/>
              <a:t>Matriz</a:t>
            </a:r>
          </a:p>
          <a:p>
            <a:r>
              <a:rPr lang="pt-BR" dirty="0" err="1" smtClean="0"/>
              <a:t>Mega</a:t>
            </a:r>
            <a:r>
              <a:rPr lang="pt-BR" dirty="0" smtClean="0"/>
              <a:t> Damas</a:t>
            </a:r>
          </a:p>
          <a:p>
            <a:r>
              <a:rPr lang="pt-BR" dirty="0" smtClean="0"/>
              <a:t>Fábrica de Motores</a:t>
            </a:r>
          </a:p>
          <a:p>
            <a:r>
              <a:rPr lang="pt-BR" dirty="0" smtClean="0"/>
              <a:t>Avaliador de jogo da velha</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686172"/>
            <a:ext cx="877826" cy="999746"/>
          </a:xfrm>
          <a:prstGeom prst="rect">
            <a:avLst/>
          </a:prstGeom>
        </p:spPr>
      </p:pic>
    </p:spTree>
    <p:extLst>
      <p:ext uri="{BB962C8B-B14F-4D97-AF65-F5344CB8AC3E}">
        <p14:creationId xmlns:p14="http://schemas.microsoft.com/office/powerpoint/2010/main" val="787944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Lembre</a:t>
            </a:r>
            <a:r>
              <a:rPr lang="en-US" dirty="0" smtClean="0"/>
              <a:t> dos </a:t>
            </a:r>
            <a:r>
              <a:rPr lang="en-US" dirty="0" err="1" smtClean="0"/>
              <a:t>princípios</a:t>
            </a:r>
            <a:r>
              <a:rPr lang="en-US" dirty="0" smtClean="0"/>
              <a:t>!</a:t>
            </a:r>
            <a:endParaRPr lang="en-US" dirty="0"/>
          </a:p>
        </p:txBody>
      </p:sp>
      <p:sp>
        <p:nvSpPr>
          <p:cNvPr id="6" name="Text Placeholder 5"/>
          <p:cNvSpPr>
            <a:spLocks noGrp="1"/>
          </p:cNvSpPr>
          <p:nvPr>
            <p:ph type="body" idx="1"/>
          </p:nvPr>
        </p:nvSpPr>
        <p:spPr/>
        <p:txBody>
          <a:bodyPr/>
          <a:lstStyle/>
          <a:p>
            <a:r>
              <a:rPr lang="en-US" dirty="0" err="1" smtClean="0"/>
              <a:t>Vocabulário</a:t>
            </a:r>
            <a:endParaRPr lang="en-US" dirty="0" smtClean="0"/>
          </a:p>
          <a:p>
            <a:r>
              <a:rPr lang="en-US" dirty="0" err="1" smtClean="0"/>
              <a:t>Fluxo</a:t>
            </a:r>
            <a:endParaRPr lang="en-US" dirty="0" smtClean="0"/>
          </a:p>
          <a:p>
            <a:r>
              <a:rPr lang="en-US" dirty="0" smtClean="0"/>
              <a:t>Estado</a:t>
            </a:r>
          </a:p>
          <a:p>
            <a:r>
              <a:rPr lang="en-US" dirty="0" smtClean="0"/>
              <a:t>Incremental</a:t>
            </a:r>
          </a:p>
          <a:p>
            <a:r>
              <a:rPr lang="en-US" i="1" dirty="0" err="1" smtClean="0">
                <a:solidFill>
                  <a:schemeClr val="bg1">
                    <a:lumMod val="50000"/>
                  </a:schemeClr>
                </a:solidFill>
              </a:rPr>
              <a:t>Abstraia</a:t>
            </a:r>
            <a:endParaRPr lang="en-US" i="1" dirty="0">
              <a:solidFill>
                <a:schemeClr val="bg1">
                  <a:lumMod val="50000"/>
                </a:schemeClr>
              </a:solidFill>
            </a:endParaRPr>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spTree>
    <p:extLst>
      <p:ext uri="{BB962C8B-B14F-4D97-AF65-F5344CB8AC3E}">
        <p14:creationId xmlns:p14="http://schemas.microsoft.com/office/powerpoint/2010/main" val="2710154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ítulo 1"/>
          <p:cNvSpPr>
            <a:spLocks noGrp="1"/>
          </p:cNvSpPr>
          <p:nvPr>
            <p:ph type="title"/>
          </p:nvPr>
        </p:nvSpPr>
        <p:spPr/>
        <p:txBody>
          <a:bodyPr/>
          <a:lstStyle/>
          <a:p>
            <a:pPr eaLnBrk="1" hangingPunct="1"/>
            <a:r>
              <a:rPr lang="en-US" smtClean="0"/>
              <a:t>Função sizeof</a:t>
            </a:r>
            <a:endParaRPr lang="pt-BR" smtClean="0"/>
          </a:p>
        </p:txBody>
      </p:sp>
      <p:sp>
        <p:nvSpPr>
          <p:cNvPr id="9219" name="Espaço Reservado para Conteúdo 2"/>
          <p:cNvSpPr>
            <a:spLocks noGrp="1"/>
          </p:cNvSpPr>
          <p:nvPr>
            <p:ph idx="1"/>
          </p:nvPr>
        </p:nvSpPr>
        <p:spPr/>
        <p:txBody>
          <a:bodyPr/>
          <a:lstStyle/>
          <a:p>
            <a:pPr eaLnBrk="1" hangingPunct="1"/>
            <a:r>
              <a:rPr lang="en-US" smtClean="0"/>
              <a:t>Essa função retorna o número de bytes ocupada por uma variável</a:t>
            </a:r>
          </a:p>
          <a:p>
            <a:pPr eaLnBrk="1" hangingPunct="1"/>
            <a:endParaRPr lang="en-US" smtClean="0"/>
          </a:p>
          <a:p>
            <a:pPr eaLnBrk="1" hangingPunct="1"/>
            <a:r>
              <a:rPr lang="en-US" smtClean="0">
                <a:hlinkClick r:id="rId3" action="ppaction://hlinkfile"/>
              </a:rPr>
              <a:t>sizeof.c</a:t>
            </a:r>
            <a:endParaRPr lang="pt-BR" smtClean="0"/>
          </a:p>
        </p:txBody>
      </p:sp>
      <p:sp>
        <p:nvSpPr>
          <p:cNvPr id="9220" name="Espaço Reservado para Rodapé 3"/>
          <p:cNvSpPr>
            <a:spLocks noGrp="1"/>
          </p:cNvSpPr>
          <p:nvPr>
            <p:ph type="ftr" sz="quarter" idx="10"/>
          </p:nvPr>
        </p:nvSpPr>
        <p:spPr>
          <a:noFill/>
        </p:spPr>
        <p:txBody>
          <a:bodyPr/>
          <a:lstStyle/>
          <a:p>
            <a:r>
              <a:rPr lang="pt-BR" smtClean="0">
                <a:latin typeface="Arial" charset="0"/>
              </a:rPr>
              <a:t>rodrigo@ic.ufal.br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pPr eaLnBrk="1" hangingPunct="1"/>
            <a:r>
              <a:rPr lang="en-US" smtClean="0"/>
              <a:t>Arrays e ponteiros</a:t>
            </a:r>
            <a:endParaRPr lang="pt-BR" smtClean="0"/>
          </a:p>
        </p:txBody>
      </p:sp>
      <p:sp>
        <p:nvSpPr>
          <p:cNvPr id="3" name="Espaço Reservado para Conteúdo 2"/>
          <p:cNvSpPr>
            <a:spLocks noGrp="1"/>
          </p:cNvSpPr>
          <p:nvPr>
            <p:ph idx="1"/>
          </p:nvPr>
        </p:nvSpPr>
        <p:spPr/>
        <p:txBody>
          <a:bodyPr/>
          <a:lstStyle/>
          <a:p>
            <a:pPr eaLnBrk="1" hangingPunct="1"/>
            <a:r>
              <a:rPr lang="en-US" smtClean="0"/>
              <a:t>O identificador de um array é, na verdade, um ponteiro para o primeiro elemento do array</a:t>
            </a:r>
          </a:p>
          <a:p>
            <a:pPr lvl="1" eaLnBrk="1" hangingPunct="1"/>
            <a:r>
              <a:rPr lang="en-US" smtClean="0"/>
              <a:t>int meu_array[10];</a:t>
            </a:r>
          </a:p>
          <a:p>
            <a:pPr lvl="1" eaLnBrk="1" hangingPunct="1"/>
            <a:r>
              <a:rPr lang="pt-BR" smtClean="0"/>
              <a:t>int *p_inteiro;</a:t>
            </a:r>
          </a:p>
          <a:p>
            <a:pPr lvl="1" eaLnBrk="1" hangingPunct="1"/>
            <a:endParaRPr lang="pt-BR" smtClean="0"/>
          </a:p>
          <a:p>
            <a:pPr lvl="1" eaLnBrk="1" hangingPunct="1"/>
            <a:r>
              <a:rPr lang="pt-BR" smtClean="0"/>
              <a:t>p_inteiro = meu_array;</a:t>
            </a:r>
          </a:p>
          <a:p>
            <a:pPr lvl="1" eaLnBrk="1" hangingPunct="1"/>
            <a:endParaRPr lang="en-US" smtClean="0"/>
          </a:p>
          <a:p>
            <a:pPr lvl="1" eaLnBrk="1" hangingPunct="1"/>
            <a:r>
              <a:rPr lang="pt-BR" smtClean="0"/>
              <a:t>p_inteiro = &amp;meu_array[0];</a:t>
            </a:r>
          </a:p>
          <a:p>
            <a:pPr lvl="1" eaLnBrk="1" hangingPunct="1"/>
            <a:endParaRPr lang="en-US" smtClean="0"/>
          </a:p>
          <a:p>
            <a:pPr eaLnBrk="1" hangingPunct="1"/>
            <a:endParaRPr lang="en-US" smtClean="0"/>
          </a:p>
        </p:txBody>
      </p:sp>
      <p:sp>
        <p:nvSpPr>
          <p:cNvPr id="10244" name="Espaço Reservado para Rodapé 3"/>
          <p:cNvSpPr>
            <a:spLocks noGrp="1"/>
          </p:cNvSpPr>
          <p:nvPr>
            <p:ph type="ftr" sz="quarter" idx="10"/>
          </p:nvPr>
        </p:nvSpPr>
        <p:spPr>
          <a:noFill/>
        </p:spPr>
        <p:txBody>
          <a:bodyPr/>
          <a:lstStyle/>
          <a:p>
            <a:r>
              <a:rPr lang="pt-BR" smtClean="0">
                <a:latin typeface="Arial" charset="0"/>
              </a:rPr>
              <a:t>rodrigo@ic.ufal.br</a:t>
            </a:r>
          </a:p>
        </p:txBody>
      </p:sp>
      <p:sp>
        <p:nvSpPr>
          <p:cNvPr id="6" name="Retângulo 5"/>
          <p:cNvSpPr/>
          <p:nvPr/>
        </p:nvSpPr>
        <p:spPr>
          <a:xfrm>
            <a:off x="4786314" y="3915795"/>
            <a:ext cx="3740686" cy="584775"/>
          </a:xfrm>
          <a:prstGeom prst="rect">
            <a:avLst/>
          </a:prstGeom>
          <a:noFill/>
        </p:spPr>
        <p:txBody>
          <a:bodyPr>
            <a:spAutoFit/>
          </a:bodyPr>
          <a:lstStyle/>
          <a:p>
            <a:pPr algn="ctr">
              <a:defRPr/>
            </a:pPr>
            <a:r>
              <a:rPr lang="pt-BR"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Equivalentes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hangingPunct="1">
              <a:defRPr/>
            </a:pPr>
            <a:r>
              <a:rPr lang="en-US" dirty="0" err="1" smtClean="0"/>
              <a:t>Sendo</a:t>
            </a:r>
            <a:r>
              <a:rPr lang="en-US" dirty="0" smtClean="0"/>
              <a:t> </a:t>
            </a:r>
            <a:r>
              <a:rPr lang="en-US" dirty="0" err="1" smtClean="0"/>
              <a:t>assim</a:t>
            </a:r>
            <a:r>
              <a:rPr lang="en-US" dirty="0" smtClean="0"/>
              <a:t>, a </a:t>
            </a:r>
            <a:r>
              <a:rPr lang="en-US" dirty="0" err="1" smtClean="0"/>
              <a:t>voltando</a:t>
            </a:r>
            <a:r>
              <a:rPr lang="en-US" dirty="0" smtClean="0"/>
              <a:t> </a:t>
            </a:r>
            <a:r>
              <a:rPr lang="en-US" dirty="0" err="1" smtClean="0"/>
              <a:t>para</a:t>
            </a:r>
            <a:r>
              <a:rPr lang="en-US" dirty="0" smtClean="0"/>
              <a:t> a </a:t>
            </a:r>
            <a:r>
              <a:rPr lang="en-US" dirty="0" err="1" smtClean="0"/>
              <a:t>função</a:t>
            </a:r>
            <a:r>
              <a:rPr lang="en-US" dirty="0" smtClean="0"/>
              <a:t> de </a:t>
            </a:r>
            <a:r>
              <a:rPr lang="en-US" dirty="0" err="1" smtClean="0"/>
              <a:t>média</a:t>
            </a:r>
            <a:r>
              <a:rPr lang="en-US" dirty="0" smtClean="0"/>
              <a:t>, </a:t>
            </a:r>
            <a:r>
              <a:rPr lang="en-US" dirty="0" err="1" smtClean="0"/>
              <a:t>poderíamos</a:t>
            </a:r>
            <a:r>
              <a:rPr lang="en-US" dirty="0" smtClean="0"/>
              <a:t> </a:t>
            </a:r>
            <a:r>
              <a:rPr lang="en-US" dirty="0" err="1" smtClean="0"/>
              <a:t>fazer</a:t>
            </a:r>
            <a:r>
              <a:rPr lang="en-US" dirty="0" smtClean="0"/>
              <a:t> …</a:t>
            </a:r>
            <a:endParaRPr lang="pt-BR" dirty="0"/>
          </a:p>
        </p:txBody>
      </p:sp>
      <p:sp>
        <p:nvSpPr>
          <p:cNvPr id="11267" name="Espaço Reservado para Conteúdo 2"/>
          <p:cNvSpPr>
            <a:spLocks noGrp="1"/>
          </p:cNvSpPr>
          <p:nvPr>
            <p:ph idx="1"/>
          </p:nvPr>
        </p:nvSpPr>
        <p:spPr/>
        <p:txBody>
          <a:bodyPr/>
          <a:lstStyle/>
          <a:p>
            <a:pPr eaLnBrk="1" hangingPunct="1"/>
            <a:r>
              <a:rPr lang="en-US" smtClean="0">
                <a:hlinkClick r:id="rId3" action="ppaction://hlinkfile"/>
              </a:rPr>
              <a:t>arrays3.c</a:t>
            </a:r>
            <a:endParaRPr lang="pt-BR" smtClean="0"/>
          </a:p>
        </p:txBody>
      </p:sp>
      <p:sp>
        <p:nvSpPr>
          <p:cNvPr id="11268" name="Espaço Reservado para Rodapé 3"/>
          <p:cNvSpPr>
            <a:spLocks noGrp="1"/>
          </p:cNvSpPr>
          <p:nvPr>
            <p:ph type="ftr" sz="quarter" idx="10"/>
          </p:nvPr>
        </p:nvSpPr>
        <p:spPr>
          <a:noFill/>
        </p:spPr>
        <p:txBody>
          <a:bodyPr/>
          <a:lstStyle/>
          <a:p>
            <a:r>
              <a:rPr lang="pt-BR" smtClean="0">
                <a:latin typeface="Arial" charset="0"/>
              </a:rPr>
              <a:t>rodrigo@ic.ufal.br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pPr eaLnBrk="1" hangingPunct="1"/>
            <a:r>
              <a:rPr lang="en-US" smtClean="0"/>
              <a:t>Mudando o nosso programa de media</a:t>
            </a:r>
            <a:endParaRPr lang="pt-BR" smtClean="0"/>
          </a:p>
        </p:txBody>
      </p:sp>
      <p:sp>
        <p:nvSpPr>
          <p:cNvPr id="12291" name="Espaço Reservado para Conteúdo 2"/>
          <p:cNvSpPr>
            <a:spLocks noGrp="1"/>
          </p:cNvSpPr>
          <p:nvPr>
            <p:ph idx="1"/>
          </p:nvPr>
        </p:nvSpPr>
        <p:spPr/>
        <p:txBody>
          <a:bodyPr/>
          <a:lstStyle/>
          <a:p>
            <a:pPr eaLnBrk="1" hangingPunct="1"/>
            <a:r>
              <a:rPr lang="en-US" smtClean="0"/>
              <a:t>O usuário deve digitar n notas</a:t>
            </a:r>
          </a:p>
          <a:p>
            <a:pPr eaLnBrk="1" hangingPunct="1"/>
            <a:r>
              <a:rPr lang="en-US" smtClean="0"/>
              <a:t>O número máximo de notas digitadas é 10</a:t>
            </a:r>
          </a:p>
          <a:p>
            <a:pPr eaLnBrk="1" hangingPunct="1"/>
            <a:r>
              <a:rPr lang="en-US" smtClean="0"/>
              <a:t>Ele deve digitar -1 para encerrar a digitação</a:t>
            </a:r>
          </a:p>
          <a:p>
            <a:pPr eaLnBrk="1" hangingPunct="1"/>
            <a:endParaRPr lang="en-US" smtClean="0"/>
          </a:p>
          <a:p>
            <a:pPr eaLnBrk="1" hangingPunct="1"/>
            <a:r>
              <a:rPr lang="en-US" smtClean="0"/>
              <a:t>O programa deve fornecer como saídas</a:t>
            </a:r>
          </a:p>
          <a:p>
            <a:pPr lvl="1" eaLnBrk="1" hangingPunct="1"/>
            <a:r>
              <a:rPr lang="en-US" smtClean="0"/>
              <a:t>A média das notas digitadas</a:t>
            </a:r>
          </a:p>
          <a:p>
            <a:pPr lvl="1" eaLnBrk="1" hangingPunct="1"/>
            <a:r>
              <a:rPr lang="en-US" smtClean="0"/>
              <a:t>A quantidade de notas maiores que a média</a:t>
            </a:r>
            <a:endParaRPr lang="pt-BR" smtClean="0"/>
          </a:p>
        </p:txBody>
      </p:sp>
      <p:sp>
        <p:nvSpPr>
          <p:cNvPr id="12292" name="Espaço Reservado para Rodapé 3"/>
          <p:cNvSpPr>
            <a:spLocks noGrp="1"/>
          </p:cNvSpPr>
          <p:nvPr>
            <p:ph type="ftr" sz="quarter" idx="10"/>
          </p:nvPr>
        </p:nvSpPr>
        <p:spPr>
          <a:noFill/>
        </p:spPr>
        <p:txBody>
          <a:bodyPr/>
          <a:lstStyle/>
          <a:p>
            <a:r>
              <a:rPr lang="pt-BR" smtClean="0">
                <a:latin typeface="Arial" charset="0"/>
              </a:rPr>
              <a:t>rodrigo@ic.ufal.br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ítulo 1"/>
          <p:cNvSpPr>
            <a:spLocks noGrp="1"/>
          </p:cNvSpPr>
          <p:nvPr>
            <p:ph type="title"/>
          </p:nvPr>
        </p:nvSpPr>
        <p:spPr/>
        <p:txBody>
          <a:bodyPr/>
          <a:lstStyle/>
          <a:p>
            <a:pPr eaLnBrk="1" hangingPunct="1"/>
            <a:r>
              <a:rPr lang="en-US" smtClean="0"/>
              <a:t>Solução</a:t>
            </a:r>
            <a:endParaRPr lang="pt-BR" smtClean="0"/>
          </a:p>
        </p:txBody>
      </p:sp>
      <p:sp>
        <p:nvSpPr>
          <p:cNvPr id="13315" name="Espaço Reservado para Conteúdo 2"/>
          <p:cNvSpPr>
            <a:spLocks noGrp="1"/>
          </p:cNvSpPr>
          <p:nvPr>
            <p:ph idx="1"/>
          </p:nvPr>
        </p:nvSpPr>
        <p:spPr/>
        <p:txBody>
          <a:bodyPr/>
          <a:lstStyle/>
          <a:p>
            <a:pPr eaLnBrk="1" hangingPunct="1"/>
            <a:r>
              <a:rPr lang="en-US" smtClean="0">
                <a:hlinkClick r:id="rId3" action="ppaction://hlinkfile"/>
              </a:rPr>
              <a:t>arrays4.c</a:t>
            </a:r>
            <a:endParaRPr lang="pt-BR" smtClean="0"/>
          </a:p>
        </p:txBody>
      </p:sp>
      <p:sp>
        <p:nvSpPr>
          <p:cNvPr id="13316" name="Espaço Reservado para Rodapé 3"/>
          <p:cNvSpPr>
            <a:spLocks noGrp="1"/>
          </p:cNvSpPr>
          <p:nvPr>
            <p:ph type="ftr" sz="quarter" idx="10"/>
          </p:nvPr>
        </p:nvSpPr>
        <p:spPr>
          <a:noFill/>
        </p:spPr>
        <p:txBody>
          <a:bodyPr/>
          <a:lstStyle/>
          <a:p>
            <a:r>
              <a:rPr lang="pt-BR" smtClean="0">
                <a:latin typeface="Arial" charset="0"/>
              </a:rPr>
              <a:t>rodrigo@ic.ufal.br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Ou</a:t>
            </a:r>
            <a:r>
              <a:rPr lang="en-US" dirty="0" smtClean="0"/>
              <a:t> o </a:t>
            </a:r>
            <a:r>
              <a:rPr lang="en-US" dirty="0" err="1" smtClean="0"/>
              <a:t>seguinte</a:t>
            </a:r>
            <a:r>
              <a:rPr lang="en-US" dirty="0" smtClean="0"/>
              <a:t> </a:t>
            </a:r>
            <a:r>
              <a:rPr lang="en-US" dirty="0" err="1" smtClean="0"/>
              <a:t>problema</a:t>
            </a:r>
            <a:endParaRPr lang="en-US" dirty="0"/>
          </a:p>
        </p:txBody>
      </p:sp>
      <p:sp>
        <p:nvSpPr>
          <p:cNvPr id="3" name="Content Placeholder 2"/>
          <p:cNvSpPr>
            <a:spLocks noGrp="1"/>
          </p:cNvSpPr>
          <p:nvPr>
            <p:ph idx="1"/>
          </p:nvPr>
        </p:nvSpPr>
        <p:spPr>
          <a:xfrm>
            <a:off x="457200" y="1412875"/>
            <a:ext cx="5194920" cy="4752975"/>
          </a:xfrm>
        </p:spPr>
        <p:txBody>
          <a:bodyPr/>
          <a:lstStyle/>
          <a:p>
            <a:r>
              <a:rPr lang="en-US" dirty="0" smtClean="0"/>
              <a:t>Um sensor </a:t>
            </a:r>
            <a:r>
              <a:rPr lang="en-US" dirty="0" err="1" smtClean="0"/>
              <a:t>informa</a:t>
            </a:r>
            <a:r>
              <a:rPr lang="en-US" dirty="0" smtClean="0"/>
              <a:t> a </a:t>
            </a:r>
            <a:r>
              <a:rPr lang="en-US" dirty="0" err="1" smtClean="0"/>
              <a:t>temperatura</a:t>
            </a:r>
            <a:r>
              <a:rPr lang="en-US" dirty="0" smtClean="0"/>
              <a:t> a </a:t>
            </a:r>
            <a:r>
              <a:rPr lang="en-US" dirty="0" err="1" smtClean="0"/>
              <a:t>cada</a:t>
            </a:r>
            <a:r>
              <a:rPr lang="en-US" dirty="0" smtClean="0"/>
              <a:t> 30 </a:t>
            </a:r>
            <a:r>
              <a:rPr lang="en-US" dirty="0" err="1" smtClean="0"/>
              <a:t>minutos</a:t>
            </a:r>
            <a:endParaRPr lang="en-US" dirty="0" smtClean="0"/>
          </a:p>
          <a:p>
            <a:pPr lvl="1"/>
            <a:r>
              <a:rPr lang="en-US" dirty="0" smtClean="0"/>
              <a:t>A </a:t>
            </a:r>
            <a:r>
              <a:rPr lang="en-US" dirty="0" err="1" smtClean="0"/>
              <a:t>temperatura</a:t>
            </a:r>
            <a:r>
              <a:rPr lang="en-US" dirty="0" smtClean="0"/>
              <a:t> </a:t>
            </a:r>
            <a:r>
              <a:rPr lang="en-US" dirty="0" err="1" smtClean="0"/>
              <a:t>está</a:t>
            </a:r>
            <a:r>
              <a:rPr lang="en-US" dirty="0" smtClean="0"/>
              <a:t> </a:t>
            </a:r>
            <a:r>
              <a:rPr lang="en-US" dirty="0" err="1" smtClean="0"/>
              <a:t>em</a:t>
            </a:r>
            <a:r>
              <a:rPr lang="en-US" dirty="0" smtClean="0"/>
              <a:t> </a:t>
            </a:r>
            <a:r>
              <a:rPr lang="en-US" dirty="0" err="1" smtClean="0"/>
              <a:t>Farenheit</a:t>
            </a:r>
            <a:endParaRPr lang="en-US" dirty="0" smtClean="0"/>
          </a:p>
          <a:p>
            <a:r>
              <a:rPr lang="en-US" dirty="0" err="1" smtClean="0"/>
              <a:t>Você</a:t>
            </a:r>
            <a:r>
              <a:rPr lang="en-US" dirty="0" smtClean="0"/>
              <a:t> </a:t>
            </a:r>
            <a:r>
              <a:rPr lang="en-US" dirty="0" err="1" smtClean="0"/>
              <a:t>deve</a:t>
            </a:r>
            <a:r>
              <a:rPr lang="en-US" dirty="0" smtClean="0"/>
              <a:t> </a:t>
            </a:r>
            <a:r>
              <a:rPr lang="en-US" dirty="0" err="1" smtClean="0"/>
              <a:t>armazenar</a:t>
            </a:r>
            <a:r>
              <a:rPr lang="en-US" dirty="0" smtClean="0"/>
              <a:t> as </a:t>
            </a:r>
            <a:r>
              <a:rPr lang="en-US" dirty="0" err="1" smtClean="0"/>
              <a:t>últimas</a:t>
            </a:r>
            <a:r>
              <a:rPr lang="en-US" dirty="0" smtClean="0"/>
              <a:t> 48 </a:t>
            </a:r>
            <a:r>
              <a:rPr lang="en-US" dirty="0" err="1" smtClean="0"/>
              <a:t>leituras</a:t>
            </a:r>
            <a:r>
              <a:rPr lang="en-US" dirty="0" smtClean="0"/>
              <a:t> </a:t>
            </a:r>
            <a:r>
              <a:rPr lang="en-US" dirty="0" err="1" smtClean="0"/>
              <a:t>em</a:t>
            </a:r>
            <a:r>
              <a:rPr lang="en-US" dirty="0" smtClean="0"/>
              <a:t> Celsius</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pic>
        <p:nvPicPr>
          <p:cNvPr id="2050" name="Picture 2" descr="http://2.bp.blogspot.com/-ncPvOhijUc8/TufrpS4_sBI/AAAAAAAAFh4/k5Ne-22RSBs/s1600/ASOS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052736"/>
            <a:ext cx="2930035" cy="219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01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Sua</a:t>
            </a:r>
            <a:r>
              <a:rPr lang="en-US" dirty="0" smtClean="0"/>
              <a:t> </a:t>
            </a:r>
            <a:r>
              <a:rPr lang="en-US" dirty="0" err="1" smtClean="0"/>
              <a:t>provável</a:t>
            </a:r>
            <a:r>
              <a:rPr lang="en-US" dirty="0" smtClean="0"/>
              <a:t> </a:t>
            </a:r>
            <a:r>
              <a:rPr lang="en-US" dirty="0" err="1" smtClean="0"/>
              <a:t>solução</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float temp1,temp2, temp3, temp4, temp5, temp6, temp7, temp8, temp9, temp10, temp11, temp12, temp13, temp14, temp15, temp16, temp17, temp18, temp19, temp20, temp21, temp22, temp23, temp24, temp25, temp26, temp27, temp28, temp29, temp30, temp31, temp32, temp33, temp34, temp35, temp36, temp37, temp38, temp39, temp40, temp41, temp42, temp43, temp44, temp45, temp46, temp47, temp48;</a:t>
            </a:r>
          </a:p>
          <a:p>
            <a:pPr marL="0" indent="0">
              <a:buNone/>
            </a:pPr>
            <a:r>
              <a:rPr lang="en-US" dirty="0" err="1" smtClean="0"/>
              <a:t>scanf</a:t>
            </a:r>
            <a:r>
              <a:rPr lang="en-US" dirty="0" smtClean="0"/>
              <a:t>(“%</a:t>
            </a:r>
            <a:r>
              <a:rPr lang="en-US" dirty="0" err="1" smtClean="0"/>
              <a:t>f%f%f%f%f%f%f%f%f%f%f%f%f%f%f%f%f%f%f%f%f%f%f%f%f%f</a:t>
            </a:r>
            <a:r>
              <a:rPr lang="en-US" dirty="0" smtClean="0"/>
              <a:t>….)</a:t>
            </a:r>
          </a:p>
          <a:p>
            <a:pPr marL="0" indent="0">
              <a:buNone/>
            </a:pP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spTree>
    <p:extLst>
      <p:ext uri="{BB962C8B-B14F-4D97-AF65-F5344CB8AC3E}">
        <p14:creationId xmlns:p14="http://schemas.microsoft.com/office/powerpoint/2010/main" val="12338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ph type="title"/>
          </p:nvPr>
        </p:nvSpPr>
        <p:spPr/>
        <p:txBody>
          <a:bodyPr/>
          <a:lstStyle/>
          <a:p>
            <a:pPr eaLnBrk="1" hangingPunct="1"/>
            <a:r>
              <a:rPr lang="en-US" smtClean="0"/>
              <a:t>Que tal assim?</a:t>
            </a:r>
            <a:endParaRPr lang="pt-BR" smtClean="0"/>
          </a:p>
        </p:txBody>
      </p:sp>
      <p:sp>
        <p:nvSpPr>
          <p:cNvPr id="5123" name="Espaço Reservado para Conteúdo 2"/>
          <p:cNvSpPr>
            <a:spLocks noGrp="1"/>
          </p:cNvSpPr>
          <p:nvPr>
            <p:ph idx="1"/>
          </p:nvPr>
        </p:nvSpPr>
        <p:spPr/>
        <p:txBody>
          <a:bodyPr/>
          <a:lstStyle/>
          <a:p>
            <a:pPr eaLnBrk="1" hangingPunct="1"/>
            <a:r>
              <a:rPr lang="en-US" dirty="0" err="1" smtClean="0"/>
              <a:t>Primeiro</a:t>
            </a:r>
            <a:r>
              <a:rPr lang="en-US" dirty="0" smtClean="0"/>
              <a:t> </a:t>
            </a:r>
            <a:r>
              <a:rPr lang="en-US" dirty="0" err="1" smtClean="0"/>
              <a:t>problema</a:t>
            </a:r>
            <a:endParaRPr lang="en-US" dirty="0" smtClean="0"/>
          </a:p>
          <a:p>
            <a:pPr eaLnBrk="1" hangingPunct="1">
              <a:buFont typeface="Wingdings" pitchFamily="2" charset="2"/>
              <a:buNone/>
            </a:pPr>
            <a:r>
              <a:rPr lang="en-US" dirty="0" err="1" smtClean="0"/>
              <a:t>int</a:t>
            </a:r>
            <a:r>
              <a:rPr lang="en-US" dirty="0" smtClean="0"/>
              <a:t> </a:t>
            </a:r>
            <a:r>
              <a:rPr lang="en-US" dirty="0" err="1" smtClean="0"/>
              <a:t>numeros</a:t>
            </a:r>
            <a:r>
              <a:rPr lang="en-US" dirty="0" smtClean="0"/>
              <a:t>[100];</a:t>
            </a:r>
          </a:p>
          <a:p>
            <a:pPr eaLnBrk="1" hangingPunct="1">
              <a:buFont typeface="Wingdings" pitchFamily="2" charset="2"/>
              <a:buNone/>
            </a:pPr>
            <a:r>
              <a:rPr lang="en-US" dirty="0" smtClean="0"/>
              <a:t>for (</a:t>
            </a:r>
            <a:r>
              <a:rPr lang="en-US" dirty="0" err="1" smtClean="0"/>
              <a:t>i</a:t>
            </a:r>
            <a:r>
              <a:rPr lang="en-US" dirty="0" smtClean="0"/>
              <a:t> =0 ; </a:t>
            </a:r>
            <a:r>
              <a:rPr lang="en-US" dirty="0" err="1" smtClean="0"/>
              <a:t>i</a:t>
            </a:r>
            <a:r>
              <a:rPr lang="en-US" dirty="0" smtClean="0"/>
              <a:t> &lt; 100; </a:t>
            </a:r>
            <a:r>
              <a:rPr lang="en-US" dirty="0" err="1" smtClean="0"/>
              <a:t>i</a:t>
            </a:r>
            <a:r>
              <a:rPr lang="en-US" dirty="0" smtClean="0"/>
              <a:t>++)</a:t>
            </a:r>
          </a:p>
          <a:p>
            <a:pPr eaLnBrk="1" hangingPunct="1">
              <a:buFont typeface="Wingdings" pitchFamily="2" charset="2"/>
              <a:buNone/>
            </a:pPr>
            <a:r>
              <a:rPr lang="en-US" dirty="0" smtClean="0"/>
              <a:t>{</a:t>
            </a:r>
          </a:p>
          <a:p>
            <a:pPr lvl="1" eaLnBrk="1" hangingPunct="1">
              <a:buFont typeface="Wingdings" pitchFamily="2" charset="2"/>
              <a:buNone/>
            </a:pPr>
            <a:r>
              <a:rPr lang="en-US" dirty="0" err="1" smtClean="0"/>
              <a:t>scanf</a:t>
            </a:r>
            <a:r>
              <a:rPr lang="en-US" dirty="0" smtClean="0"/>
              <a:t>(“%d”, &amp;</a:t>
            </a:r>
            <a:r>
              <a:rPr lang="en-US" dirty="0" err="1" smtClean="0"/>
              <a:t>numeros</a:t>
            </a:r>
            <a:r>
              <a:rPr lang="en-US" dirty="0" smtClean="0"/>
              <a:t>[ </a:t>
            </a:r>
            <a:r>
              <a:rPr lang="en-US" dirty="0" err="1" smtClean="0"/>
              <a:t>i</a:t>
            </a:r>
            <a:r>
              <a:rPr lang="en-US" dirty="0" smtClean="0"/>
              <a:t> ] );</a:t>
            </a:r>
          </a:p>
          <a:p>
            <a:pPr eaLnBrk="1" hangingPunct="1">
              <a:buFont typeface="Wingdings" pitchFamily="2" charset="2"/>
              <a:buNone/>
            </a:pPr>
            <a:r>
              <a:rPr lang="en-US" dirty="0" smtClean="0"/>
              <a:t>}</a:t>
            </a:r>
          </a:p>
          <a:p>
            <a:pPr eaLnBrk="1" hangingPunct="1"/>
            <a:endParaRPr lang="en-US" dirty="0" smtClean="0"/>
          </a:p>
          <a:p>
            <a:pPr eaLnBrk="1" hangingPunct="1"/>
            <a:r>
              <a:rPr lang="en-US" dirty="0" err="1" smtClean="0"/>
              <a:t>Melhor</a:t>
            </a:r>
            <a:r>
              <a:rPr lang="en-US" dirty="0" smtClean="0"/>
              <a:t> né?</a:t>
            </a:r>
          </a:p>
          <a:p>
            <a:pPr eaLnBrk="1" hangingPunct="1"/>
            <a:endParaRPr lang="en-US" dirty="0" smtClean="0"/>
          </a:p>
          <a:p>
            <a:pPr eaLnBrk="1" hangingPunct="1"/>
            <a:endParaRPr lang="pt-BR" dirty="0" smtClean="0"/>
          </a:p>
        </p:txBody>
      </p:sp>
      <p:sp>
        <p:nvSpPr>
          <p:cNvPr id="5124" name="Espaço Reservado para Rodapé 3"/>
          <p:cNvSpPr>
            <a:spLocks noGrp="1"/>
          </p:cNvSpPr>
          <p:nvPr>
            <p:ph type="ftr" sz="quarter" idx="10"/>
          </p:nvPr>
        </p:nvSpPr>
        <p:spPr>
          <a:noFill/>
        </p:spPr>
        <p:txBody>
          <a:bodyPr/>
          <a:lstStyle/>
          <a:p>
            <a:r>
              <a:rPr lang="pt-BR" smtClean="0">
                <a:latin typeface="Arial" charset="0"/>
              </a:rPr>
              <a:t>rodrigo@ic.ufal.br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p:txBody>
          <a:bodyPr/>
          <a:lstStyle/>
          <a:p>
            <a:pPr eaLnBrk="1" hangingPunct="1"/>
            <a:r>
              <a:rPr lang="en-US" smtClean="0"/>
              <a:t>Arrays</a:t>
            </a:r>
            <a:endParaRPr lang="pt-BR" smtClean="0"/>
          </a:p>
        </p:txBody>
      </p:sp>
      <p:sp>
        <p:nvSpPr>
          <p:cNvPr id="6147" name="Espaço Reservado para Conteúdo 2"/>
          <p:cNvSpPr>
            <a:spLocks noGrp="1"/>
          </p:cNvSpPr>
          <p:nvPr>
            <p:ph idx="1"/>
          </p:nvPr>
        </p:nvSpPr>
        <p:spPr/>
        <p:txBody>
          <a:bodyPr/>
          <a:lstStyle/>
          <a:p>
            <a:pPr eaLnBrk="1" hangingPunct="1"/>
            <a:r>
              <a:rPr lang="en-US" smtClean="0"/>
              <a:t>Uma variável que pode armazenar vários valores de um mesmo tipo</a:t>
            </a:r>
          </a:p>
          <a:p>
            <a:pPr eaLnBrk="1" hangingPunct="1"/>
            <a:r>
              <a:rPr lang="en-US" smtClean="0"/>
              <a:t>Exemplos</a:t>
            </a:r>
          </a:p>
          <a:p>
            <a:pPr lvl="1" eaLnBrk="1" hangingPunct="1"/>
            <a:r>
              <a:rPr lang="en-US" smtClean="0"/>
              <a:t>int numeros[2000];</a:t>
            </a:r>
          </a:p>
          <a:p>
            <a:pPr lvl="1" eaLnBrk="1" hangingPunct="1"/>
            <a:r>
              <a:rPr lang="en-US" smtClean="0"/>
              <a:t>char palavra[50];</a:t>
            </a:r>
          </a:p>
          <a:p>
            <a:pPr lvl="1" eaLnBrk="1" hangingPunct="1"/>
            <a:r>
              <a:rPr lang="en-US" smtClean="0"/>
              <a:t>float notas[30];</a:t>
            </a:r>
          </a:p>
          <a:p>
            <a:pPr lvl="1" eaLnBrk="1" hangingPunct="1"/>
            <a:endParaRPr lang="en-US" smtClean="0"/>
          </a:p>
        </p:txBody>
      </p:sp>
      <p:sp>
        <p:nvSpPr>
          <p:cNvPr id="6148" name="Espaço Reservado para Rodapé 3"/>
          <p:cNvSpPr>
            <a:spLocks noGrp="1"/>
          </p:cNvSpPr>
          <p:nvPr>
            <p:ph type="ftr" sz="quarter" idx="10"/>
          </p:nvPr>
        </p:nvSpPr>
        <p:spPr>
          <a:noFill/>
        </p:spPr>
        <p:txBody>
          <a:bodyPr/>
          <a:lstStyle/>
          <a:p>
            <a:r>
              <a:rPr lang="pt-BR" smtClean="0">
                <a:latin typeface="Arial" charset="0"/>
              </a:rPr>
              <a:t>rodrigo@ic.ufal.br</a:t>
            </a:r>
          </a:p>
        </p:txBody>
      </p:sp>
      <p:pic>
        <p:nvPicPr>
          <p:cNvPr id="6150" name="Picture 5"/>
          <p:cNvPicPr>
            <a:picLocks noChangeAspect="1" noChangeArrowheads="1"/>
          </p:cNvPicPr>
          <p:nvPr/>
        </p:nvPicPr>
        <p:blipFill>
          <a:blip r:embed="rId3" cstate="print"/>
          <a:srcRect/>
          <a:stretch>
            <a:fillRect/>
          </a:stretch>
        </p:blipFill>
        <p:spPr bwMode="auto">
          <a:xfrm>
            <a:off x="2405063" y="4572000"/>
            <a:ext cx="3810000" cy="138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pPr eaLnBrk="1" hangingPunct="1"/>
            <a:r>
              <a:rPr lang="en-US" dirty="0" err="1" smtClean="0"/>
              <a:t>Exercícios</a:t>
            </a:r>
            <a:endParaRPr lang="pt-BR" dirty="0" smtClean="0"/>
          </a:p>
        </p:txBody>
      </p:sp>
      <p:sp>
        <p:nvSpPr>
          <p:cNvPr id="7171" name="Espaço Reservado para Conteúdo 2"/>
          <p:cNvSpPr>
            <a:spLocks noGrp="1"/>
          </p:cNvSpPr>
          <p:nvPr>
            <p:ph idx="1"/>
          </p:nvPr>
        </p:nvSpPr>
        <p:spPr/>
        <p:txBody>
          <a:bodyPr/>
          <a:lstStyle/>
          <a:p>
            <a:pPr marL="514350" indent="-514350" eaLnBrk="1" hangingPunct="1">
              <a:buFont typeface="+mj-lt"/>
              <a:buAutoNum type="arabicPeriod"/>
            </a:pPr>
            <a:r>
              <a:rPr lang="en-US" dirty="0" smtClean="0"/>
              <a:t>Leia 10 </a:t>
            </a:r>
            <a:r>
              <a:rPr lang="en-US" dirty="0" err="1" smtClean="0"/>
              <a:t>números</a:t>
            </a:r>
            <a:r>
              <a:rPr lang="en-US" dirty="0" smtClean="0"/>
              <a:t> </a:t>
            </a:r>
            <a:r>
              <a:rPr lang="en-US" dirty="0" err="1" smtClean="0"/>
              <a:t>reais</a:t>
            </a:r>
            <a:r>
              <a:rPr lang="en-US" dirty="0" smtClean="0"/>
              <a:t> </a:t>
            </a:r>
            <a:r>
              <a:rPr lang="en-US" dirty="0" err="1" smtClean="0"/>
              <a:t>em</a:t>
            </a:r>
            <a:r>
              <a:rPr lang="en-US" dirty="0" smtClean="0"/>
              <a:t> um array “a”</a:t>
            </a:r>
          </a:p>
          <a:p>
            <a:pPr marL="514350" indent="-514350" eaLnBrk="1" hangingPunct="1">
              <a:buFont typeface="+mj-lt"/>
              <a:buAutoNum type="arabicPeriod"/>
            </a:pPr>
            <a:r>
              <a:rPr lang="en-US" dirty="0" err="1" smtClean="0"/>
              <a:t>Imprima</a:t>
            </a:r>
            <a:r>
              <a:rPr lang="en-US" dirty="0" smtClean="0"/>
              <a:t> </a:t>
            </a:r>
            <a:r>
              <a:rPr lang="en-US" dirty="0" err="1" smtClean="0"/>
              <a:t>quantos</a:t>
            </a:r>
            <a:r>
              <a:rPr lang="en-US" dirty="0" smtClean="0"/>
              <a:t> </a:t>
            </a:r>
            <a:r>
              <a:rPr lang="en-US" dirty="0" err="1" smtClean="0"/>
              <a:t>números</a:t>
            </a:r>
            <a:r>
              <a:rPr lang="en-US" dirty="0" smtClean="0"/>
              <a:t> de “a” </a:t>
            </a:r>
            <a:r>
              <a:rPr lang="en-US" dirty="0" err="1" smtClean="0"/>
              <a:t>são</a:t>
            </a:r>
            <a:r>
              <a:rPr lang="en-US" dirty="0" smtClean="0"/>
              <a:t> </a:t>
            </a:r>
            <a:r>
              <a:rPr lang="en-US" dirty="0" err="1" smtClean="0"/>
              <a:t>negativos</a:t>
            </a:r>
            <a:endParaRPr lang="en-US" dirty="0" smtClean="0"/>
          </a:p>
          <a:p>
            <a:pPr marL="514350" indent="-514350" eaLnBrk="1" hangingPunct="1">
              <a:buFont typeface="+mj-lt"/>
              <a:buAutoNum type="arabicPeriod"/>
            </a:pPr>
            <a:r>
              <a:rPr lang="en-US" dirty="0" err="1" smtClean="0"/>
              <a:t>Depois</a:t>
            </a:r>
            <a:r>
              <a:rPr lang="en-US" dirty="0" smtClean="0"/>
              <a:t> de </a:t>
            </a:r>
            <a:r>
              <a:rPr lang="en-US" dirty="0" err="1" smtClean="0"/>
              <a:t>ler</a:t>
            </a:r>
            <a:r>
              <a:rPr lang="en-US" dirty="0" smtClean="0"/>
              <a:t> o array, </a:t>
            </a:r>
            <a:r>
              <a:rPr lang="en-US" dirty="0" err="1" smtClean="0"/>
              <a:t>leia</a:t>
            </a:r>
            <a:r>
              <a:rPr lang="en-US" dirty="0" smtClean="0"/>
              <a:t> </a:t>
            </a:r>
            <a:r>
              <a:rPr lang="en-US" dirty="0" err="1" smtClean="0"/>
              <a:t>mais</a:t>
            </a:r>
            <a:r>
              <a:rPr lang="en-US" dirty="0" smtClean="0"/>
              <a:t> um </a:t>
            </a:r>
            <a:r>
              <a:rPr lang="en-US" dirty="0" err="1" smtClean="0"/>
              <a:t>número</a:t>
            </a:r>
            <a:r>
              <a:rPr lang="en-US" dirty="0" smtClean="0"/>
              <a:t> x. </a:t>
            </a:r>
            <a:r>
              <a:rPr lang="en-US" dirty="0" err="1" smtClean="0"/>
              <a:t>Imprima</a:t>
            </a:r>
            <a:r>
              <a:rPr lang="en-US" dirty="0" smtClean="0"/>
              <a:t> </a:t>
            </a:r>
            <a:r>
              <a:rPr lang="en-US" dirty="0" err="1" smtClean="0"/>
              <a:t>quantas</a:t>
            </a:r>
            <a:r>
              <a:rPr lang="en-US" dirty="0" smtClean="0"/>
              <a:t> </a:t>
            </a:r>
            <a:r>
              <a:rPr lang="en-US" dirty="0" err="1" smtClean="0"/>
              <a:t>vezes</a:t>
            </a:r>
            <a:r>
              <a:rPr lang="en-US" dirty="0" smtClean="0"/>
              <a:t> x </a:t>
            </a:r>
            <a:r>
              <a:rPr lang="en-US" dirty="0" err="1" smtClean="0"/>
              <a:t>apareceu</a:t>
            </a:r>
            <a:r>
              <a:rPr lang="en-US" dirty="0" smtClean="0"/>
              <a:t> no array</a:t>
            </a:r>
          </a:p>
          <a:p>
            <a:pPr marL="514350" indent="-514350" eaLnBrk="1" hangingPunct="1">
              <a:buFont typeface="+mj-lt"/>
              <a:buAutoNum type="arabicPeriod"/>
            </a:pPr>
            <a:r>
              <a:rPr lang="en-US" dirty="0" err="1" smtClean="0"/>
              <a:t>Crie</a:t>
            </a:r>
            <a:r>
              <a:rPr lang="en-US" dirty="0" smtClean="0"/>
              <a:t> e </a:t>
            </a:r>
            <a:r>
              <a:rPr lang="en-US" dirty="0" err="1" smtClean="0"/>
              <a:t>preencha</a:t>
            </a:r>
            <a:r>
              <a:rPr lang="en-US" dirty="0" smtClean="0"/>
              <a:t> um outro array, “b”. </a:t>
            </a:r>
            <a:r>
              <a:rPr lang="en-US" dirty="0" err="1" smtClean="0"/>
              <a:t>Só</a:t>
            </a:r>
            <a:r>
              <a:rPr lang="en-US" dirty="0" smtClean="0"/>
              <a:t> </a:t>
            </a:r>
            <a:r>
              <a:rPr lang="en-US" dirty="0" err="1" smtClean="0"/>
              <a:t>que</a:t>
            </a:r>
            <a:r>
              <a:rPr lang="en-US" dirty="0" smtClean="0"/>
              <a:t> </a:t>
            </a:r>
            <a:r>
              <a:rPr lang="en-US" dirty="0" err="1" smtClean="0"/>
              <a:t>dessa</a:t>
            </a:r>
            <a:r>
              <a:rPr lang="en-US" dirty="0" smtClean="0"/>
              <a:t> </a:t>
            </a:r>
            <a:r>
              <a:rPr lang="en-US" dirty="0" err="1" smtClean="0"/>
              <a:t>vez</a:t>
            </a:r>
            <a:r>
              <a:rPr lang="en-US" dirty="0" smtClean="0"/>
              <a:t> o array é de </a:t>
            </a:r>
            <a:r>
              <a:rPr lang="en-US" dirty="0" err="1" smtClean="0"/>
              <a:t>inteiros</a:t>
            </a:r>
            <a:r>
              <a:rPr lang="en-US" dirty="0" smtClean="0"/>
              <a:t>. </a:t>
            </a:r>
            <a:r>
              <a:rPr lang="en-US" dirty="0" err="1" smtClean="0"/>
              <a:t>Cada</a:t>
            </a:r>
            <a:r>
              <a:rPr lang="en-US" dirty="0" smtClean="0"/>
              <a:t> </a:t>
            </a:r>
            <a:r>
              <a:rPr lang="en-US" dirty="0" err="1" smtClean="0"/>
              <a:t>posição</a:t>
            </a:r>
            <a:r>
              <a:rPr lang="en-US" dirty="0" smtClean="0"/>
              <a:t> de b </a:t>
            </a:r>
            <a:r>
              <a:rPr lang="en-US" dirty="0" err="1" smtClean="0"/>
              <a:t>indica</a:t>
            </a:r>
            <a:r>
              <a:rPr lang="en-US" dirty="0" smtClean="0"/>
              <a:t> 1 se o valor lido </a:t>
            </a:r>
            <a:r>
              <a:rPr lang="en-US" dirty="0" err="1" smtClean="0"/>
              <a:t>na</a:t>
            </a:r>
            <a:r>
              <a:rPr lang="en-US" dirty="0" smtClean="0"/>
              <a:t> </a:t>
            </a:r>
            <a:r>
              <a:rPr lang="en-US" dirty="0" err="1" smtClean="0"/>
              <a:t>mesma</a:t>
            </a:r>
            <a:r>
              <a:rPr lang="en-US" dirty="0" smtClean="0"/>
              <a:t> </a:t>
            </a:r>
            <a:r>
              <a:rPr lang="en-US" dirty="0" err="1" smtClean="0"/>
              <a:t>posição</a:t>
            </a:r>
            <a:r>
              <a:rPr lang="en-US" dirty="0" smtClean="0"/>
              <a:t> do array “a” é </a:t>
            </a:r>
            <a:r>
              <a:rPr lang="en-US" dirty="0" err="1" smtClean="0"/>
              <a:t>positivo</a:t>
            </a:r>
            <a:r>
              <a:rPr lang="en-US" dirty="0" smtClean="0"/>
              <a:t> e 0 </a:t>
            </a:r>
            <a:r>
              <a:rPr lang="en-US" dirty="0" err="1" smtClean="0"/>
              <a:t>caso</a:t>
            </a:r>
            <a:r>
              <a:rPr lang="en-US" dirty="0" smtClean="0"/>
              <a:t> </a:t>
            </a:r>
            <a:r>
              <a:rPr lang="en-US" dirty="0" err="1" smtClean="0"/>
              <a:t>contrário</a:t>
            </a:r>
            <a:r>
              <a:rPr lang="en-US" dirty="0" smtClean="0"/>
              <a:t>.</a:t>
            </a:r>
            <a:endParaRPr lang="pt-BR" dirty="0" smtClean="0"/>
          </a:p>
        </p:txBody>
      </p:sp>
      <p:sp>
        <p:nvSpPr>
          <p:cNvPr id="7172" name="Espaço Reservado para Rodapé 3"/>
          <p:cNvSpPr>
            <a:spLocks noGrp="1"/>
          </p:cNvSpPr>
          <p:nvPr>
            <p:ph type="ftr" sz="quarter" idx="10"/>
          </p:nvPr>
        </p:nvSpPr>
        <p:spPr>
          <a:noFill/>
        </p:spPr>
        <p:txBody>
          <a:bodyPr/>
          <a:lstStyle/>
          <a:p>
            <a:r>
              <a:rPr lang="pt-BR" smtClean="0">
                <a:latin typeface="Arial" charset="0"/>
              </a:rPr>
              <a:t>rodrigo@ic.ufal.br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Exercícios</a:t>
            </a:r>
            <a:r>
              <a:rPr lang="en-US" dirty="0" smtClean="0"/>
              <a:t> (cont.)</a:t>
            </a:r>
            <a:endParaRPr lang="en-US" dirty="0"/>
          </a:p>
        </p:txBody>
      </p:sp>
      <p:sp>
        <p:nvSpPr>
          <p:cNvPr id="3" name="Content Placeholder 2"/>
          <p:cNvSpPr>
            <a:spLocks noGrp="1"/>
          </p:cNvSpPr>
          <p:nvPr>
            <p:ph idx="1"/>
          </p:nvPr>
        </p:nvSpPr>
        <p:spPr/>
        <p:txBody>
          <a:bodyPr/>
          <a:lstStyle/>
          <a:p>
            <a:r>
              <a:rPr lang="pt-BR" dirty="0" smtClean="0"/>
              <a:t>Imprima a </a:t>
            </a:r>
            <a:r>
              <a:rPr lang="pt-BR" dirty="0"/>
              <a:t>posição onde </a:t>
            </a:r>
            <a:r>
              <a:rPr lang="pt-BR" dirty="0" smtClean="0"/>
              <a:t>se encontra </a:t>
            </a:r>
            <a:r>
              <a:rPr lang="pt-BR" dirty="0"/>
              <a:t>o maior valor do </a:t>
            </a:r>
            <a:r>
              <a:rPr lang="pt-BR" dirty="0" err="1" smtClean="0"/>
              <a:t>array</a:t>
            </a:r>
            <a:r>
              <a:rPr lang="pt-BR" dirty="0" smtClean="0"/>
              <a:t> “a”. </a:t>
            </a:r>
            <a:r>
              <a:rPr lang="pt-BR" dirty="0"/>
              <a:t>Se houver mais de um valor maior, devolver a posição da </a:t>
            </a:r>
            <a:r>
              <a:rPr lang="pt-BR" dirty="0" smtClean="0"/>
              <a:t>primeira ocorrência</a:t>
            </a:r>
          </a:p>
          <a:p>
            <a:r>
              <a:rPr lang="pt-BR" dirty="0" smtClean="0"/>
              <a:t>Crie um </a:t>
            </a:r>
            <a:r>
              <a:rPr lang="pt-BR" dirty="0" err="1" smtClean="0"/>
              <a:t>array</a:t>
            </a:r>
            <a:r>
              <a:rPr lang="pt-BR" dirty="0" smtClean="0"/>
              <a:t> de inteiros “c”. Coloque somente a parte inteira dos elementos de “a” em “c”.</a:t>
            </a:r>
          </a:p>
          <a:p>
            <a:r>
              <a:rPr lang="pt-BR" dirty="0" smtClean="0"/>
              <a:t>Substitua os elementos de valor ímpar de “c”  por -1 e os pares </a:t>
            </a:r>
            <a:r>
              <a:rPr lang="pt-BR" dirty="0"/>
              <a:t>por +</a:t>
            </a:r>
            <a:r>
              <a:rPr lang="pt-BR" dirty="0" smtClean="0"/>
              <a:t>1</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spTree>
    <p:extLst>
      <p:ext uri="{BB962C8B-B14F-4D97-AF65-F5344CB8AC3E}">
        <p14:creationId xmlns:p14="http://schemas.microsoft.com/office/powerpoint/2010/main" val="355475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Mais</a:t>
            </a:r>
            <a:r>
              <a:rPr lang="en-US" dirty="0" smtClean="0"/>
              <a:t> </a:t>
            </a:r>
            <a:r>
              <a:rPr lang="en-US" dirty="0" err="1" smtClean="0"/>
              <a:t>exercícios</a:t>
            </a:r>
            <a:r>
              <a:rPr lang="en-US" dirty="0" smtClean="0"/>
              <a:t>, agora no </a:t>
            </a:r>
            <a:r>
              <a:rPr lang="en-US" dirty="0" err="1" smtClean="0"/>
              <a:t>huxley</a:t>
            </a:r>
            <a:r>
              <a:rPr lang="en-US" dirty="0" smtClean="0"/>
              <a:t>:</a:t>
            </a:r>
            <a:endParaRPr lang="en-US" dirty="0"/>
          </a:p>
        </p:txBody>
      </p:sp>
      <p:sp>
        <p:nvSpPr>
          <p:cNvPr id="3" name="Content Placeholder 2"/>
          <p:cNvSpPr>
            <a:spLocks noGrp="1"/>
          </p:cNvSpPr>
          <p:nvPr>
            <p:ph idx="1"/>
          </p:nvPr>
        </p:nvSpPr>
        <p:spPr/>
        <p:txBody>
          <a:bodyPr/>
          <a:lstStyle/>
          <a:p>
            <a:r>
              <a:rPr lang="en-US" dirty="0" err="1" smtClean="0"/>
              <a:t>Sequência</a:t>
            </a:r>
            <a:r>
              <a:rPr lang="en-US" dirty="0" smtClean="0"/>
              <a:t> da 10</a:t>
            </a:r>
          </a:p>
          <a:p>
            <a:r>
              <a:rPr lang="en-US" dirty="0" err="1" smtClean="0"/>
              <a:t>Reserva</a:t>
            </a:r>
            <a:r>
              <a:rPr lang="en-US" dirty="0" smtClean="0"/>
              <a:t> de </a:t>
            </a:r>
            <a:r>
              <a:rPr lang="en-US" dirty="0" err="1" smtClean="0"/>
              <a:t>passagens</a:t>
            </a:r>
            <a:endParaRPr lang="en-US" dirty="0" smtClean="0"/>
          </a:p>
          <a:p>
            <a:r>
              <a:rPr lang="en-US" dirty="0" err="1"/>
              <a:t>Ordenação</a:t>
            </a:r>
            <a:r>
              <a:rPr lang="en-US" dirty="0"/>
              <a:t> </a:t>
            </a:r>
            <a:r>
              <a:rPr lang="en-US" dirty="0" err="1" smtClean="0"/>
              <a:t>Ingênua</a:t>
            </a:r>
            <a:endParaRPr lang="en-US" dirty="0" smtClean="0"/>
          </a:p>
          <a:p>
            <a:r>
              <a:rPr lang="en-US" dirty="0" err="1"/>
              <a:t>Média</a:t>
            </a:r>
            <a:r>
              <a:rPr lang="en-US" dirty="0"/>
              <a:t> de n </a:t>
            </a:r>
            <a:r>
              <a:rPr lang="en-US" dirty="0" err="1" smtClean="0"/>
              <a:t>números</a:t>
            </a:r>
            <a:endParaRPr lang="en-US" dirty="0" smtClean="0"/>
          </a:p>
          <a:p>
            <a:r>
              <a:rPr lang="en-US" dirty="0" err="1"/>
              <a:t>Matrículas</a:t>
            </a:r>
            <a:r>
              <a:rPr lang="en-US" dirty="0"/>
              <a:t> </a:t>
            </a:r>
            <a:r>
              <a:rPr lang="en-US" dirty="0" err="1" smtClean="0"/>
              <a:t>Duplas</a:t>
            </a:r>
            <a:endParaRPr lang="en-US" dirty="0" smtClean="0"/>
          </a:p>
          <a:p>
            <a:r>
              <a:rPr lang="en-US" dirty="0" err="1" smtClean="0"/>
              <a:t>Inverso</a:t>
            </a:r>
            <a:endParaRPr lang="en-US" dirty="0" smtClean="0"/>
          </a:p>
          <a:p>
            <a:r>
              <a:rPr lang="en-US" dirty="0" err="1" smtClean="0"/>
              <a:t>Iguais</a:t>
            </a:r>
            <a:r>
              <a:rPr lang="en-US" dirty="0" smtClean="0"/>
              <a:t> </a:t>
            </a:r>
            <a:r>
              <a:rPr lang="en-US" dirty="0"/>
              <a:t>a </a:t>
            </a:r>
            <a:r>
              <a:rPr lang="en-US" dirty="0" smtClean="0"/>
              <a:t>n</a:t>
            </a:r>
          </a:p>
          <a:p>
            <a:r>
              <a:rPr lang="en-US" dirty="0" smtClean="0"/>
              <a:t>Fila de </a:t>
            </a:r>
            <a:r>
              <a:rPr lang="en-US" dirty="0" err="1" smtClean="0"/>
              <a:t>banco</a:t>
            </a:r>
            <a:endParaRPr lang="en-US" dirty="0"/>
          </a:p>
        </p:txBody>
      </p:sp>
      <p:sp>
        <p:nvSpPr>
          <p:cNvPr id="4" name="Footer Placeholder 3"/>
          <p:cNvSpPr>
            <a:spLocks noGrp="1"/>
          </p:cNvSpPr>
          <p:nvPr>
            <p:ph type="ftr" sz="quarter" idx="10"/>
          </p:nvPr>
        </p:nvSpPr>
        <p:spPr/>
        <p:txBody>
          <a:bodyPr/>
          <a:lstStyle/>
          <a:p>
            <a:pPr>
              <a:defRPr/>
            </a:pPr>
            <a:r>
              <a:rPr lang="pt-BR" smtClean="0"/>
              <a:t>rodrigo@ic.ufal.br</a:t>
            </a:r>
            <a:endParaRPr lang="pt-B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534" y="686172"/>
            <a:ext cx="877826" cy="999746"/>
          </a:xfrm>
          <a:prstGeom prst="rect">
            <a:avLst/>
          </a:prstGeom>
        </p:spPr>
      </p:pic>
    </p:spTree>
    <p:extLst>
      <p:ext uri="{BB962C8B-B14F-4D97-AF65-F5344CB8AC3E}">
        <p14:creationId xmlns:p14="http://schemas.microsoft.com/office/powerpoint/2010/main" val="1054066133"/>
      </p:ext>
    </p:extLst>
  </p:cSld>
  <p:clrMapOvr>
    <a:masterClrMapping/>
  </p:clrMapOvr>
</p:sld>
</file>

<file path=ppt/theme/theme1.xml><?xml version="1.0" encoding="utf-8"?>
<a:theme xmlns:a="http://schemas.openxmlformats.org/drawingml/2006/main" name="IC-UFA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3864</TotalTime>
  <Words>1056</Words>
  <Application>Microsoft Office PowerPoint</Application>
  <PresentationFormat>On-screen Show (4:3)</PresentationFormat>
  <Paragraphs>313</Paragraphs>
  <Slides>29</Slides>
  <Notes>15</Notes>
  <HiddenSlides>5</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IC-UFAL</vt:lpstr>
      <vt:lpstr>Programação I: Arrays</vt:lpstr>
      <vt:lpstr>Imagine o seguinte problema</vt:lpstr>
      <vt:lpstr>Ou o seguinte problema</vt:lpstr>
      <vt:lpstr>Sua provável solução</vt:lpstr>
      <vt:lpstr>Que tal assim?</vt:lpstr>
      <vt:lpstr>Arrays</vt:lpstr>
      <vt:lpstr>Exercícios</vt:lpstr>
      <vt:lpstr>Exercícios (cont.)</vt:lpstr>
      <vt:lpstr>Mais exercícios, agora no huxley:</vt:lpstr>
      <vt:lpstr>Arrays bidimensionais</vt:lpstr>
      <vt:lpstr>Arrays bidimensionais</vt:lpstr>
      <vt:lpstr>Arrays bidimensionais</vt:lpstr>
      <vt:lpstr>Arrays bidimensionais</vt:lpstr>
      <vt:lpstr>Array bidimensional</vt:lpstr>
      <vt:lpstr>Percorrendo arrays</vt:lpstr>
      <vt:lpstr>Percorrendo arrays</vt:lpstr>
      <vt:lpstr>Exercício (para classe) – matriz transposta</vt:lpstr>
      <vt:lpstr>Início da solução</vt:lpstr>
      <vt:lpstr>Exercícios</vt:lpstr>
      <vt:lpstr>Exercícios</vt:lpstr>
      <vt:lpstr>Exercícios</vt:lpstr>
      <vt:lpstr>Exercícios</vt:lpstr>
      <vt:lpstr>Exercícios</vt:lpstr>
      <vt:lpstr>Lembre dos princípios!</vt:lpstr>
      <vt:lpstr>Função sizeof</vt:lpstr>
      <vt:lpstr>Arrays e ponteiros</vt:lpstr>
      <vt:lpstr>Sendo assim, a voltando para a função de média, poderíamos fazer …</vt:lpstr>
      <vt:lpstr>Mudando o nosso programa de media</vt:lpstr>
      <vt:lpstr>Solução</vt:lpstr>
    </vt:vector>
  </TitlesOfParts>
  <Company>Pessoal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I</dc:title>
  <dc:creator>Rodrigo de Barros Paes</dc:creator>
  <cp:lastModifiedBy>Rodrigo</cp:lastModifiedBy>
  <cp:revision>459</cp:revision>
  <dcterms:created xsi:type="dcterms:W3CDTF">2009-02-19T12:39:44Z</dcterms:created>
  <dcterms:modified xsi:type="dcterms:W3CDTF">2012-11-18T23:41:35Z</dcterms:modified>
</cp:coreProperties>
</file>