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367" r:id="rId2"/>
    <p:sldId id="368" r:id="rId3"/>
    <p:sldId id="366" r:id="rId4"/>
    <p:sldId id="369" r:id="rId5"/>
    <p:sldId id="420" r:id="rId6"/>
    <p:sldId id="421" r:id="rId7"/>
    <p:sldId id="422" r:id="rId8"/>
    <p:sldId id="424" r:id="rId9"/>
    <p:sldId id="425" r:id="rId10"/>
    <p:sldId id="427" r:id="rId11"/>
    <p:sldId id="428" r:id="rId12"/>
    <p:sldId id="429" r:id="rId13"/>
    <p:sldId id="430" r:id="rId14"/>
    <p:sldId id="431" r:id="rId15"/>
    <p:sldId id="426" r:id="rId16"/>
    <p:sldId id="432" r:id="rId17"/>
    <p:sldId id="373" r:id="rId18"/>
    <p:sldId id="374" r:id="rId19"/>
    <p:sldId id="375" r:id="rId20"/>
    <p:sldId id="376" r:id="rId21"/>
    <p:sldId id="380" r:id="rId22"/>
    <p:sldId id="377" r:id="rId23"/>
    <p:sldId id="378" r:id="rId24"/>
    <p:sldId id="381" r:id="rId25"/>
    <p:sldId id="379" r:id="rId26"/>
    <p:sldId id="382" r:id="rId27"/>
    <p:sldId id="384" r:id="rId28"/>
    <p:sldId id="385" r:id="rId29"/>
    <p:sldId id="386" r:id="rId30"/>
    <p:sldId id="383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4" r:id="rId39"/>
    <p:sldId id="395" r:id="rId40"/>
    <p:sldId id="396" r:id="rId41"/>
    <p:sldId id="398" r:id="rId42"/>
    <p:sldId id="399" r:id="rId43"/>
    <p:sldId id="423" r:id="rId44"/>
    <p:sldId id="433" r:id="rId45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35" d="100"/>
          <a:sy n="35" d="100"/>
        </p:scale>
        <p:origin x="-50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05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25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Saída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função </a:t>
            </a:r>
            <a:r>
              <a:rPr lang="pt-BR" dirty="0" err="1" smtClean="0"/>
              <a:t>printf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Sintaxe: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(Expressão de controle, [Lista de argumentos]);</a:t>
            </a:r>
          </a:p>
          <a:p>
            <a:r>
              <a:rPr lang="pt-BR" dirty="0" smtClean="0"/>
              <a:t>onde Expressão de controle:</a:t>
            </a:r>
          </a:p>
          <a:p>
            <a:pPr lvl="1"/>
            <a:r>
              <a:rPr lang="pt-BR" dirty="0" smtClean="0"/>
              <a:t>mensagens que se pretende que sejam exibidas, </a:t>
            </a:r>
          </a:p>
          <a:p>
            <a:pPr lvl="1"/>
            <a:r>
              <a:rPr lang="pt-BR" dirty="0" smtClean="0"/>
              <a:t>códigos de formatação (indicam como o conteúdo de uma variável deve ser exibido)</a:t>
            </a:r>
          </a:p>
          <a:p>
            <a:pPr lvl="1"/>
            <a:r>
              <a:rPr lang="pt-BR" dirty="0" smtClean="0"/>
              <a:t>códigos especiais para a exibição de alguns caracteres especiais e realização de ações que permitam formatar a saída do programa.</a:t>
            </a:r>
          </a:p>
          <a:p>
            <a:r>
              <a:rPr lang="pt-BR" dirty="0" smtClean="0"/>
              <a:t>A Lista de argumentos é opcional pode conter </a:t>
            </a:r>
          </a:p>
          <a:p>
            <a:pPr lvl="1"/>
            <a:r>
              <a:rPr lang="pt-BR" dirty="0" smtClean="0"/>
              <a:t>identificadores de variáveis, </a:t>
            </a:r>
          </a:p>
          <a:p>
            <a:pPr lvl="1"/>
            <a:r>
              <a:rPr lang="pt-BR" dirty="0" smtClean="0"/>
              <a:t>expressões aritméticas ou lógicas e valores constantes.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testar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Desenvolva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com base no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 é </a:t>
            </a:r>
            <a:r>
              <a:rPr lang="en-US" dirty="0" err="1" smtClean="0"/>
              <a:t>achar</a:t>
            </a:r>
            <a:r>
              <a:rPr lang="en-US" dirty="0"/>
              <a:t> </a:t>
            </a:r>
            <a:r>
              <a:rPr lang="en-US" dirty="0" smtClean="0"/>
              <a:t>bugs (</a:t>
            </a:r>
            <a:r>
              <a:rPr lang="en-US" dirty="0" err="1" smtClean="0"/>
              <a:t>faltas</a:t>
            </a:r>
            <a:r>
              <a:rPr lang="en-US" dirty="0" smtClean="0"/>
              <a:t>)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esperado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5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testar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03 </a:t>
            </a:r>
            <a:r>
              <a:rPr lang="en-US" dirty="0" err="1" smtClean="0"/>
              <a:t>números</a:t>
            </a:r>
            <a:endParaRPr lang="en-US" dirty="0" smtClean="0"/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#1</a:t>
            </a:r>
          </a:p>
          <a:p>
            <a:pPr lvl="2"/>
            <a:r>
              <a:rPr lang="en-US" dirty="0" err="1" smtClean="0"/>
              <a:t>Entrada</a:t>
            </a:r>
            <a:r>
              <a:rPr lang="en-US" dirty="0" smtClean="0"/>
              <a:t>: 4 6 8</a:t>
            </a:r>
          </a:p>
          <a:p>
            <a:pPr lvl="2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6</a:t>
            </a:r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#2</a:t>
            </a:r>
          </a:p>
          <a:p>
            <a:pPr lvl="2"/>
            <a:r>
              <a:rPr lang="en-US" dirty="0" err="1" smtClean="0"/>
              <a:t>Entrada</a:t>
            </a:r>
            <a:r>
              <a:rPr lang="en-US" dirty="0" smtClean="0"/>
              <a:t>: 0 0 0</a:t>
            </a:r>
          </a:p>
          <a:p>
            <a:pPr lvl="2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0</a:t>
            </a:r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#3</a:t>
            </a:r>
          </a:p>
          <a:p>
            <a:pPr lvl="2"/>
            <a:r>
              <a:rPr lang="en-US" dirty="0" err="1" smtClean="0"/>
              <a:t>Entrada</a:t>
            </a:r>
            <a:r>
              <a:rPr lang="en-US" dirty="0" smtClean="0"/>
              <a:t>: -4 0 7</a:t>
            </a:r>
          </a:p>
          <a:p>
            <a:pPr lvl="2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1</a:t>
            </a:r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#4</a:t>
            </a:r>
          </a:p>
          <a:p>
            <a:pPr lvl="2"/>
            <a:r>
              <a:rPr lang="en-US" dirty="0" err="1" smtClean="0"/>
              <a:t>Entrada</a:t>
            </a:r>
            <a:r>
              <a:rPr lang="en-US" dirty="0" smtClean="0"/>
              <a:t>: -5 -7 – 9</a:t>
            </a:r>
          </a:p>
          <a:p>
            <a:pPr lvl="2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-7</a:t>
            </a:r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#5</a:t>
            </a:r>
          </a:p>
          <a:p>
            <a:pPr lvl="2"/>
            <a:r>
              <a:rPr lang="en-US" dirty="0" err="1" smtClean="0"/>
              <a:t>Entrada</a:t>
            </a:r>
            <a:r>
              <a:rPr lang="en-US" dirty="0" smtClean="0"/>
              <a:t>: 4 4 0.25</a:t>
            </a:r>
          </a:p>
          <a:p>
            <a:pPr lvl="2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2.75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testar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neutro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limites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normais</a:t>
            </a: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raras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seriam</a:t>
            </a:r>
            <a:r>
              <a:rPr lang="en-US" dirty="0" smtClean="0"/>
              <a:t>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de saber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minutos</a:t>
            </a:r>
            <a:r>
              <a:rPr lang="en-US" dirty="0" smtClean="0"/>
              <a:t> se </a:t>
            </a:r>
            <a:r>
              <a:rPr lang="en-US" dirty="0" err="1" smtClean="0"/>
              <a:t>passaram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Codificou</a:t>
            </a:r>
            <a:r>
              <a:rPr lang="en-US" dirty="0" smtClean="0"/>
              <a:t>, </a:t>
            </a:r>
            <a:r>
              <a:rPr lang="en-US" dirty="0" err="1" smtClean="0"/>
              <a:t>testou</a:t>
            </a:r>
            <a:r>
              <a:rPr lang="en-US" dirty="0" smtClean="0"/>
              <a:t>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r>
              <a:rPr lang="en-US" dirty="0" smtClean="0"/>
              <a:t>?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 o </a:t>
            </a:r>
            <a:r>
              <a:rPr lang="en-US" dirty="0" err="1" smtClean="0"/>
              <a:t>teste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endParaRPr lang="en-US" dirty="0" smtClean="0"/>
          </a:p>
          <a:p>
            <a:pPr lvl="1"/>
            <a:r>
              <a:rPr lang="en-US" dirty="0" smtClean="0"/>
              <a:t>Mas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ok, ok … </a:t>
            </a:r>
            <a:r>
              <a:rPr lang="en-US" dirty="0" err="1" smtClean="0"/>
              <a:t>acho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submetê</a:t>
            </a:r>
            <a:r>
              <a:rPr lang="en-US" dirty="0" smtClean="0"/>
              <a:t>-lo </a:t>
            </a:r>
            <a:r>
              <a:rPr lang="en-US" dirty="0" err="1" smtClean="0"/>
              <a:t>ao</a:t>
            </a:r>
            <a:r>
              <a:rPr lang="en-US" dirty="0" smtClean="0"/>
              <a:t> Huxley?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9342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1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567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Antes de </a:t>
            </a:r>
            <a:r>
              <a:rPr lang="en-US" dirty="0" err="1" smtClean="0"/>
              <a:t>prosseguir</a:t>
            </a:r>
            <a:endParaRPr lang="en-US" dirty="0" smtClean="0"/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entendeu</a:t>
            </a:r>
            <a:r>
              <a:rPr lang="en-US" dirty="0" smtClean="0"/>
              <a:t> ...</a:t>
            </a:r>
          </a:p>
          <a:p>
            <a:pPr lvl="2"/>
            <a:r>
              <a:rPr lang="en-US" dirty="0" err="1" smtClean="0"/>
              <a:t>Vocabulário</a:t>
            </a:r>
            <a:r>
              <a:rPr lang="en-US" dirty="0" smtClean="0"/>
              <a:t> ?</a:t>
            </a:r>
          </a:p>
          <a:p>
            <a:pPr lvl="2"/>
            <a:r>
              <a:rPr lang="en-US" dirty="0" smtClean="0"/>
              <a:t>Estado ?</a:t>
            </a:r>
          </a:p>
          <a:p>
            <a:pPr lvl="2"/>
            <a:r>
              <a:rPr lang="en-US" dirty="0" err="1" smtClean="0"/>
              <a:t>Fluxo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1340768"/>
            <a:ext cx="6250519" cy="300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6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efetuar</a:t>
            </a:r>
            <a:r>
              <a:rPr lang="en-US" dirty="0" smtClean="0"/>
              <a:t> </a:t>
            </a:r>
            <a:r>
              <a:rPr lang="en-US" dirty="0" err="1" smtClean="0"/>
              <a:t>comparações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24000" y="269050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dirty="0" smtClean="0"/>
                        <a:t>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&lt; 3</a:t>
            </a:r>
          </a:p>
          <a:p>
            <a:pPr lvl="1"/>
            <a:r>
              <a:rPr lang="en-US" dirty="0" smtClean="0"/>
              <a:t>4 == 6</a:t>
            </a:r>
          </a:p>
          <a:p>
            <a:pPr lvl="1"/>
            <a:r>
              <a:rPr lang="en-US" dirty="0" smtClean="0"/>
              <a:t>4 == 4</a:t>
            </a:r>
          </a:p>
          <a:p>
            <a:pPr lvl="1"/>
            <a:r>
              <a:rPr lang="en-US" dirty="0" smtClean="0"/>
              <a:t>3 != 2</a:t>
            </a:r>
          </a:p>
          <a:p>
            <a:pPr lvl="1"/>
            <a:r>
              <a:rPr lang="en-US" dirty="0" smtClean="0"/>
              <a:t>1 &lt;=8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soma = 5;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  <a:br>
              <a:rPr lang="en-US" dirty="0" smtClean="0"/>
            </a:br>
            <a:r>
              <a:rPr lang="en-US" dirty="0" smtClean="0"/>
              <a:t>… ( soma &lt;= </a:t>
            </a:r>
            <a:r>
              <a:rPr lang="en-US" dirty="0" err="1" smtClean="0"/>
              <a:t>i</a:t>
            </a:r>
            <a:r>
              <a:rPr lang="en-US" dirty="0" smtClean="0"/>
              <a:t> ) …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ingresso</a:t>
            </a:r>
            <a:r>
              <a:rPr lang="en-US" dirty="0" smtClean="0"/>
              <a:t> </a:t>
            </a:r>
            <a:r>
              <a:rPr lang="en-US" dirty="0" err="1" smtClean="0"/>
              <a:t>custa</a:t>
            </a:r>
            <a:r>
              <a:rPr lang="en-US" dirty="0" smtClean="0"/>
              <a:t> 50 </a:t>
            </a:r>
            <a:r>
              <a:rPr lang="en-US" dirty="0" err="1" smtClean="0"/>
              <a:t>reais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for </a:t>
            </a:r>
            <a:r>
              <a:rPr lang="en-US" dirty="0" err="1" smtClean="0"/>
              <a:t>estudante</a:t>
            </a:r>
            <a:r>
              <a:rPr lang="en-US" dirty="0" smtClean="0"/>
              <a:t> OU </a:t>
            </a:r>
            <a:r>
              <a:rPr lang="en-US" dirty="0" err="1" smtClean="0"/>
              <a:t>idoso</a:t>
            </a:r>
            <a:endParaRPr lang="en-US" dirty="0" smtClean="0"/>
          </a:p>
          <a:p>
            <a:pPr lvl="1"/>
            <a:r>
              <a:rPr lang="en-US" dirty="0" err="1" smtClean="0"/>
              <a:t>Possibilidades</a:t>
            </a:r>
            <a:endParaRPr lang="en-US" dirty="0" smtClean="0"/>
          </a:p>
          <a:p>
            <a:pPr lvl="2"/>
            <a:r>
              <a:rPr lang="en-US" dirty="0" err="1" smtClean="0"/>
              <a:t>Estudante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 , </a:t>
            </a:r>
            <a:r>
              <a:rPr lang="en-US" dirty="0" err="1" smtClean="0"/>
              <a:t>idoso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Estudante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), </a:t>
            </a:r>
            <a:r>
              <a:rPr lang="en-US" dirty="0" err="1" smtClean="0"/>
              <a:t>idoso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Estudante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), </a:t>
            </a:r>
            <a:r>
              <a:rPr lang="en-US" dirty="0" err="1" smtClean="0"/>
              <a:t>idoso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Estudante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), </a:t>
            </a:r>
            <a:r>
              <a:rPr lang="en-US" dirty="0" err="1" smtClean="0"/>
              <a:t>idoso</a:t>
            </a:r>
            <a:r>
              <a:rPr lang="en-US" dirty="0" smtClean="0"/>
              <a:t>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Códigos</a:t>
            </a:r>
            <a:r>
              <a:rPr lang="en-US" dirty="0" smtClean="0"/>
              <a:t> de </a:t>
            </a:r>
            <a:r>
              <a:rPr lang="en-US" dirty="0" err="1" smtClean="0"/>
              <a:t>formatação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Exemplos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(“A </a:t>
            </a:r>
            <a:r>
              <a:rPr lang="en-US" dirty="0" err="1" smtClean="0"/>
              <a:t>resposta</a:t>
            </a:r>
            <a:r>
              <a:rPr lang="en-US" dirty="0" smtClean="0"/>
              <a:t> é %d”, </a:t>
            </a:r>
            <a:r>
              <a:rPr lang="en-US" dirty="0" err="1" smtClean="0"/>
              <a:t>resposta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é </a:t>
            </a:r>
            <a:r>
              <a:rPr lang="en-US" dirty="0" err="1" smtClean="0"/>
              <a:t>igual</a:t>
            </a:r>
            <a:r>
              <a:rPr lang="en-US" dirty="0" smtClean="0"/>
              <a:t> a %d”, 4*5 );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Esse</a:t>
            </a:r>
            <a:r>
              <a:rPr lang="en-US" dirty="0" smtClean="0"/>
              <a:t> é um </a:t>
            </a:r>
            <a:r>
              <a:rPr lang="en-US" dirty="0" err="1" smtClean="0"/>
              <a:t>numero</a:t>
            </a:r>
            <a:r>
              <a:rPr lang="en-US" dirty="0" smtClean="0"/>
              <a:t> float: %f”, 4.567);</a:t>
            </a:r>
            <a:endParaRPr lang="pt-BR" dirty="0"/>
          </a:p>
        </p:txBody>
      </p:sp>
      <p:graphicFrame>
        <p:nvGraphicFramePr>
          <p:cNvPr id="8" name="Espaço Reservado para Conteúdo 5"/>
          <p:cNvGraphicFramePr>
            <a:graphicFrameLocks/>
          </p:cNvGraphicFramePr>
          <p:nvPr/>
        </p:nvGraphicFramePr>
        <p:xfrm>
          <a:off x="500034" y="157161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único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%</a:t>
                      </a:r>
                      <a:r>
                        <a:rPr lang="en-US" dirty="0" err="1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inteiro</a:t>
                      </a:r>
                      <a:r>
                        <a:rPr lang="en-US" dirty="0" smtClean="0"/>
                        <a:t> no </a:t>
                      </a:r>
                      <a:r>
                        <a:rPr lang="en-US" dirty="0" err="1" smtClean="0"/>
                        <a:t>sistema</a:t>
                      </a:r>
                      <a:r>
                        <a:rPr lang="en-US" dirty="0" smtClean="0"/>
                        <a:t> decimal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flutuante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cadeia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caracteres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seguro</a:t>
            </a:r>
            <a:r>
              <a:rPr lang="en-US" dirty="0" smtClean="0"/>
              <a:t> 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for </a:t>
            </a:r>
            <a:r>
              <a:rPr lang="en-US" dirty="0" err="1" smtClean="0"/>
              <a:t>mulher</a:t>
            </a:r>
            <a:r>
              <a:rPr lang="en-US" dirty="0" smtClean="0"/>
              <a:t> E </a:t>
            </a:r>
            <a:r>
              <a:rPr lang="en-US" dirty="0" err="1" smtClean="0"/>
              <a:t>tiver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 ,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anos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 ,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anos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  <a:endParaRPr lang="pt-BR" dirty="0" smtClean="0"/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 ,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anos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  <a:endParaRPr lang="pt-BR" dirty="0" smtClean="0"/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 ,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anos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e a </a:t>
            </a:r>
            <a:r>
              <a:rPr lang="en-US" dirty="0" err="1" smtClean="0"/>
              <a:t>mulher</a:t>
            </a:r>
            <a:r>
              <a:rPr lang="en-US" dirty="0" smtClean="0"/>
              <a:t> </a:t>
            </a:r>
            <a:r>
              <a:rPr lang="en-US" dirty="0" err="1" smtClean="0"/>
              <a:t>disse</a:t>
            </a:r>
            <a:r>
              <a:rPr lang="en-US" dirty="0" smtClean="0"/>
              <a:t>: “o </a:t>
            </a:r>
            <a:r>
              <a:rPr lang="en-US" dirty="0" err="1" smtClean="0"/>
              <a:t>futebol</a:t>
            </a:r>
            <a:r>
              <a:rPr lang="en-US" dirty="0" smtClean="0"/>
              <a:t> OU </a:t>
            </a:r>
            <a:r>
              <a:rPr lang="en-US" dirty="0" err="1" smtClean="0"/>
              <a:t>eu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rapaz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Futebol</a:t>
            </a:r>
            <a:endParaRPr lang="en-US" dirty="0" smtClean="0"/>
          </a:p>
          <a:p>
            <a:pPr lvl="2"/>
            <a:r>
              <a:rPr lang="en-US" dirty="0" err="1" smtClean="0"/>
              <a:t>Mulher</a:t>
            </a:r>
            <a:endParaRPr lang="en-US" dirty="0" smtClean="0"/>
          </a:p>
          <a:p>
            <a:pPr lvl="2"/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endParaRPr lang="en-US" dirty="0" smtClean="0"/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 , </a:t>
            </a:r>
            <a:r>
              <a:rPr lang="en-US" dirty="0" err="1" smtClean="0"/>
              <a:t>futebol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 , </a:t>
            </a:r>
            <a:r>
              <a:rPr lang="en-US" dirty="0" err="1" smtClean="0"/>
              <a:t>futebol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 , </a:t>
            </a:r>
            <a:r>
              <a:rPr lang="en-US" dirty="0" err="1" smtClean="0"/>
              <a:t>futebol</a:t>
            </a:r>
            <a:r>
              <a:rPr lang="en-US" dirty="0" smtClean="0"/>
              <a:t> (</a:t>
            </a:r>
            <a:r>
              <a:rPr lang="en-US" dirty="0" err="1" smtClean="0"/>
              <a:t>verdadeiro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Mulher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 , </a:t>
            </a:r>
            <a:r>
              <a:rPr lang="en-US" dirty="0" err="1" smtClean="0"/>
              <a:t>futebol</a:t>
            </a:r>
            <a:r>
              <a:rPr lang="en-US" dirty="0" smtClean="0"/>
              <a:t> (</a:t>
            </a:r>
            <a:r>
              <a:rPr lang="en-US" dirty="0" err="1" smtClean="0"/>
              <a:t>falso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 </a:t>
            </a:r>
            <a:r>
              <a:rPr lang="en-US" dirty="0" err="1" smtClean="0"/>
              <a:t>exclusivo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XOR (exclusive OR)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E (and)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and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OU (or)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or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OU </a:t>
            </a:r>
            <a:r>
              <a:rPr lang="en-US" dirty="0" err="1" smtClean="0"/>
              <a:t>Exclusivo</a:t>
            </a:r>
            <a:r>
              <a:rPr lang="en-US" dirty="0" smtClean="0"/>
              <a:t> (</a:t>
            </a:r>
            <a:r>
              <a:rPr lang="en-US" dirty="0" err="1" smtClean="0"/>
              <a:t>xor</a:t>
            </a:r>
            <a:r>
              <a:rPr lang="en-US" dirty="0" smtClean="0"/>
              <a:t>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lvl="1"/>
            <a:r>
              <a:rPr lang="en-US" dirty="0" err="1" smtClean="0"/>
              <a:t>Verdadeiro</a:t>
            </a:r>
            <a:r>
              <a:rPr lang="en-US" dirty="0" smtClean="0"/>
              <a:t> é 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: 1</a:t>
            </a:r>
          </a:p>
          <a:p>
            <a:pPr lvl="1"/>
            <a:r>
              <a:rPr lang="en-US" dirty="0" err="1" smtClean="0"/>
              <a:t>Falso</a:t>
            </a:r>
            <a:r>
              <a:rPr lang="en-US" dirty="0" smtClean="0"/>
              <a:t> é 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: 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de 0 é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verdadeiro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usaremos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1</a:t>
            </a:r>
          </a:p>
          <a:p>
            <a:pPr lvl="1"/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&amp;&amp;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||</a:t>
            </a:r>
          </a:p>
          <a:p>
            <a:r>
              <a:rPr lang="en-US" dirty="0" smtClean="0"/>
              <a:t>XOR</a:t>
            </a:r>
          </a:p>
          <a:p>
            <a:pPr lvl="1"/>
            <a:r>
              <a:rPr lang="en-US" dirty="0" smtClean="0"/>
              <a:t>^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E (&amp;&amp;)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&amp;&amp;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OU ( || 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||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, </a:t>
            </a:r>
            <a:r>
              <a:rPr lang="en-US" dirty="0" err="1" smtClean="0"/>
              <a:t>operador</a:t>
            </a:r>
            <a:r>
              <a:rPr lang="en-US" dirty="0" smtClean="0"/>
              <a:t> OU </a:t>
            </a:r>
            <a:r>
              <a:rPr lang="en-US" dirty="0" err="1" smtClean="0"/>
              <a:t>Exclusivo</a:t>
            </a:r>
            <a:r>
              <a:rPr lang="en-US" dirty="0" smtClean="0"/>
              <a:t> (^)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^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praticar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Relembrando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estrutura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lvl="1"/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endParaRPr lang="en-US" dirty="0" smtClean="0"/>
          </a:p>
          <a:p>
            <a:pPr lvl="1"/>
            <a:r>
              <a:rPr lang="en-US" dirty="0" err="1" smtClean="0"/>
              <a:t>Atribuição</a:t>
            </a:r>
            <a:endParaRPr lang="en-US" dirty="0" smtClean="0"/>
          </a:p>
          <a:p>
            <a:pPr lvl="1"/>
            <a:r>
              <a:rPr lang="en-US" dirty="0" err="1" smtClean="0"/>
              <a:t>Saída</a:t>
            </a:r>
            <a:r>
              <a:rPr lang="en-US" dirty="0" smtClean="0"/>
              <a:t> de dados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unário</a:t>
            </a:r>
            <a:endParaRPr lang="en-US" dirty="0" smtClean="0"/>
          </a:p>
          <a:p>
            <a:pPr lvl="1"/>
            <a:r>
              <a:rPr lang="en-US" dirty="0" smtClean="0"/>
              <a:t>!  (</a:t>
            </a:r>
            <a:r>
              <a:rPr lang="en-US" dirty="0" err="1" smtClean="0"/>
              <a:t>negação</a:t>
            </a:r>
            <a:r>
              <a:rPr lang="en-US" dirty="0" smtClean="0"/>
              <a:t>)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24000" y="256128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24" y="2348718"/>
            <a:ext cx="4857784" cy="426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6000760" y="250030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Lembrem</a:t>
            </a:r>
            <a:r>
              <a:rPr lang="en-US" dirty="0" smtClean="0"/>
              <a:t>-se: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ler</a:t>
            </a:r>
            <a:r>
              <a:rPr lang="en-US" dirty="0" smtClean="0"/>
              <a:t> dados do </a:t>
            </a:r>
            <a:r>
              <a:rPr lang="en-US" dirty="0" err="1" smtClean="0"/>
              <a:t>teclado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 de dados</a:t>
            </a:r>
          </a:p>
          <a:p>
            <a:pPr lvl="1"/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(</a:t>
            </a:r>
            <a:r>
              <a:rPr lang="pt-BR" dirty="0" err="1" smtClean="0"/>
              <a:t>Expressao</a:t>
            </a:r>
            <a:r>
              <a:rPr lang="pt-BR" dirty="0" smtClean="0"/>
              <a:t> de controle, Lista de </a:t>
            </a:r>
            <a:r>
              <a:rPr lang="pt-BR" dirty="0" err="1" smtClean="0"/>
              <a:t>variaveis</a:t>
            </a:r>
            <a:r>
              <a:rPr lang="pt-BR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 lvl="1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1">
              <a:buNone/>
            </a:pPr>
            <a:r>
              <a:rPr lang="pt-BR" dirty="0" smtClean="0"/>
              <a:t>{ </a:t>
            </a:r>
          </a:p>
          <a:p>
            <a:pPr lvl="2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anos;</a:t>
            </a:r>
          </a:p>
          <a:p>
            <a:pPr lvl="2"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("%d", &amp;anos);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/>
        </p:nvGraphicFramePr>
        <p:xfrm>
          <a:off x="4143372" y="1500174"/>
          <a:ext cx="48021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40605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 </a:t>
                      </a:r>
                      <a:r>
                        <a:rPr lang="en-US" dirty="0" err="1" smtClean="0"/>
                        <a:t>rato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roeu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roupa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rei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roma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34.67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“aula</a:t>
                      </a:r>
                      <a:r>
                        <a:rPr lang="en-US" baseline="0" dirty="0" smtClean="0"/>
                        <a:t> de p1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357290" y="19880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anos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2042093" y="2172764"/>
            <a:ext cx="2029841" cy="10419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endereço</a:t>
            </a:r>
            <a:r>
              <a:rPr lang="en-US" dirty="0" smtClean="0"/>
              <a:t>: &amp;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operador indica o endereço da posição de memória definida para a variável identificada na lista de variáveis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86000" y="3951936"/>
            <a:ext cx="457200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dirty="0" err="1" smtClean="0"/>
              <a:t>main</a:t>
            </a:r>
            <a:r>
              <a:rPr lang="pt-BR" dirty="0" smtClean="0"/>
              <a:t>(){ 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anos;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("%d", &amp;anos);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3929058" y="4786322"/>
            <a:ext cx="928694" cy="4286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Lembrando</a:t>
            </a:r>
            <a:r>
              <a:rPr lang="en-US" dirty="0" smtClean="0"/>
              <a:t> dos </a:t>
            </a:r>
            <a:r>
              <a:rPr lang="en-US" dirty="0" err="1" smtClean="0"/>
              <a:t>códigos</a:t>
            </a:r>
            <a:r>
              <a:rPr lang="en-US" dirty="0" smtClean="0"/>
              <a:t> …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600" dirty="0" smtClean="0"/>
          </a:p>
          <a:p>
            <a:r>
              <a:rPr lang="en-US" sz="2600" dirty="0" err="1" smtClean="0"/>
              <a:t>Indica</a:t>
            </a:r>
            <a:r>
              <a:rPr lang="en-US" sz="2600" dirty="0" smtClean="0"/>
              <a:t> o </a:t>
            </a:r>
            <a:r>
              <a:rPr lang="en-US" sz="2600" dirty="0" err="1" smtClean="0"/>
              <a:t>tipo</a:t>
            </a:r>
            <a:r>
              <a:rPr lang="en-US" sz="2600" dirty="0" smtClean="0"/>
              <a:t> de dados </a:t>
            </a:r>
            <a:r>
              <a:rPr lang="en-US" sz="2600" dirty="0" err="1" smtClean="0"/>
              <a:t>esperado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entrada</a:t>
            </a:r>
            <a:r>
              <a:rPr lang="en-US" sz="2600" dirty="0" smtClean="0"/>
              <a:t> de dados</a:t>
            </a:r>
            <a:endParaRPr lang="pt-BR" sz="2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/>
        </p:nvGraphicFramePr>
        <p:xfrm>
          <a:off x="500034" y="157161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único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%d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%</a:t>
                      </a:r>
                      <a:r>
                        <a:rPr lang="en-US" dirty="0" err="1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inteiro</a:t>
                      </a:r>
                      <a:r>
                        <a:rPr lang="en-US" dirty="0" smtClean="0"/>
                        <a:t> no </a:t>
                      </a:r>
                      <a:r>
                        <a:rPr lang="en-US" dirty="0" err="1" smtClean="0"/>
                        <a:t>sistema</a:t>
                      </a:r>
                      <a:r>
                        <a:rPr lang="en-US" dirty="0" smtClean="0"/>
                        <a:t> decimal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flutuante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cadeia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caracteres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2286000" y="3951936"/>
            <a:ext cx="457200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r>
              <a:rPr lang="pt-BR" dirty="0" err="1" smtClean="0"/>
              <a:t>main</a:t>
            </a:r>
            <a:r>
              <a:rPr lang="pt-BR" dirty="0" smtClean="0"/>
              <a:t>(){ 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anos;</a:t>
            </a:r>
          </a:p>
          <a:p>
            <a:pPr lvl="1"/>
            <a:r>
              <a:rPr lang="pt-BR" dirty="0" err="1" smtClean="0"/>
              <a:t>scanf</a:t>
            </a:r>
            <a:r>
              <a:rPr lang="pt-BR" dirty="0" smtClean="0"/>
              <a:t>("%d", &amp;anos);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3357554" y="4786322"/>
            <a:ext cx="642942" cy="4286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Lendo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#include &lt;</a:t>
            </a:r>
            <a:r>
              <a:rPr lang="pt-BR" sz="2400" dirty="0" err="1" smtClean="0"/>
              <a:t>stdio</a:t>
            </a:r>
            <a:r>
              <a:rPr lang="pt-BR" sz="2400" dirty="0" smtClean="0"/>
              <a:t>.h&gt;</a:t>
            </a:r>
          </a:p>
          <a:p>
            <a:pPr>
              <a:buNone/>
            </a:pPr>
            <a:r>
              <a:rPr lang="pt-BR" sz="2400" dirty="0" err="1" smtClean="0"/>
              <a:t>main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{ 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dia, </a:t>
            </a:r>
            <a:r>
              <a:rPr lang="pt-BR" sz="2400" dirty="0" err="1" smtClean="0"/>
              <a:t>mes</a:t>
            </a:r>
            <a:r>
              <a:rPr lang="pt-BR" sz="2400" dirty="0" smtClean="0"/>
              <a:t>, ano;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scanf</a:t>
            </a:r>
            <a:r>
              <a:rPr lang="pt-BR" sz="2400" dirty="0" smtClean="0"/>
              <a:t>("%d %d %d", &amp;dia, &amp;</a:t>
            </a:r>
            <a:r>
              <a:rPr lang="pt-BR" sz="2400" dirty="0" err="1" smtClean="0"/>
              <a:t>mes</a:t>
            </a:r>
            <a:r>
              <a:rPr lang="pt-BR" sz="2400" dirty="0" smtClean="0"/>
              <a:t>, &amp;ano);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("Você digitou: %d / %d / %d \n", dia, </a:t>
            </a:r>
            <a:r>
              <a:rPr lang="pt-BR" sz="2400" dirty="0" err="1" smtClean="0"/>
              <a:t>mes</a:t>
            </a:r>
            <a:r>
              <a:rPr lang="pt-BR" sz="2400" dirty="0" smtClean="0"/>
              <a:t>, ano);</a:t>
            </a:r>
          </a:p>
          <a:p>
            <a:pPr>
              <a:buNone/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Lendo</a:t>
            </a:r>
            <a:r>
              <a:rPr lang="en-US" dirty="0" smtClean="0"/>
              <a:t> a </a:t>
            </a:r>
            <a:r>
              <a:rPr lang="en-US" dirty="0" err="1" smtClean="0"/>
              <a:t>entrada</a:t>
            </a:r>
            <a:r>
              <a:rPr lang="en-US" dirty="0" smtClean="0"/>
              <a:t>, com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#include &lt;</a:t>
            </a:r>
            <a:r>
              <a:rPr lang="pt-BR" sz="2400" dirty="0" err="1" smtClean="0"/>
              <a:t>stdio</a:t>
            </a:r>
            <a:r>
              <a:rPr lang="pt-BR" sz="2400" dirty="0" smtClean="0"/>
              <a:t>.h&gt;</a:t>
            </a:r>
          </a:p>
          <a:p>
            <a:pPr>
              <a:buNone/>
            </a:pPr>
            <a:r>
              <a:rPr lang="pt-BR" sz="2400" dirty="0" err="1" smtClean="0"/>
              <a:t>main</a:t>
            </a:r>
            <a:r>
              <a:rPr lang="pt-BR" sz="2400" dirty="0" smtClean="0"/>
              <a:t>()</a:t>
            </a:r>
          </a:p>
          <a:p>
            <a:pPr>
              <a:buNone/>
            </a:pPr>
            <a:r>
              <a:rPr lang="pt-BR" sz="2400" dirty="0" smtClean="0"/>
              <a:t>{ 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dia, </a:t>
            </a:r>
            <a:r>
              <a:rPr lang="pt-BR" sz="2400" dirty="0" err="1" smtClean="0"/>
              <a:t>mes</a:t>
            </a:r>
            <a:r>
              <a:rPr lang="pt-BR" sz="2400" dirty="0" smtClean="0"/>
              <a:t>, ano;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("Digite a data no formato DD/MM/AAAA:\n");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scanf</a:t>
            </a:r>
            <a:r>
              <a:rPr lang="pt-BR" sz="2400" dirty="0" smtClean="0"/>
              <a:t>("%d/%d/%d", &amp;dia, &amp;</a:t>
            </a:r>
            <a:r>
              <a:rPr lang="pt-BR" sz="2400" dirty="0" err="1" smtClean="0"/>
              <a:t>mes</a:t>
            </a:r>
            <a:r>
              <a:rPr lang="pt-BR" sz="2400" dirty="0" smtClean="0"/>
              <a:t>, &amp;ano);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("Você digitou: %d / %d / %d \n", dia, </a:t>
            </a:r>
            <a:r>
              <a:rPr lang="pt-BR" sz="2400" dirty="0" err="1" smtClean="0"/>
              <a:t>mes</a:t>
            </a:r>
            <a:r>
              <a:rPr lang="pt-BR" sz="2400" dirty="0" smtClean="0"/>
              <a:t>, ano);</a:t>
            </a:r>
          </a:p>
          <a:p>
            <a:pPr>
              <a:buNone/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Instrução</a:t>
            </a:r>
            <a:r>
              <a:rPr lang="en-US" dirty="0" smtClean="0"/>
              <a:t>: </a:t>
            </a: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função</a:t>
            </a:r>
            <a:r>
              <a:rPr lang="en-US" dirty="0" smtClean="0"/>
              <a:t> define</a:t>
            </a:r>
          </a:p>
          <a:p>
            <a:pPr lvl="1"/>
            <a:r>
              <a:rPr lang="pt-BR" dirty="0" smtClean="0"/>
              <a:t>tipo de dado que ela retorna</a:t>
            </a:r>
          </a:p>
          <a:p>
            <a:pPr lvl="1"/>
            <a:r>
              <a:rPr lang="pt-BR" dirty="0" smtClean="0"/>
              <a:t>o identificador da função </a:t>
            </a:r>
          </a:p>
          <a:p>
            <a:pPr lvl="1"/>
            <a:r>
              <a:rPr lang="pt-BR" dirty="0" smtClean="0"/>
              <a:t>lista de parâmetros, com seus identificadores e seus tipos de dados; </a:t>
            </a:r>
          </a:p>
          <a:p>
            <a:pPr lvl="1"/>
            <a:r>
              <a:rPr lang="pt-BR" dirty="0" smtClean="0"/>
              <a:t>este conjunto de elementos é chamado </a:t>
            </a:r>
            <a:r>
              <a:rPr lang="pt-BR" b="1" dirty="0" smtClean="0"/>
              <a:t>protótipo da função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Instrução</a:t>
            </a:r>
            <a:r>
              <a:rPr lang="en-US" dirty="0" smtClean="0"/>
              <a:t>: </a:t>
            </a: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main() execute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endParaRPr lang="en-US" dirty="0" smtClean="0"/>
          </a:p>
          <a:p>
            <a:pPr lvl="1"/>
            <a:r>
              <a:rPr lang="pt-BR" dirty="0" smtClean="0"/>
              <a:t>Que o seu protótipo seja definido antes ou no interior da função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protótipos</a:t>
            </a:r>
            <a:r>
              <a:rPr lang="en-US" dirty="0" smtClean="0"/>
              <a:t> das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reunidos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cabeçalhos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“header files”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endParaRPr lang="en-US" dirty="0" smtClean="0"/>
          </a:p>
          <a:p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executarmos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instrução</a:t>
            </a:r>
            <a:r>
              <a:rPr lang="en-US" dirty="0" smtClean="0"/>
              <a:t> 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dirty="0" err="1" smtClean="0"/>
              <a:t>anexa</a:t>
            </a:r>
            <a:r>
              <a:rPr lang="en-US" dirty="0" smtClean="0"/>
              <a:t> as </a:t>
            </a:r>
            <a:r>
              <a:rPr lang="en-US" dirty="0" err="1" smtClean="0"/>
              <a:t>definições</a:t>
            </a:r>
            <a:r>
              <a:rPr lang="en-US" dirty="0" smtClean="0"/>
              <a:t> de </a:t>
            </a:r>
            <a:r>
              <a:rPr lang="en-US" dirty="0" err="1" smtClean="0"/>
              <a:t>protótipos</a:t>
            </a:r>
            <a:r>
              <a:rPr lang="en-US" dirty="0" smtClean="0"/>
              <a:t> das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executam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Picture 2" descr="C:\Documents and Settings\Rodrigo Paes\Configurações locais\Temporary Internet Files\Content.IE5\M9Q1SRO3\MCj0437699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07" y="5954755"/>
            <a:ext cx="304731" cy="40320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071538" y="6000768"/>
            <a:ext cx="671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http://www.cplusplus.com/reference/clibrary/cstdio/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560" y="2302273"/>
            <a:ext cx="793437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stdio.h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</a:t>
            </a:r>
            <a:r>
              <a:rPr lang="en-US" dirty="0" smtClean="0"/>
              <a:t>andar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nput and </a:t>
            </a:r>
            <a:r>
              <a:rPr lang="en-US" b="1" dirty="0" smtClean="0"/>
              <a:t>O</a:t>
            </a:r>
            <a:r>
              <a:rPr lang="en-US" dirty="0" smtClean="0"/>
              <a:t>utput Library</a:t>
            </a:r>
          </a:p>
          <a:p>
            <a:r>
              <a:rPr lang="pt-BR" dirty="0" smtClean="0"/>
              <a:t>C:\Arquivos de programas\</a:t>
            </a:r>
            <a:r>
              <a:rPr lang="pt-BR" dirty="0" err="1" smtClean="0"/>
              <a:t>CodeBlocks</a:t>
            </a:r>
            <a:r>
              <a:rPr lang="pt-BR" dirty="0" smtClean="0"/>
              <a:t>\</a:t>
            </a:r>
            <a:r>
              <a:rPr lang="pt-BR" dirty="0" err="1" smtClean="0"/>
              <a:t>MinGW</a:t>
            </a:r>
            <a:r>
              <a:rPr lang="pt-BR" dirty="0" smtClean="0"/>
              <a:t>\include\</a:t>
            </a:r>
            <a:r>
              <a:rPr lang="pt-BR" dirty="0" err="1" smtClean="0"/>
              <a:t>stdio</a:t>
            </a:r>
            <a:r>
              <a:rPr lang="pt-BR" dirty="0" smtClean="0"/>
              <a:t>.h</a:t>
            </a:r>
          </a:p>
          <a:p>
            <a:endParaRPr lang="en-US" dirty="0" smtClean="0"/>
          </a:p>
          <a:p>
            <a:r>
              <a:rPr lang="en-US" dirty="0" smtClean="0"/>
              <a:t>.h </a:t>
            </a:r>
          </a:p>
          <a:p>
            <a:pPr lvl="1"/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cabeçalho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05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digitados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 (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#include &lt;</a:t>
            </a:r>
            <a:r>
              <a:rPr lang="pt-BR" sz="2000" dirty="0" err="1" smtClean="0"/>
              <a:t>stdio</a:t>
            </a:r>
            <a:r>
              <a:rPr lang="pt-BR" sz="2000" dirty="0" smtClean="0"/>
              <a:t>.h&gt;</a:t>
            </a:r>
          </a:p>
          <a:p>
            <a:pPr>
              <a:buNone/>
            </a:pP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None/>
            </a:pPr>
            <a:r>
              <a:rPr lang="pt-BR" sz="2000" dirty="0" smtClean="0"/>
              <a:t>{ 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n1, n2, n3,n4, n5;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media;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("Digite 05 </a:t>
            </a:r>
            <a:r>
              <a:rPr lang="pt-BR" sz="2000" dirty="0" err="1" smtClean="0"/>
              <a:t>numeros</a:t>
            </a:r>
            <a:r>
              <a:rPr lang="pt-BR" sz="2000" dirty="0" smtClean="0"/>
              <a:t>\n");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 smtClean="0"/>
              <a:t>("%</a:t>
            </a:r>
            <a:r>
              <a:rPr lang="pt-BR" sz="2000" dirty="0" err="1" smtClean="0"/>
              <a:t>f%f%f%f</a:t>
            </a:r>
            <a:r>
              <a:rPr lang="pt-BR" sz="2000" dirty="0" err="1"/>
              <a:t>%f</a:t>
            </a:r>
            <a:r>
              <a:rPr lang="pt-BR" sz="2000" dirty="0" smtClean="0"/>
              <a:t>", </a:t>
            </a:r>
            <a:r>
              <a:rPr lang="pt-BR" sz="2000" dirty="0" smtClean="0"/>
              <a:t>&amp;n1, &amp;n2</a:t>
            </a:r>
            <a:r>
              <a:rPr lang="pt-BR" sz="2000" dirty="0"/>
              <a:t>,&amp;n3 ,&amp;</a:t>
            </a:r>
            <a:r>
              <a:rPr lang="pt-BR" sz="2000" dirty="0" smtClean="0"/>
              <a:t>n4 </a:t>
            </a:r>
            <a:r>
              <a:rPr lang="pt-BR" sz="2000" dirty="0"/>
              <a:t>,&amp;</a:t>
            </a:r>
            <a:r>
              <a:rPr lang="pt-BR" sz="2000" dirty="0" smtClean="0"/>
              <a:t>n5);</a:t>
            </a:r>
          </a:p>
          <a:p>
            <a:pPr>
              <a:buNone/>
            </a:pPr>
            <a:r>
              <a:rPr lang="pt-BR" sz="2000" dirty="0" smtClean="0"/>
              <a:t>	media = (n1 + n2 + n3 + n4 + n5) / 5;</a:t>
            </a:r>
          </a:p>
          <a:p>
            <a:pPr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("A media dos 05 </a:t>
            </a:r>
            <a:r>
              <a:rPr lang="pt-BR" sz="2000" dirty="0" err="1" smtClean="0"/>
              <a:t>numeros</a:t>
            </a:r>
            <a:r>
              <a:rPr lang="pt-BR" sz="2000" dirty="0" smtClean="0"/>
              <a:t> digitados e: %f\n", media);</a:t>
            </a:r>
          </a:p>
          <a:p>
            <a:pPr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para inverter um número com dois algarismos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Entrada: 74</a:t>
            </a:r>
          </a:p>
          <a:p>
            <a:pPr lvl="2"/>
            <a:r>
              <a:rPr lang="pt-BR" dirty="0" smtClean="0"/>
              <a:t>Saída: 47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92896"/>
            <a:ext cx="5004148" cy="34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para trocar o conteúdo de duas </a:t>
            </a:r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4098" name="Picture 2" descr="http://gartic.uol.com.br/imgs/mural/ph/phannyy/desafio-aceit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59" y="4155579"/>
            <a:ext cx="3475881" cy="23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234037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a, b;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("a=%d b=%d\n</a:t>
            </a:r>
            <a:r>
              <a:rPr lang="en-US" dirty="0" smtClean="0"/>
              <a:t>",</a:t>
            </a:r>
            <a:r>
              <a:rPr lang="en-US" dirty="0" err="1" smtClean="0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 b="82469"/>
          <a:stretch/>
        </p:blipFill>
        <p:spPr bwMode="auto">
          <a:xfrm>
            <a:off x="179512" y="5574819"/>
            <a:ext cx="1999556" cy="9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3" b="83317"/>
          <a:stretch/>
        </p:blipFill>
        <p:spPr bwMode="auto">
          <a:xfrm>
            <a:off x="2386122" y="5584111"/>
            <a:ext cx="1919657" cy="87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999" y="521477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está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9555" y="521477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386122" y="3212976"/>
            <a:ext cx="211387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2386122" y="3789040"/>
            <a:ext cx="211387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644008" y="3068960"/>
            <a:ext cx="412551" cy="115212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6213" y="2997822"/>
            <a:ext cx="36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nesses </a:t>
            </a:r>
            <a:r>
              <a:rPr lang="en-US" dirty="0" err="1" smtClean="0"/>
              <a:t>locais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das 3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imprima a soma, a diferença, o produto, a divisão e o resto entre os números inteiros 42 e 21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printf</a:t>
            </a:r>
            <a:r>
              <a:rPr lang="pt-BR" dirty="0" smtClean="0"/>
              <a:t>("%d\n", 42+21);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printf</a:t>
            </a:r>
            <a:r>
              <a:rPr lang="pt-BR" dirty="0" smtClean="0"/>
              <a:t>("%d\n", 42-21);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printf</a:t>
            </a:r>
            <a:r>
              <a:rPr lang="pt-BR" dirty="0" smtClean="0"/>
              <a:t>("%d\n", 42*21);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printf</a:t>
            </a:r>
            <a:r>
              <a:rPr lang="pt-BR" dirty="0" smtClean="0"/>
              <a:t>("%d\n", 42/21);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printf</a:t>
            </a:r>
            <a:r>
              <a:rPr lang="pt-BR" dirty="0" smtClean="0"/>
              <a:t>("%d\n", 42%21);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leia dois valores inteiros representando, respectivamente, um valor de hora e um de minutos e informe quantos minutos se passaram deste o início do dia. 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valores lidos</a:t>
            </a:r>
            <a:r>
              <a:rPr lang="pt-BR" i="1" dirty="0" smtClean="0"/>
              <a:t>:13     15</a:t>
            </a:r>
          </a:p>
          <a:p>
            <a:pPr lvl="1"/>
            <a:r>
              <a:rPr lang="pt-BR" dirty="0" smtClean="0"/>
              <a:t>Impressão:</a:t>
            </a:r>
            <a:r>
              <a:rPr lang="pt-BR" i="1" dirty="0" smtClean="0"/>
              <a:t> 795 minutos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::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entrada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ir</a:t>
            </a:r>
            <a:r>
              <a:rPr lang="en-US" dirty="0" smtClean="0"/>
              <a:t>” da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Senão</a:t>
            </a:r>
            <a:r>
              <a:rPr lang="en-US" dirty="0" smtClean="0"/>
              <a:t>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antes de </a:t>
            </a:r>
            <a:r>
              <a:rPr lang="en-US" dirty="0" err="1" smtClean="0"/>
              <a:t>codificar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::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Escreveu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Teste</a:t>
            </a:r>
            <a:endParaRPr lang="en-US" dirty="0" smtClean="0"/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testar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3316</TotalTime>
  <Words>1604</Words>
  <Application>Microsoft Office PowerPoint</Application>
  <PresentationFormat>On-screen Show (4:3)</PresentationFormat>
  <Paragraphs>498</Paragraphs>
  <Slides>44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IC-UFAL</vt:lpstr>
      <vt:lpstr>Saída de Dados</vt:lpstr>
      <vt:lpstr>Códigos de formatação</vt:lpstr>
      <vt:lpstr>Vamos praticar um pouco …</vt:lpstr>
      <vt:lpstr>O exemplo</vt:lpstr>
      <vt:lpstr>Exercício</vt:lpstr>
      <vt:lpstr>Solução</vt:lpstr>
      <vt:lpstr>Exercício</vt:lpstr>
      <vt:lpstr>Exercício :: solução</vt:lpstr>
      <vt:lpstr>Exercício :: solução</vt:lpstr>
      <vt:lpstr>Como testar?</vt:lpstr>
      <vt:lpstr>Como testar?</vt:lpstr>
      <vt:lpstr>Como testar?</vt:lpstr>
      <vt:lpstr>Voltando ao nosso exemplo</vt:lpstr>
      <vt:lpstr>Codificou, testou … </vt:lpstr>
      <vt:lpstr>Que tal submetê-lo ao Huxley?</vt:lpstr>
      <vt:lpstr>Exemplo de solução</vt:lpstr>
      <vt:lpstr>Relações</vt:lpstr>
      <vt:lpstr>Relações</vt:lpstr>
      <vt:lpstr>Tabela verdade</vt:lpstr>
      <vt:lpstr>Tabela verdade</vt:lpstr>
      <vt:lpstr>Tabela Verdade</vt:lpstr>
      <vt:lpstr>Tabela verdade, operador E (and)</vt:lpstr>
      <vt:lpstr>Tabela verdade, operador OU (or)</vt:lpstr>
      <vt:lpstr>Tabela verdade, operador OU Exclusivo (xor)</vt:lpstr>
      <vt:lpstr>Expressões lógicas</vt:lpstr>
      <vt:lpstr>Expressões lógicas</vt:lpstr>
      <vt:lpstr>Tabela verdade, operador E (&amp;&amp;)</vt:lpstr>
      <vt:lpstr>Tabela verdade, operador OU ( || )</vt:lpstr>
      <vt:lpstr>Tabela verdade, operador OU Exclusivo (^)</vt:lpstr>
      <vt:lpstr>Expressões lógicas</vt:lpstr>
      <vt:lpstr>Exercício</vt:lpstr>
      <vt:lpstr>Como ler dados do teclado?</vt:lpstr>
      <vt:lpstr>Vamos entender o que acontece por debaixo dos panos</vt:lpstr>
      <vt:lpstr>Operador de endereço: &amp;</vt:lpstr>
      <vt:lpstr>Lembrando dos códigos … </vt:lpstr>
      <vt:lpstr>Lendo mais de uma entrada ao de uma só vez</vt:lpstr>
      <vt:lpstr>Lendo a entrada, com alguma formatação</vt:lpstr>
      <vt:lpstr>Instrução: #include &lt;stdio.h&gt;</vt:lpstr>
      <vt:lpstr>Instrução: #include &lt;stdio.h&gt;</vt:lpstr>
      <vt:lpstr>stdio.h</vt:lpstr>
      <vt:lpstr>Exercício</vt:lpstr>
      <vt:lpstr>Solução</vt:lpstr>
      <vt:lpstr>Exercício</vt:lpstr>
      <vt:lpstr>Desafio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355</cp:revision>
  <dcterms:created xsi:type="dcterms:W3CDTF">2009-02-19T12:39:44Z</dcterms:created>
  <dcterms:modified xsi:type="dcterms:W3CDTF">2012-12-07T00:45:24Z</dcterms:modified>
</cp:coreProperties>
</file>