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00B9-E6FF-4CFF-A837-F0A403F24FC5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DB9DA-C3D0-4E1E-816D-C1C905C0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DB9DA-C3D0-4E1E-816D-C1C905C03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DB9DA-C3D0-4E1E-816D-C1C905C038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1438F6E-54EC-44D4-8E27-406ADF32F6B1}" type="datetime6">
              <a:rPr lang="pt-BR" smtClean="0"/>
              <a:t>novembro de 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94F-DB67-450C-A678-BE9B9AD85A8F}" type="datetime6">
              <a:rPr lang="pt-BR" smtClean="0"/>
              <a:t>novembro de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034045-E0DA-4C92-A0A7-78AABD0B0BFE}" type="datetime6">
              <a:rPr lang="pt-BR" smtClean="0"/>
              <a:t>novembro de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EED-F392-49E9-BFF5-50AE8D0E58E1}" type="datetime6">
              <a:rPr lang="pt-BR" smtClean="0"/>
              <a:t>novembro de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3EF5-E6AF-4C28-A092-34D16C9C9F5E}" type="datetime6">
              <a:rPr lang="pt-BR" smtClean="0"/>
              <a:t>novembro de 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2FF688-0DDB-4163-8639-D564ABE99EFC}" type="datetime6">
              <a:rPr lang="pt-BR" smtClean="0"/>
              <a:t>novembro de 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705FF3-9A66-415E-9B8F-01E2837A4202}" type="datetime6">
              <a:rPr lang="pt-BR" smtClean="0"/>
              <a:t>novembro de 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F8E7-2C18-411E-A4AD-B26091A686B3}" type="datetime6">
              <a:rPr lang="pt-BR" smtClean="0"/>
              <a:t>novembro de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465D-9EF7-4B39-9FC7-5407E05C80C1}" type="datetime6">
              <a:rPr lang="pt-BR" smtClean="0"/>
              <a:t>novembro de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CD-1C05-4410-9FA8-D6AC2CCB0D94}" type="datetime6">
              <a:rPr lang="pt-BR" smtClean="0"/>
              <a:t>novembro de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59AAAB-56F2-4E57-B6CF-A66118E5E0BD}" type="datetime6">
              <a:rPr lang="pt-BR" smtClean="0"/>
              <a:t>novembro de 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rodrigo@ic.ufal.br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8F85A3-3205-4C7F-A392-710120BDC86F}" type="datetime6">
              <a:rPr lang="pt-BR" smtClean="0"/>
              <a:t>novembro de 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rodrigo@ic.ufal.br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139A9C-1EBB-400B-8787-8E3BA449CB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wmv"/><Relationship Id="rId1" Type="http://schemas.microsoft.com/office/2007/relationships/media" Target="../media/media4.wmv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wmv"/><Relationship Id="rId1" Type="http://schemas.microsoft.com/office/2007/relationships/media" Target="../media/media5.wmv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wmv"/><Relationship Id="rId1" Type="http://schemas.microsoft.com/office/2007/relationships/media" Target="../media/media6.wmv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wmv"/><Relationship Id="rId1" Type="http://schemas.microsoft.com/office/2007/relationships/media" Target="../media/media7.wmv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wmv"/><Relationship Id="rId1" Type="http://schemas.microsoft.com/office/2007/relationships/media" Target="../media/media8.wmv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kata.pragprog.com/2007/01/code_kata_back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62200" y="4038600"/>
            <a:ext cx="6477000" cy="182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programar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Rodrigo de Barros </a:t>
            </a:r>
            <a:r>
              <a:rPr lang="en-US" dirty="0" err="1" smtClean="0"/>
              <a:t>Paes</a:t>
            </a:r>
            <a:endParaRPr lang="en-US" dirty="0" smtClean="0"/>
          </a:p>
          <a:p>
            <a:r>
              <a:rPr lang="en-US" dirty="0" smtClean="0"/>
              <a:t>rodrigo@ic.ufal.br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72" y="6055122"/>
            <a:ext cx="73152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Entenda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ingredientes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combinados</a:t>
            </a:r>
            <a:endParaRPr lang="en-US" dirty="0" smtClean="0"/>
          </a:p>
          <a:p>
            <a:r>
              <a:rPr lang="en-US" dirty="0" smtClean="0"/>
              <a:t>É </a:t>
            </a:r>
            <a:r>
              <a:rPr lang="en-US" dirty="0" err="1" smtClean="0"/>
              <a:t>preciso</a:t>
            </a:r>
            <a:r>
              <a:rPr lang="en-US" dirty="0" smtClean="0"/>
              <a:t> saber </a:t>
            </a:r>
            <a:r>
              <a:rPr lang="en-US" dirty="0" err="1" smtClean="0"/>
              <a:t>os</a:t>
            </a:r>
            <a:r>
              <a:rPr lang="en-US" dirty="0" smtClean="0"/>
              <a:t> “</a:t>
            </a:r>
            <a:r>
              <a:rPr lang="en-US" dirty="0" err="1" smtClean="0"/>
              <a:t>passos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7980218" cy="1371600"/>
          </a:xfrm>
          <a:prstGeom prst="rect">
            <a:avLst/>
          </a:prstGeom>
        </p:spPr>
      </p:pic>
      <p:pic>
        <p:nvPicPr>
          <p:cNvPr id="6" name="Flow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5801" y="4861559"/>
            <a:ext cx="7964978" cy="12464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propósito</a:t>
            </a:r>
            <a:r>
              <a:rPr lang="en-US" dirty="0" smtClean="0"/>
              <a:t> de um </a:t>
            </a:r>
            <a:r>
              <a:rPr lang="en-US" dirty="0" err="1" smtClean="0"/>
              <a:t>código</a:t>
            </a:r>
            <a:r>
              <a:rPr lang="en-US" dirty="0" smtClean="0"/>
              <a:t> é </a:t>
            </a:r>
            <a:r>
              <a:rPr lang="en-US" dirty="0" err="1" smtClean="0"/>
              <a:t>manipular</a:t>
            </a:r>
            <a:r>
              <a:rPr lang="en-US" dirty="0" smtClean="0"/>
              <a:t> dados. </a:t>
            </a:r>
          </a:p>
          <a:p>
            <a:r>
              <a:rPr lang="en-US" dirty="0" smtClean="0"/>
              <a:t>Logo, 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“</a:t>
            </a:r>
            <a:r>
              <a:rPr lang="en-US" dirty="0" err="1" smtClean="0"/>
              <a:t>ver</a:t>
            </a:r>
            <a:r>
              <a:rPr lang="en-US" dirty="0" smtClean="0"/>
              <a:t>”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dados se </a:t>
            </a:r>
            <a:r>
              <a:rPr lang="en-US" dirty="0" err="1" smtClean="0"/>
              <a:t>comportam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o valor de </a:t>
            </a:r>
            <a:r>
              <a:rPr lang="en-US" dirty="0" err="1" smtClean="0"/>
              <a:t>scaleFactor</a:t>
            </a:r>
            <a:r>
              <a:rPr lang="en-US" dirty="0" smtClean="0"/>
              <a:t> no </a:t>
            </a:r>
            <a:r>
              <a:rPr lang="en-US" dirty="0" err="1" smtClean="0"/>
              <a:t>início</a:t>
            </a:r>
            <a:r>
              <a:rPr lang="en-US" dirty="0" smtClean="0"/>
              <a:t> do loop? E </a:t>
            </a:r>
            <a:r>
              <a:rPr lang="en-US" dirty="0" err="1" smtClean="0"/>
              <a:t>ao</a:t>
            </a:r>
            <a:r>
              <a:rPr lang="en-US" dirty="0" smtClean="0"/>
              <a:t> final?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ele</a:t>
            </a:r>
            <a:r>
              <a:rPr lang="en-US" dirty="0" smtClean="0"/>
              <a:t> se </a:t>
            </a:r>
            <a:r>
              <a:rPr lang="en-US" dirty="0" err="1" smtClean="0"/>
              <a:t>altera</a:t>
            </a:r>
            <a:r>
              <a:rPr lang="en-US" dirty="0" smtClean="0"/>
              <a:t>? </a:t>
            </a:r>
            <a:r>
              <a:rPr lang="en-US" dirty="0" err="1" smtClean="0"/>
              <a:t>Aumento</a:t>
            </a:r>
            <a:r>
              <a:rPr lang="en-US" dirty="0" smtClean="0"/>
              <a:t> linear? </a:t>
            </a:r>
            <a:r>
              <a:rPr lang="en-US" dirty="0" err="1" smtClean="0"/>
              <a:t>Decréscimo</a:t>
            </a:r>
            <a:r>
              <a:rPr lang="en-US" dirty="0" smtClean="0"/>
              <a:t> linear?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6966857" cy="1981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alterados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State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2763837"/>
            <a:ext cx="8229600" cy="20367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mental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10601" cy="987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706921"/>
            <a:ext cx="8610602" cy="560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697521"/>
            <a:ext cx="8610602" cy="560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840521"/>
            <a:ext cx="8610602" cy="560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de forma 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pequeno</a:t>
            </a:r>
            <a:endParaRPr lang="en-US" dirty="0" smtClean="0"/>
          </a:p>
          <a:p>
            <a:r>
              <a:rPr lang="en-US" dirty="0" err="1" smtClean="0"/>
              <a:t>Teste</a:t>
            </a:r>
            <a:endParaRPr lang="en-US" dirty="0" smtClean="0"/>
          </a:p>
          <a:p>
            <a:r>
              <a:rPr lang="en-US" dirty="0" err="1" smtClean="0"/>
              <a:t>Aumente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endParaRPr lang="en-US" dirty="0" smtClean="0"/>
          </a:p>
          <a:p>
            <a:r>
              <a:rPr lang="en-US" dirty="0" err="1" smtClean="0"/>
              <a:t>Teste</a:t>
            </a:r>
            <a:endParaRPr lang="en-US" dirty="0" smtClean="0"/>
          </a:p>
          <a:p>
            <a:r>
              <a:rPr lang="en-US" dirty="0" err="1" smtClean="0"/>
              <a:t>Aumente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endParaRPr lang="en-US" dirty="0" smtClean="0"/>
          </a:p>
          <a:p>
            <a:r>
              <a:rPr lang="en-US" dirty="0" err="1" smtClean="0"/>
              <a:t>Teste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de forma 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possibilidades</a:t>
            </a:r>
            <a:r>
              <a:rPr lang="en-US" dirty="0" smtClean="0"/>
              <a:t> de </a:t>
            </a:r>
            <a:r>
              <a:rPr lang="en-US" dirty="0" err="1" smtClean="0"/>
              <a:t>faltas</a:t>
            </a:r>
            <a:r>
              <a:rPr lang="en-US" dirty="0" smtClean="0"/>
              <a:t> (bugs) </a:t>
            </a:r>
            <a:r>
              <a:rPr lang="en-US" dirty="0" err="1" smtClean="0"/>
              <a:t>existirão</a:t>
            </a:r>
            <a:r>
              <a:rPr lang="en-US" dirty="0" smtClean="0"/>
              <a:t> 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detectá-las</a:t>
            </a:r>
            <a:endParaRPr lang="en-US" dirty="0"/>
          </a:p>
        </p:txBody>
      </p:sp>
      <p:pic>
        <p:nvPicPr>
          <p:cNvPr id="4" name="React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0" y="3505201"/>
            <a:ext cx="7282289" cy="21707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retângulo</a:t>
            </a:r>
            <a:r>
              <a:rPr lang="en-US" dirty="0" smtClean="0"/>
              <a:t> e um </a:t>
            </a:r>
            <a:r>
              <a:rPr lang="en-US" dirty="0" err="1" smtClean="0"/>
              <a:t>triângulo</a:t>
            </a:r>
            <a:r>
              <a:rPr lang="en-US" dirty="0" smtClean="0"/>
              <a:t>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… </a:t>
            </a:r>
            <a:r>
              <a:rPr lang="en-US" dirty="0" err="1" smtClean="0"/>
              <a:t>uma</a:t>
            </a:r>
            <a:r>
              <a:rPr lang="en-US" dirty="0" smtClean="0"/>
              <a:t> casa</a:t>
            </a:r>
          </a:p>
          <a:p>
            <a:r>
              <a:rPr lang="en-US" dirty="0" err="1" smtClean="0"/>
              <a:t>Generalizando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além</a:t>
            </a:r>
            <a:r>
              <a:rPr lang="en-US" dirty="0" smtClean="0"/>
              <a:t> do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70760"/>
            <a:ext cx="6006790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5029200"/>
            <a:ext cx="6542049" cy="1676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…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varie</a:t>
            </a:r>
            <a:endParaRPr lang="en-US" dirty="0"/>
          </a:p>
        </p:txBody>
      </p:sp>
      <p:pic>
        <p:nvPicPr>
          <p:cNvPr id="4" name="Abstract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4840" y="2819400"/>
            <a:ext cx="7467600" cy="19130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2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/>
          </a:p>
        </p:txBody>
      </p:sp>
      <p:pic>
        <p:nvPicPr>
          <p:cNvPr id="4" name="Abstract7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775" y="2803525"/>
            <a:ext cx="8153400" cy="20891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Comece</a:t>
            </a:r>
            <a:r>
              <a:rPr lang="en-US" dirty="0" smtClean="0"/>
              <a:t> com 1,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endParaRPr lang="en-US" dirty="0"/>
          </a:p>
        </p:txBody>
      </p:sp>
      <p:pic>
        <p:nvPicPr>
          <p:cNvPr id="4" name="Abstract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2803525"/>
            <a:ext cx="7498000" cy="19208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forma de </a:t>
            </a:r>
            <a:r>
              <a:rPr lang="en-US" dirty="0" err="1" smtClean="0"/>
              <a:t>pensamento</a:t>
            </a:r>
            <a:endParaRPr lang="en-US" dirty="0" smtClean="0"/>
          </a:p>
          <a:p>
            <a:pPr lvl="1"/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programar</a:t>
            </a:r>
            <a:endParaRPr lang="en-US" dirty="0" smtClean="0"/>
          </a:p>
          <a:p>
            <a:pPr lvl="1"/>
            <a:r>
              <a:rPr lang="en-US" dirty="0" smtClean="0"/>
              <a:t>Da </a:t>
            </a:r>
            <a:r>
              <a:rPr lang="en-US" dirty="0" err="1" smtClean="0"/>
              <a:t>mesma</a:t>
            </a:r>
            <a:r>
              <a:rPr lang="en-US" dirty="0" smtClean="0"/>
              <a:t>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/>
              <a:t> </a:t>
            </a:r>
            <a:r>
              <a:rPr lang="en-US" dirty="0" err="1" smtClean="0"/>
              <a:t>pincéis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pintar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/>
          </a:p>
        </p:txBody>
      </p:sp>
      <p:pic>
        <p:nvPicPr>
          <p:cNvPr id="4" name="Abstract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2759" y="2895600"/>
            <a:ext cx="7795441" cy="19970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 smtClean="0"/>
          </a:p>
          <a:p>
            <a:pPr lvl="1"/>
            <a:r>
              <a:rPr lang="en-US" dirty="0" err="1"/>
              <a:t>Vocabulário</a:t>
            </a:r>
            <a:endParaRPr lang="en-US" dirty="0"/>
          </a:p>
          <a:p>
            <a:pPr lvl="1"/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fluxo</a:t>
            </a:r>
            <a:endParaRPr lang="en-US" dirty="0" smtClean="0"/>
          </a:p>
          <a:p>
            <a:pPr lvl="1"/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estado</a:t>
            </a:r>
            <a:endParaRPr lang="en-US" dirty="0" smtClean="0"/>
          </a:p>
          <a:p>
            <a:pPr lvl="1"/>
            <a:r>
              <a:rPr lang="en-US" dirty="0" err="1" smtClean="0"/>
              <a:t>Crie</a:t>
            </a:r>
            <a:r>
              <a:rPr lang="en-US" dirty="0" smtClean="0"/>
              <a:t> </a:t>
            </a:r>
            <a:r>
              <a:rPr lang="en-US" dirty="0"/>
              <a:t>de forma </a:t>
            </a:r>
            <a:r>
              <a:rPr lang="en-US" dirty="0" smtClean="0"/>
              <a:t>incremental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/>
              <a:t>contreto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abstrato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curso</a:t>
            </a:r>
            <a:r>
              <a:rPr lang="en-US" dirty="0" smtClean="0"/>
              <a:t>, a </a:t>
            </a:r>
            <a:r>
              <a:rPr lang="en-US" dirty="0" err="1" smtClean="0"/>
              <a:t>cada</a:t>
            </a:r>
            <a:r>
              <a:rPr lang="en-US" dirty="0" smtClean="0"/>
              <a:t> novo </a:t>
            </a:r>
            <a:r>
              <a:rPr lang="en-US" dirty="0" err="1" smtClean="0"/>
              <a:t>conceito</a:t>
            </a:r>
            <a:r>
              <a:rPr lang="en-US" dirty="0" smtClean="0"/>
              <a:t>, procure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Certifique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entendeu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antes de </a:t>
            </a:r>
            <a:r>
              <a:rPr lang="en-US" dirty="0" err="1" smtClean="0"/>
              <a:t>prosseguir</a:t>
            </a:r>
            <a:endParaRPr lang="en-US" dirty="0" smtClean="0"/>
          </a:p>
          <a:p>
            <a:r>
              <a:rPr lang="en-US" dirty="0" err="1" smtClean="0"/>
              <a:t>Lembre</a:t>
            </a:r>
            <a:r>
              <a:rPr lang="en-US" dirty="0" smtClean="0"/>
              <a:t>-se</a:t>
            </a:r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pincél</a:t>
            </a:r>
            <a:r>
              <a:rPr lang="en-US" dirty="0" smtClean="0"/>
              <a:t>, mas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o </a:t>
            </a:r>
            <a:r>
              <a:rPr lang="en-US" dirty="0" err="1" smtClean="0"/>
              <a:t>torna</a:t>
            </a:r>
            <a:r>
              <a:rPr lang="en-US" dirty="0" smtClean="0"/>
              <a:t> um </a:t>
            </a:r>
            <a:r>
              <a:rPr lang="en-US" dirty="0" err="1" smtClean="0"/>
              <a:t>pintor</a:t>
            </a:r>
            <a:endParaRPr lang="en-US" dirty="0" smtClean="0"/>
          </a:p>
          <a:p>
            <a:pPr lvl="2"/>
            <a:r>
              <a:rPr lang="en-US" dirty="0" smtClean="0"/>
              <a:t>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combiná</a:t>
            </a:r>
            <a:r>
              <a:rPr lang="en-US" dirty="0" smtClean="0"/>
              <a:t>-los, </a:t>
            </a:r>
            <a:r>
              <a:rPr lang="en-US" dirty="0" err="1" smtClean="0"/>
              <a:t>seguindo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Como alguém se torna um grande músico</a:t>
            </a:r>
            <a:r>
              <a:rPr lang="pt-BR" sz="3200" b="1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</a:t>
            </a:r>
            <a:r>
              <a:rPr lang="pt-BR" dirty="0"/>
              <a:t>preciso entender a teoria e também o funcionamento do instrumento. Claro, que o talento também ajuda. Mas o sucesso só vem com muita prática/treino. O treino é a aplicação da teoria várias vezes, usando cada sessão como um aprendizado para se tornar cada vez melhor. Sendo assim, </a:t>
            </a:r>
            <a:r>
              <a:rPr lang="pt-BR" b="1" dirty="0"/>
              <a:t>como você se torna um grande programador</a:t>
            </a:r>
            <a:r>
              <a:rPr lang="pt-BR" b="1" dirty="0" smtClean="0"/>
              <a:t>? </a:t>
            </a:r>
            <a:r>
              <a:rPr lang="pt-BR" dirty="0" smtClean="0"/>
              <a:t>Você </a:t>
            </a:r>
            <a:r>
              <a:rPr lang="pt-BR" dirty="0"/>
              <a:t>precisa ler muito, aprender a teoria, as estruturas de dados, aprender com os seus erros, com os erros dos outros, mas acima de tudo, você precisa </a:t>
            </a:r>
            <a:r>
              <a:rPr lang="pt-BR" dirty="0">
                <a:solidFill>
                  <a:srgbClr val="FF0000"/>
                </a:solidFill>
              </a:rPr>
              <a:t>praticar muito</a:t>
            </a:r>
            <a:r>
              <a:rPr lang="pt-BR" dirty="0"/>
              <a:t>. É preciso criar sessões de treino de programação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135469"/>
            <a:ext cx="803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Rodrigo de Barros Paes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(Texto adaptado de </a:t>
            </a:r>
            <a:r>
              <a:rPr lang="pt-BR" dirty="0">
                <a:hlinkClick r:id="rId3"/>
              </a:rPr>
              <a:t>http://codekata.pragprog.com/2007/01/code_kata_backg.html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entendem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vêem</a:t>
            </a:r>
            <a:endParaRPr lang="en-US" dirty="0" smtClean="0"/>
          </a:p>
          <a:p>
            <a:r>
              <a:rPr lang="en-US" dirty="0" smtClean="0"/>
              <a:t>Se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fazendo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entendê</a:t>
            </a:r>
            <a:r>
              <a:rPr lang="en-US" dirty="0" smtClean="0"/>
              <a:t>-lo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 smtClean="0"/>
          </a:p>
          <a:p>
            <a:pPr lvl="1"/>
            <a:r>
              <a:rPr lang="en-US" dirty="0" err="1" smtClean="0"/>
              <a:t>Encorajar</a:t>
            </a:r>
            <a:r>
              <a:rPr lang="en-US" dirty="0" smtClean="0"/>
              <a:t> e </a:t>
            </a:r>
            <a:r>
              <a:rPr lang="en-US" dirty="0" err="1" smtClean="0"/>
              <a:t>auxiliar</a:t>
            </a:r>
            <a:r>
              <a:rPr lang="en-US" dirty="0" smtClean="0"/>
              <a:t> no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pensamento</a:t>
            </a:r>
            <a:endParaRPr lang="en-US" dirty="0" smtClean="0"/>
          </a:p>
          <a:p>
            <a:pPr lvl="1"/>
            <a:r>
              <a:rPr lang="en-US" dirty="0" err="1" smtClean="0"/>
              <a:t>Auxiliar</a:t>
            </a:r>
            <a:r>
              <a:rPr lang="en-US" dirty="0" smtClean="0"/>
              <a:t> no </a:t>
            </a:r>
            <a:r>
              <a:rPr lang="en-US" dirty="0" err="1" smtClean="0"/>
              <a:t>entendimento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dos </a:t>
            </a:r>
            <a:r>
              <a:rPr lang="en-US" dirty="0" err="1" smtClean="0"/>
              <a:t>programas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Vocabulário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significado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Entenda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… ?</a:t>
            </a:r>
          </a:p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“</a:t>
            </a:r>
            <a:r>
              <a:rPr lang="en-US" dirty="0" err="1" smtClean="0"/>
              <a:t>pensando</a:t>
            </a:r>
            <a:r>
              <a:rPr lang="en-US" dirty="0" smtClean="0"/>
              <a:t>” ?</a:t>
            </a:r>
          </a:p>
          <a:p>
            <a:r>
              <a:rPr lang="en-US" dirty="0" err="1" smtClean="0"/>
              <a:t>Crie</a:t>
            </a:r>
            <a:r>
              <a:rPr lang="en-US" dirty="0" smtClean="0"/>
              <a:t> de forma incremental</a:t>
            </a:r>
          </a:p>
          <a:p>
            <a:pPr lvl="1"/>
            <a:r>
              <a:rPr lang="en-US" dirty="0" err="1" smtClean="0"/>
              <a:t>Comece</a:t>
            </a:r>
            <a:r>
              <a:rPr lang="en-US" dirty="0"/>
              <a:t> </a:t>
            </a:r>
            <a:r>
              <a:rPr lang="en-US" dirty="0" err="1" smtClean="0"/>
              <a:t>pequeno</a:t>
            </a:r>
            <a:r>
              <a:rPr lang="en-US" dirty="0" smtClean="0"/>
              <a:t>, </a:t>
            </a:r>
            <a:r>
              <a:rPr lang="en-US" dirty="0" err="1" smtClean="0"/>
              <a:t>teste</a:t>
            </a:r>
            <a:r>
              <a:rPr lang="en-US" dirty="0" smtClean="0"/>
              <a:t>, </a:t>
            </a:r>
            <a:r>
              <a:rPr lang="en-US" dirty="0" err="1" smtClean="0"/>
              <a:t>aumente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, </a:t>
            </a:r>
            <a:r>
              <a:rPr lang="en-US" dirty="0" err="1" smtClean="0"/>
              <a:t>teste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contreto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 smtClean="0"/>
          </a:p>
          <a:p>
            <a:pPr lvl="1"/>
            <a:r>
              <a:rPr lang="en-US" dirty="0" err="1" smtClean="0"/>
              <a:t>Começaremos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do </a:t>
            </a:r>
            <a:r>
              <a:rPr lang="en-US" dirty="0" err="1" smtClean="0"/>
              <a:t>concreto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generalizaremos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Vocabulário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8800"/>
            <a:ext cx="7093527" cy="1219200"/>
          </a:xfrm>
        </p:spPr>
      </p:pic>
      <p:sp>
        <p:nvSpPr>
          <p:cNvPr id="7" name="TextBox 6"/>
          <p:cNvSpPr txBox="1"/>
          <p:nvPr/>
        </p:nvSpPr>
        <p:spPr>
          <a:xfrm>
            <a:off x="3787410" y="3284696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Dúvidas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7200"/>
            <a:ext cx="8866909" cy="1524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Vocabulário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Imagine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compra</a:t>
            </a:r>
            <a:r>
              <a:rPr lang="en-US" dirty="0" smtClean="0"/>
              <a:t> um </a:t>
            </a:r>
            <a:r>
              <a:rPr lang="en-US" dirty="0" err="1" smtClean="0"/>
              <a:t>microondas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apertandos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endParaRPr lang="en-US" dirty="0" smtClean="0"/>
          </a:p>
          <a:p>
            <a:pPr lvl="1"/>
            <a:r>
              <a:rPr lang="en-US" dirty="0" smtClean="0"/>
              <a:t>Pronto, agora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cozinhar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49" y="2286000"/>
            <a:ext cx="7230631" cy="19545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Vocabulário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cozinhar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chutar</a:t>
            </a:r>
            <a:r>
              <a:rPr lang="en-US" dirty="0" smtClean="0"/>
              <a:t>” a </a:t>
            </a:r>
            <a:r>
              <a:rPr lang="en-US" dirty="0" err="1" smtClean="0"/>
              <a:t>funcionalidade</a:t>
            </a:r>
            <a:r>
              <a:rPr lang="en-US" dirty="0" smtClean="0"/>
              <a:t> dos </a:t>
            </a:r>
            <a:r>
              <a:rPr lang="en-US" dirty="0" err="1" smtClean="0"/>
              <a:t>botões</a:t>
            </a:r>
            <a:endParaRPr lang="en-US" dirty="0" smtClean="0"/>
          </a:p>
          <a:p>
            <a:r>
              <a:rPr lang="en-US" dirty="0" smtClean="0"/>
              <a:t>… É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ingredientes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combinados</a:t>
            </a:r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cabeça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dos “</a:t>
            </a:r>
            <a:r>
              <a:rPr lang="en-US" dirty="0" err="1" smtClean="0"/>
              <a:t>ingredientes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Vocab1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5029200"/>
            <a:ext cx="7543800" cy="12965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Entenda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Imagine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cozinhar</a:t>
            </a:r>
            <a:r>
              <a:rPr lang="en-US" dirty="0" smtClean="0"/>
              <a:t> um </a:t>
            </a:r>
            <a:r>
              <a:rPr lang="en-US" dirty="0" err="1" smtClean="0"/>
              <a:t>delicioso</a:t>
            </a:r>
            <a:r>
              <a:rPr lang="en-US" dirty="0" smtClean="0"/>
              <a:t> soufflé</a:t>
            </a:r>
          </a:p>
          <a:p>
            <a:r>
              <a:rPr lang="en-US" dirty="0" err="1" smtClean="0"/>
              <a:t>Alguém</a:t>
            </a:r>
            <a:r>
              <a:rPr lang="en-US" dirty="0" smtClean="0"/>
              <a:t> </a:t>
            </a:r>
            <a:r>
              <a:rPr lang="en-US" dirty="0" err="1" smtClean="0"/>
              <a:t>lhe</a:t>
            </a:r>
            <a:r>
              <a:rPr lang="en-US" dirty="0" smtClean="0"/>
              <a:t>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ingredientes</a:t>
            </a:r>
            <a:r>
              <a:rPr lang="en-US" dirty="0" smtClean="0"/>
              <a:t> e … </a:t>
            </a:r>
            <a:r>
              <a:rPr lang="en-US" dirty="0" err="1" smtClean="0"/>
              <a:t>voilá</a:t>
            </a:r>
            <a:r>
              <a:rPr lang="en-US" dirty="0" smtClean="0"/>
              <a:t>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entendeu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soufflé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?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conseguiria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um?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48000"/>
            <a:ext cx="4876800" cy="18973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rodrigo@ic.ufal.br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922</TotalTime>
  <Words>583</Words>
  <Application>Microsoft Office PowerPoint</Application>
  <PresentationFormat>On-screen Show (4:3)</PresentationFormat>
  <Paragraphs>131</Paragraphs>
  <Slides>23</Slides>
  <Notes>2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Princípios para aprender a programar</vt:lpstr>
      <vt:lpstr>Introdução</vt:lpstr>
      <vt:lpstr>Introdução</vt:lpstr>
      <vt:lpstr>Introdução</vt:lpstr>
      <vt:lpstr>Princípios</vt:lpstr>
      <vt:lpstr>Vocabulário</vt:lpstr>
      <vt:lpstr>Vocabulário</vt:lpstr>
      <vt:lpstr>Vocabulário</vt:lpstr>
      <vt:lpstr>Entenda o fluxo</vt:lpstr>
      <vt:lpstr>Entenda o fluxo</vt:lpstr>
      <vt:lpstr>Veja o estado</vt:lpstr>
      <vt:lpstr>Veja o estado</vt:lpstr>
      <vt:lpstr>Veja o estado</vt:lpstr>
      <vt:lpstr>Crie de forma incremental</vt:lpstr>
      <vt:lpstr>Crie de forma incremental</vt:lpstr>
      <vt:lpstr>Do concreto ao abstrato</vt:lpstr>
      <vt:lpstr>Do concreto ao abstrato</vt:lpstr>
      <vt:lpstr>Do concreto ao abstrato</vt:lpstr>
      <vt:lpstr>Do concreto ao abstrato</vt:lpstr>
      <vt:lpstr>Do concreto ao abstrato</vt:lpstr>
      <vt:lpstr>Resumo</vt:lpstr>
      <vt:lpstr>Resumo</vt:lpstr>
      <vt:lpstr>Como alguém se torna um grande músico?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</dc:creator>
  <cp:lastModifiedBy>Rodrigo</cp:lastModifiedBy>
  <cp:revision>29</cp:revision>
  <dcterms:created xsi:type="dcterms:W3CDTF">2012-11-03T11:57:55Z</dcterms:created>
  <dcterms:modified xsi:type="dcterms:W3CDTF">2012-11-18T21:01:35Z</dcterms:modified>
</cp:coreProperties>
</file>