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477" r:id="rId2"/>
    <p:sldId id="478" r:id="rId3"/>
    <p:sldId id="479" r:id="rId4"/>
    <p:sldId id="480" r:id="rId5"/>
    <p:sldId id="481" r:id="rId6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49" d="100"/>
          <a:sy n="49" d="100"/>
        </p:scale>
        <p:origin x="-59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5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85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I:</a:t>
            </a:r>
            <a:br>
              <a:rPr lang="en-US" dirty="0" smtClean="0"/>
            </a:br>
            <a:r>
              <a:rPr lang="en-US" dirty="0" smtClean="0"/>
              <a:t>Para </a:t>
            </a:r>
            <a:r>
              <a:rPr lang="en-US" dirty="0" err="1" smtClean="0"/>
              <a:t>lembrar</a:t>
            </a:r>
            <a:r>
              <a:rPr lang="en-US" dirty="0" smtClean="0"/>
              <a:t> dos </a:t>
            </a:r>
            <a:r>
              <a:rPr lang="en-US" dirty="0" err="1" smtClean="0"/>
              <a:t>ponteiros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Rodrigo </a:t>
            </a:r>
            <a:r>
              <a:rPr lang="en-US" dirty="0" err="1" smtClean="0"/>
              <a:t>Paes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Testando</a:t>
            </a:r>
            <a:r>
              <a:rPr lang="en-US" dirty="0" smtClean="0"/>
              <a:t> o </a:t>
            </a:r>
            <a:r>
              <a:rPr lang="en-US" dirty="0" err="1" smtClean="0"/>
              <a:t>entendimento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Assuma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endereços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 é 1</a:t>
            </a:r>
          </a:p>
          <a:p>
            <a:pPr lvl="1"/>
            <a:r>
              <a:rPr lang="en-US" dirty="0" smtClean="0"/>
              <a:t>d é 2</a:t>
            </a:r>
          </a:p>
          <a:p>
            <a:pPr lvl="1"/>
            <a:r>
              <a:rPr lang="en-US" dirty="0" smtClean="0"/>
              <a:t>e é 3</a:t>
            </a:r>
            <a:endParaRPr lang="pt-BR" dirty="0" smtClean="0"/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:</a:t>
            </a:r>
            <a:endParaRPr lang="pt-BR" dirty="0" smtClean="0"/>
          </a:p>
          <a:p>
            <a:pPr lvl="1"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c = 'T', d = 'S';</a:t>
            </a:r>
          </a:p>
          <a:p>
            <a:pPr lvl="1"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*p1 = &amp;c;</a:t>
            </a:r>
          </a:p>
          <a:p>
            <a:pPr lvl="1"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*p2 = &amp;d;</a:t>
            </a:r>
          </a:p>
          <a:p>
            <a:pPr lvl="1"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*p3;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p3 = &amp;d;</a:t>
            </a:r>
          </a:p>
          <a:p>
            <a:pPr lvl="1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("%</a:t>
            </a:r>
            <a:r>
              <a:rPr lang="pt-BR" dirty="0" smtClean="0"/>
              <a:t>c\n",*</a:t>
            </a:r>
            <a:r>
              <a:rPr lang="pt-BR" dirty="0" smtClean="0"/>
              <a:t>p3);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p3 = p1;</a:t>
            </a:r>
          </a:p>
          <a:p>
            <a:pPr lvl="1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("%c %</a:t>
            </a:r>
            <a:r>
              <a:rPr lang="pt-BR" dirty="0"/>
              <a:t>p\n", </a:t>
            </a:r>
            <a:r>
              <a:rPr lang="pt-BR" dirty="0" smtClean="0"/>
              <a:t>*p3, p3);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*p1 = *p2;</a:t>
            </a:r>
          </a:p>
          <a:p>
            <a:pPr lvl="1"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("%c %</a:t>
            </a:r>
            <a:r>
              <a:rPr lang="pt-BR" dirty="0"/>
              <a:t>p\n</a:t>
            </a:r>
            <a:r>
              <a:rPr lang="pt-BR" dirty="0" smtClean="0"/>
              <a:t>", </a:t>
            </a:r>
            <a:r>
              <a:rPr lang="pt-BR" dirty="0" smtClean="0"/>
              <a:t>*p1, p1 );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Testando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*p;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k;</a:t>
            </a:r>
          </a:p>
          <a:p>
            <a:pPr>
              <a:buNone/>
            </a:pPr>
            <a:r>
              <a:rPr lang="pt-BR" dirty="0" smtClean="0"/>
              <a:t>i = 42;</a:t>
            </a:r>
          </a:p>
          <a:p>
            <a:pPr>
              <a:buNone/>
            </a:pPr>
            <a:r>
              <a:rPr lang="pt-BR" dirty="0" smtClean="0"/>
              <a:t>k = i;</a:t>
            </a:r>
          </a:p>
          <a:p>
            <a:pPr>
              <a:buNone/>
            </a:pPr>
            <a:r>
              <a:rPr lang="pt-BR" dirty="0" smtClean="0"/>
              <a:t>p = &amp;i;</a:t>
            </a:r>
          </a:p>
          <a:p>
            <a:endParaRPr lang="pt-BR" dirty="0" smtClean="0"/>
          </a:p>
          <a:p>
            <a:r>
              <a:rPr lang="en-US" dirty="0" err="1" smtClean="0"/>
              <a:t>Qual</a:t>
            </a:r>
            <a:r>
              <a:rPr lang="en-US" dirty="0" smtClean="0"/>
              <a:t> dos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o valor de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75?</a:t>
            </a:r>
          </a:p>
          <a:p>
            <a:pPr lvl="1"/>
            <a:r>
              <a:rPr lang="nn-NO" dirty="0" smtClean="0"/>
              <a:t>k = 75;</a:t>
            </a:r>
          </a:p>
          <a:p>
            <a:pPr lvl="1"/>
            <a:r>
              <a:rPr lang="nn-NO" dirty="0" smtClean="0"/>
              <a:t>*k = 75;</a:t>
            </a:r>
          </a:p>
          <a:p>
            <a:pPr lvl="1"/>
            <a:r>
              <a:rPr lang="nn-NO" dirty="0" smtClean="0"/>
              <a:t>p = 75;</a:t>
            </a:r>
          </a:p>
          <a:p>
            <a:pPr lvl="1"/>
            <a:r>
              <a:rPr lang="nn-NO" dirty="0" smtClean="0"/>
              <a:t>*p = 75;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o valor de y?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y, *p, x;</a:t>
            </a:r>
          </a:p>
          <a:p>
            <a:pPr>
              <a:buNone/>
            </a:pPr>
            <a:r>
              <a:rPr lang="pt-BR" dirty="0" smtClean="0"/>
              <a:t>	y = 0;</a:t>
            </a:r>
          </a:p>
          <a:p>
            <a:pPr>
              <a:buNone/>
            </a:pPr>
            <a:r>
              <a:rPr lang="pt-BR" dirty="0" smtClean="0"/>
              <a:t>	p = &amp;y;</a:t>
            </a:r>
          </a:p>
          <a:p>
            <a:pPr>
              <a:buNone/>
            </a:pPr>
            <a:r>
              <a:rPr lang="pt-BR" dirty="0" smtClean="0"/>
              <a:t>	x = *p;</a:t>
            </a:r>
          </a:p>
          <a:p>
            <a:pPr>
              <a:buNone/>
            </a:pPr>
            <a:r>
              <a:rPr lang="pt-BR" dirty="0" smtClean="0"/>
              <a:t>	x = 4;</a:t>
            </a:r>
          </a:p>
          <a:p>
            <a:pPr>
              <a:buNone/>
            </a:pPr>
            <a:r>
              <a:rPr lang="pt-BR" dirty="0" smtClean="0"/>
              <a:t>	(*p)++;</a:t>
            </a:r>
          </a:p>
          <a:p>
            <a:pPr>
              <a:buNone/>
            </a:pPr>
            <a:r>
              <a:rPr lang="pt-BR" dirty="0" smtClean="0"/>
              <a:t>	x;</a:t>
            </a:r>
          </a:p>
          <a:p>
            <a:pPr>
              <a:buNone/>
            </a:pPr>
            <a:r>
              <a:rPr lang="pt-BR" dirty="0" smtClean="0"/>
              <a:t>	(*p) += x;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 ("y = %d\n", y);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(0);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Exercício: escreva a função ordenar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/>
              <a:t>main</a:t>
            </a:r>
            <a:r>
              <a:rPr lang="pt-BR" sz="2200" dirty="0" smtClean="0"/>
              <a:t>()</a:t>
            </a:r>
          </a:p>
          <a:p>
            <a:pPr>
              <a:buNone/>
            </a:pPr>
            <a:r>
              <a:rPr lang="pt-BR" sz="2200" dirty="0" smtClean="0"/>
              <a:t>{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int</a:t>
            </a:r>
            <a:r>
              <a:rPr lang="pt-BR" sz="2200" dirty="0" smtClean="0"/>
              <a:t> a, b, c, d, e;</a:t>
            </a:r>
          </a:p>
          <a:p>
            <a:pPr>
              <a:buNone/>
            </a:pPr>
            <a:r>
              <a:rPr lang="pt-BR" sz="2200" dirty="0" smtClean="0"/>
              <a:t>    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printf</a:t>
            </a:r>
            <a:r>
              <a:rPr lang="pt-BR" sz="2200" dirty="0" smtClean="0"/>
              <a:t>("Digite 05 </a:t>
            </a:r>
            <a:r>
              <a:rPr lang="pt-BR" sz="2200" dirty="0" err="1" smtClean="0"/>
              <a:t>numeros</a:t>
            </a:r>
            <a:r>
              <a:rPr lang="pt-BR" sz="2200" dirty="0" smtClean="0"/>
              <a:t>\n");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scanf</a:t>
            </a:r>
            <a:r>
              <a:rPr lang="pt-BR" sz="2200" dirty="0" smtClean="0"/>
              <a:t>("%d%d%d%d%d",&amp;a,&amp;b,&amp;c,&amp;d,&amp;e);</a:t>
            </a:r>
          </a:p>
          <a:p>
            <a:pPr>
              <a:buNone/>
            </a:pPr>
            <a:r>
              <a:rPr lang="pt-BR" sz="2200" dirty="0" smtClean="0"/>
              <a:t>    ordenar(&amp;a,&amp;b,&amp;c,&amp;d,&amp;e);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printf</a:t>
            </a:r>
            <a:r>
              <a:rPr lang="pt-BR" sz="2200" dirty="0" smtClean="0"/>
              <a:t>("Os </a:t>
            </a:r>
            <a:r>
              <a:rPr lang="pt-BR" sz="2200" dirty="0" err="1" smtClean="0"/>
              <a:t>numeros</a:t>
            </a:r>
            <a:r>
              <a:rPr lang="pt-BR" sz="2200" dirty="0" smtClean="0"/>
              <a:t> ordenados em ordem decrescente </a:t>
            </a:r>
            <a:r>
              <a:rPr lang="pt-BR" sz="2200" dirty="0" err="1" smtClean="0"/>
              <a:t>sao</a:t>
            </a:r>
            <a:r>
              <a:rPr lang="pt-BR" sz="2200" dirty="0" smtClean="0"/>
              <a:t>: %d, %d, %d, %d, %d\n",a,b,c,d,e);    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return</a:t>
            </a:r>
            <a:r>
              <a:rPr lang="pt-BR" sz="2200" dirty="0" smtClean="0"/>
              <a:t> 0;</a:t>
            </a:r>
          </a:p>
          <a:p>
            <a:pPr>
              <a:buNone/>
            </a:pPr>
            <a:r>
              <a:rPr lang="pt-BR" sz="2200" dirty="0" smtClean="0"/>
              <a:t>}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3385</TotalTime>
  <Words>283</Words>
  <Application>Microsoft Office PowerPoint</Application>
  <PresentationFormat>On-screen Show (4:3)</PresentationFormat>
  <Paragraphs>69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IC-UFAL</vt:lpstr>
      <vt:lpstr>Programação I: Para lembrar dos ponteiros</vt:lpstr>
      <vt:lpstr>Testando o entendimento</vt:lpstr>
      <vt:lpstr>Testando o seu conhecimento</vt:lpstr>
      <vt:lpstr>Qual o valor de y?</vt:lpstr>
      <vt:lpstr>Exercício: escreva a função ordenar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424</cp:revision>
  <dcterms:created xsi:type="dcterms:W3CDTF">2009-02-19T12:39:44Z</dcterms:created>
  <dcterms:modified xsi:type="dcterms:W3CDTF">2012-04-12T13:59:12Z</dcterms:modified>
</cp:coreProperties>
</file>