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528" r:id="rId2"/>
    <p:sldId id="560" r:id="rId3"/>
    <p:sldId id="561" r:id="rId4"/>
    <p:sldId id="563" r:id="rId5"/>
    <p:sldId id="562" r:id="rId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50" d="100"/>
          <a:sy n="50" d="100"/>
        </p:scale>
        <p:origin x="-5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665019B-F156-44DF-92BA-FA5C2E607A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139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30CBF7F-6EB4-47F6-B2FB-FE121029F3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50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4FDA81C5-00D2-4BA3-8D00-AC70792ABC11}" type="slidenum">
              <a:rPr lang="pt-BR" smtClean="0">
                <a:latin typeface="Arial" charset="0"/>
              </a:rPr>
              <a:pPr defTabSz="990600"/>
              <a:t>1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D1188EFD-442E-4BA5-8184-CB3658690366}" type="slidenum">
              <a:rPr lang="pt-BR" smtClean="0">
                <a:latin typeface="Arial" charset="0"/>
              </a:rPr>
              <a:pPr defTabSz="990600"/>
              <a:t>2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B9F60373-B571-4A3F-B4A0-B6A42288DE98}" type="slidenum">
              <a:rPr lang="pt-BR" smtClean="0">
                <a:latin typeface="Arial" charset="0"/>
              </a:rPr>
              <a:pPr defTabSz="990600"/>
              <a:t>3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35FC1A66-A21E-4333-BE4D-18092AFDD064}" type="slidenum">
              <a:rPr lang="pt-BR" smtClean="0">
                <a:latin typeface="Arial" charset="0"/>
              </a:rPr>
              <a:pPr defTabSz="990600"/>
              <a:t>4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D120583D-E41E-4E9C-909B-B1F10B919552}" type="slidenum">
              <a:rPr lang="pt-BR" smtClean="0">
                <a:latin typeface="Arial" charset="0"/>
              </a:rPr>
              <a:pPr defTabSz="990600"/>
              <a:t>5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32E99-A8F4-48EB-ACF0-4ECBCFADB7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39F10-08E8-45B3-82A9-276C3EBE8C5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2B8E0-9CAE-499C-B17F-8F3F2059D41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7BA68-3279-4EFB-8B6D-21B61ED31B7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AE9D8-1533-4FCB-B08B-8262C6D9993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91071-C0DE-46F6-ACFC-601990BA861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6324-630D-45B2-AF73-66B76E8431C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785BF-B8F9-4EC4-A2DC-0A6DD1B0DD7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E5B7F-5F90-4508-992D-095D910EFF3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BCE68-4267-4566-BA5F-B955A63104D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C3CB4-F476-4228-B2D6-BE5AA76B1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86DB0-CF05-4956-9329-E2ADBAA58F3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45254-F172-40D1-BBB1-1BF882E22D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D47DC-4F56-43F4-8E49-45EC6B593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6E5329F-9105-4360-9E11-9E765A6957F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pic>
        <p:nvPicPr>
          <p:cNvPr id="1032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library/cstdio/fop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Programação I: Arquivos</a:t>
            </a:r>
            <a:endParaRPr lang="pt-BR" smtClean="0"/>
          </a:p>
        </p:txBody>
      </p:sp>
      <p:sp>
        <p:nvSpPr>
          <p:cNvPr id="3075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Rodrigo Paes</a:t>
            </a:r>
            <a:endParaRPr lang="pt-BR" smtClean="0"/>
          </a:p>
        </p:txBody>
      </p:sp>
      <p:sp>
        <p:nvSpPr>
          <p:cNvPr id="3076" name="Espaço Reservado para Data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077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>
                <a:latin typeface="Arial" charset="0"/>
              </a:rPr>
              <a:t>Rodrigo Paes – </a:t>
            </a:r>
            <a:r>
              <a:rPr lang="pt-BR" dirty="0" smtClean="0">
                <a:latin typeface="Arial" charset="0"/>
              </a:rPr>
              <a:t>rodrigo@ic.ufal.br</a:t>
            </a:r>
            <a:endParaRPr lang="pt-BR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Objetivos</a:t>
            </a:r>
            <a:endParaRPr lang="pt-BR" smtClean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Introduzir as principais funções para a manipulação de arquivos em C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Ao final desta aula o aluno deverá ser capaz de:</a:t>
            </a:r>
          </a:p>
          <a:p>
            <a:pPr lvl="1" eaLnBrk="1" hangingPunct="1"/>
            <a:r>
              <a:rPr lang="en-US" smtClean="0"/>
              <a:t>Escrever programas que gravem e leiam arquivos binários ou de texto</a:t>
            </a:r>
          </a:p>
          <a:p>
            <a:pPr lvl="2" eaLnBrk="1" hangingPunct="1"/>
            <a:r>
              <a:rPr lang="en-US" smtClean="0"/>
              <a:t>Com o auxílio do livro ou de referências para as funções de manipulação de arquivos</a:t>
            </a:r>
          </a:p>
          <a:p>
            <a:pPr lvl="1" eaLnBrk="1" hangingPunct="1"/>
            <a:endParaRPr lang="pt-BR" smtClean="0"/>
          </a:p>
        </p:txBody>
      </p:sp>
      <p:sp>
        <p:nvSpPr>
          <p:cNvPr id="410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410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arquivos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Binários</a:t>
            </a:r>
            <a:r>
              <a:rPr lang="en-US" dirty="0" smtClean="0"/>
              <a:t> X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Binários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Tipo</a:t>
            </a:r>
            <a:r>
              <a:rPr lang="en-US" dirty="0" smtClean="0"/>
              <a:t>: FILE</a:t>
            </a:r>
          </a:p>
          <a:p>
            <a:pPr lvl="1" eaLnBrk="1" hangingPunct="1">
              <a:defRPr/>
            </a:pPr>
            <a:r>
              <a:rPr lang="en-US" dirty="0" err="1" smtClean="0"/>
              <a:t>fopen</a:t>
            </a:r>
            <a:r>
              <a:rPr lang="en-US" dirty="0" smtClean="0"/>
              <a:t>()</a:t>
            </a:r>
          </a:p>
          <a:p>
            <a:pPr lvl="2" eaLnBrk="1" hangingPunct="1">
              <a:defRPr/>
            </a:pPr>
            <a:r>
              <a:rPr lang="pt-BR" dirty="0" smtClean="0">
                <a:hlinkClick r:id="rId3"/>
              </a:rPr>
              <a:t>http://www.cplusplus.com/reference/clibrary/cstdio/fopen/</a:t>
            </a:r>
            <a:endParaRPr lang="pt-BR" dirty="0" smtClean="0"/>
          </a:p>
          <a:p>
            <a:pPr lvl="1" eaLnBrk="1" hangingPunct="1">
              <a:defRPr/>
            </a:pPr>
            <a:r>
              <a:rPr lang="en-US" dirty="0" err="1" smtClean="0"/>
              <a:t>fwrite</a:t>
            </a:r>
            <a:r>
              <a:rPr lang="en-US" dirty="0" smtClean="0"/>
              <a:t>()</a:t>
            </a:r>
          </a:p>
          <a:p>
            <a:pPr lvl="1" eaLnBrk="1" hangingPunct="1">
              <a:defRPr/>
            </a:pPr>
            <a:r>
              <a:rPr lang="en-US" dirty="0" err="1" smtClean="0"/>
              <a:t>fread</a:t>
            </a:r>
            <a:r>
              <a:rPr lang="en-US" dirty="0" smtClean="0"/>
              <a:t>()</a:t>
            </a:r>
          </a:p>
          <a:p>
            <a:pPr eaLnBrk="1" hangingPunct="1">
              <a:defRPr/>
            </a:pPr>
            <a:r>
              <a:rPr lang="en-US" dirty="0" err="1" smtClean="0"/>
              <a:t>Localizando</a:t>
            </a:r>
            <a:r>
              <a:rPr lang="en-US" dirty="0" smtClean="0"/>
              <a:t> </a:t>
            </a:r>
            <a:r>
              <a:rPr lang="en-US" dirty="0" err="1" smtClean="0"/>
              <a:t>registos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ftell</a:t>
            </a:r>
            <a:r>
              <a:rPr lang="en-US" dirty="0" smtClean="0"/>
              <a:t>()</a:t>
            </a:r>
          </a:p>
          <a:p>
            <a:pPr lvl="1" eaLnBrk="1" hangingPunct="1">
              <a:defRPr/>
            </a:pPr>
            <a:r>
              <a:rPr lang="en-US" dirty="0" err="1" smtClean="0"/>
              <a:t>fgetpos</a:t>
            </a:r>
            <a:r>
              <a:rPr lang="en-US" dirty="0" smtClean="0"/>
              <a:t>()</a:t>
            </a:r>
          </a:p>
          <a:p>
            <a:pPr eaLnBrk="1" hangingPunct="1">
              <a:defRPr/>
            </a:pPr>
            <a:r>
              <a:rPr lang="en-US" dirty="0" err="1" smtClean="0"/>
              <a:t>Atualização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fsetpos</a:t>
            </a:r>
            <a:r>
              <a:rPr lang="en-US" dirty="0" smtClean="0"/>
              <a:t>()</a:t>
            </a:r>
          </a:p>
          <a:p>
            <a:pPr eaLnBrk="1" hangingPunct="1">
              <a:defRPr/>
            </a:pP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pt-BR" dirty="0"/>
          </a:p>
        </p:txBody>
      </p:sp>
      <p:sp>
        <p:nvSpPr>
          <p:cNvPr id="512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5125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Exercício (e16)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 smtClean="0"/>
              <a:t>Faça um programa para calcular o valor a ser pago pelos passageiros de uma companhia aérea. O programa deverá ler o preço das passagens de um arquivo binário chamado PRECO.BIN. O arquivo contém 10 registros com código (inteiro) e preço (real). A seguir o programa deverá ler o arquivo binário PASSAGEM.BIN com o nome dos passageiros (campo com 33 posições) e código da passagem. Deverá ser gerado um arquivo binário chamado TOTAL.BIN contendo o nome do passageiro e o valor a ser pago por ele.</a:t>
            </a:r>
            <a:endParaRPr lang="pt-BR" dirty="0"/>
          </a:p>
        </p:txBody>
      </p:sp>
      <p:sp>
        <p:nvSpPr>
          <p:cNvPr id="614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6149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Exercício (e17)</a:t>
            </a:r>
            <a:endParaRPr lang="pt-BR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err="1" smtClean="0"/>
              <a:t>Resolvedor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Entrada</a:t>
            </a:r>
            <a:r>
              <a:rPr lang="en-US" dirty="0" smtClean="0"/>
              <a:t> (txt):</a:t>
            </a:r>
          </a:p>
          <a:p>
            <a:pPr lvl="2" eaLnBrk="1" hangingPunct="1"/>
            <a:r>
              <a:rPr lang="en-US" dirty="0" smtClean="0"/>
              <a:t>2</a:t>
            </a:r>
          </a:p>
          <a:p>
            <a:pPr lvl="2" eaLnBrk="1" hangingPunct="1"/>
            <a:r>
              <a:rPr lang="en-US" dirty="0" smtClean="0"/>
              <a:t>-7</a:t>
            </a:r>
          </a:p>
          <a:p>
            <a:pPr lvl="2" eaLnBrk="1" hangingPunct="1"/>
            <a:r>
              <a:rPr lang="en-US" dirty="0" smtClean="0"/>
              <a:t>-5</a:t>
            </a:r>
          </a:p>
          <a:p>
            <a:pPr lvl="1" eaLnBrk="1" hangingPunct="1"/>
            <a:r>
              <a:rPr lang="en-US" dirty="0" err="1" smtClean="0"/>
              <a:t>Saída</a:t>
            </a:r>
            <a:r>
              <a:rPr lang="en-US" dirty="0" smtClean="0"/>
              <a:t> (txt):</a:t>
            </a:r>
          </a:p>
          <a:p>
            <a:pPr lvl="2" eaLnBrk="1" hangingPunct="1"/>
            <a:r>
              <a:rPr lang="en-US" dirty="0" smtClean="0"/>
              <a:t>16.43</a:t>
            </a:r>
          </a:p>
          <a:p>
            <a:pPr lvl="2" eaLnBrk="1" hangingPunct="1"/>
            <a:r>
              <a:rPr lang="en-US" dirty="0" smtClean="0"/>
              <a:t>-2.43</a:t>
            </a:r>
          </a:p>
          <a:p>
            <a:pPr eaLnBrk="1" hangingPunct="1"/>
            <a:r>
              <a:rPr lang="en-US" dirty="0" smtClean="0"/>
              <a:t>Como </a:t>
            </a:r>
            <a:r>
              <a:rPr lang="en-US" dirty="0" err="1" smtClean="0"/>
              <a:t>verificarei</a:t>
            </a:r>
            <a:r>
              <a:rPr lang="en-US" dirty="0" smtClean="0"/>
              <a:t> as </a:t>
            </a:r>
            <a:r>
              <a:rPr lang="en-US" dirty="0" err="1" smtClean="0"/>
              <a:t>respostas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en-US" dirty="0" smtClean="0"/>
              <a:t>equacao.exe meuarquivo.txt saida.txt</a:t>
            </a:r>
          </a:p>
          <a:p>
            <a:pPr lvl="1" eaLnBrk="1" hangingPunct="1"/>
            <a:r>
              <a:rPr lang="en-US" dirty="0" smtClean="0"/>
              <a:t>verificador.exe esperado.txt saida.txt</a:t>
            </a:r>
          </a:p>
          <a:p>
            <a:pPr eaLnBrk="1" hangingPunct="1"/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raízes</a:t>
            </a:r>
            <a:r>
              <a:rPr lang="en-US" dirty="0" smtClean="0"/>
              <a:t>: #</a:t>
            </a:r>
          </a:p>
          <a:p>
            <a:pPr eaLnBrk="1" hangingPunct="1"/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equação</a:t>
            </a:r>
            <a:r>
              <a:rPr lang="en-US" dirty="0" smtClean="0"/>
              <a:t>: @</a:t>
            </a:r>
          </a:p>
        </p:txBody>
      </p:sp>
      <p:sp>
        <p:nvSpPr>
          <p:cNvPr id="717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7173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5755</TotalTime>
  <Words>258</Words>
  <Application>Microsoft Office PowerPoint</Application>
  <PresentationFormat>On-screen Show (4:3)</PresentationFormat>
  <Paragraphs>49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IC-UFAL</vt:lpstr>
      <vt:lpstr>Programação I: Arquivos</vt:lpstr>
      <vt:lpstr>Objetivos</vt:lpstr>
      <vt:lpstr>Agenda</vt:lpstr>
      <vt:lpstr>Exercício (e16)</vt:lpstr>
      <vt:lpstr>Exercício (e17)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453</cp:revision>
  <dcterms:created xsi:type="dcterms:W3CDTF">2009-02-19T12:39:44Z</dcterms:created>
  <dcterms:modified xsi:type="dcterms:W3CDTF">2012-09-27T12:42:05Z</dcterms:modified>
</cp:coreProperties>
</file>