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70" r:id="rId3"/>
    <p:sldId id="257" r:id="rId4"/>
    <p:sldId id="262" r:id="rId5"/>
    <p:sldId id="265" r:id="rId6"/>
    <p:sldId id="259" r:id="rId7"/>
    <p:sldId id="260" r:id="rId8"/>
    <p:sldId id="261" r:id="rId9"/>
    <p:sldId id="269" r:id="rId10"/>
    <p:sldId id="266" r:id="rId11"/>
    <p:sldId id="263" r:id="rId12"/>
    <p:sldId id="271" r:id="rId13"/>
    <p:sldId id="272" r:id="rId14"/>
    <p:sldId id="273"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CF3637-4526-AC52-B78A-94B09F49E951}" v="334" dt="2023-03-31T21:26:31.078"/>
    <p1510:client id="{6A094D71-DB8F-C645-A73D-8CDC5A9D20CF}" v="2702" dt="2023-04-01T05:22:29.254"/>
    <p1510:client id="{876E7C20-C06C-E1B4-7AA0-EB22C491AD0B}" v="74" dt="2023-04-01T05:08:59.491"/>
    <p1510:client id="{D67E8A8E-522F-430A-9285-C03B4E99906A}" v="1758" dt="2023-04-01T13:27:28.2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iq Ahmed" userId="S::ahmedf46@mcmaster.ca::9e8c10dc-a184-4ff8-8b81-565884328714" providerId="AD" clId="Web-{876E7C20-C06C-E1B4-7AA0-EB22C491AD0B}"/>
    <pc:docChg chg="modSld">
      <pc:chgData name="Faiq Ahmed" userId="S::ahmedf46@mcmaster.ca::9e8c10dc-a184-4ff8-8b81-565884328714" providerId="AD" clId="Web-{876E7C20-C06C-E1B4-7AA0-EB22C491AD0B}" dt="2023-04-01T05:23:40.738" v="396"/>
      <pc:docMkLst>
        <pc:docMk/>
      </pc:docMkLst>
      <pc:sldChg chg="modNotes">
        <pc:chgData name="Faiq Ahmed" userId="S::ahmedf46@mcmaster.ca::9e8c10dc-a184-4ff8-8b81-565884328714" providerId="AD" clId="Web-{876E7C20-C06C-E1B4-7AA0-EB22C491AD0B}" dt="2023-04-01T05:23:40.738" v="396"/>
        <pc:sldMkLst>
          <pc:docMk/>
          <pc:sldMk cId="2242215479" sldId="259"/>
        </pc:sldMkLst>
      </pc:sldChg>
      <pc:sldChg chg="modSp modNotes">
        <pc:chgData name="Faiq Ahmed" userId="S::ahmedf46@mcmaster.ca::9e8c10dc-a184-4ff8-8b81-565884328714" providerId="AD" clId="Web-{876E7C20-C06C-E1B4-7AA0-EB22C491AD0B}" dt="2023-04-01T05:09:21.147" v="228"/>
        <pc:sldMkLst>
          <pc:docMk/>
          <pc:sldMk cId="3471313087" sldId="273"/>
        </pc:sldMkLst>
        <pc:spChg chg="mod">
          <ac:chgData name="Faiq Ahmed" userId="S::ahmedf46@mcmaster.ca::9e8c10dc-a184-4ff8-8b81-565884328714" providerId="AD" clId="Web-{876E7C20-C06C-E1B4-7AA0-EB22C491AD0B}" dt="2023-04-01T05:08:59.491" v="167" actId="20577"/>
          <ac:spMkLst>
            <pc:docMk/>
            <pc:sldMk cId="3471313087" sldId="273"/>
            <ac:spMk id="3" creationId="{A9628124-1984-9A17-5B8D-F482EBAF0D7E}"/>
          </ac:spMkLst>
        </pc:spChg>
      </pc:sldChg>
    </pc:docChg>
  </pc:docChgLst>
  <pc:docChgLst>
    <pc:chgData name="Faiq Ahmed" userId="S::ahmedf46@mcmaster.ca::9e8c10dc-a184-4ff8-8b81-565884328714" providerId="AD" clId="Web-{47CF3637-4526-AC52-B78A-94B09F49E951}"/>
    <pc:docChg chg="addSld delSld modSld">
      <pc:chgData name="Faiq Ahmed" userId="S::ahmedf46@mcmaster.ca::9e8c10dc-a184-4ff8-8b81-565884328714" providerId="AD" clId="Web-{47CF3637-4526-AC52-B78A-94B09F49E951}" dt="2023-03-31T21:26:10.265" v="5832"/>
      <pc:docMkLst>
        <pc:docMk/>
      </pc:docMkLst>
      <pc:sldChg chg="addSp delSp modSp">
        <pc:chgData name="Faiq Ahmed" userId="S::ahmedf46@mcmaster.ca::9e8c10dc-a184-4ff8-8b81-565884328714" providerId="AD" clId="Web-{47CF3637-4526-AC52-B78A-94B09F49E951}" dt="2023-03-31T21:23:58.779" v="5820"/>
        <pc:sldMkLst>
          <pc:docMk/>
          <pc:sldMk cId="2242215479" sldId="259"/>
        </pc:sldMkLst>
        <pc:spChg chg="add del mod">
          <ac:chgData name="Faiq Ahmed" userId="S::ahmedf46@mcmaster.ca::9e8c10dc-a184-4ff8-8b81-565884328714" providerId="AD" clId="Web-{47CF3637-4526-AC52-B78A-94B09F49E951}" dt="2023-03-31T21:23:58.779" v="5820"/>
          <ac:spMkLst>
            <pc:docMk/>
            <pc:sldMk cId="2242215479" sldId="259"/>
            <ac:spMk id="3" creationId="{D613D630-91DB-870E-4AA1-6133FDB039FA}"/>
          </ac:spMkLst>
        </pc:spChg>
      </pc:sldChg>
      <pc:sldChg chg="addAnim delAnim modAnim modNotes">
        <pc:chgData name="Faiq Ahmed" userId="S::ahmedf46@mcmaster.ca::9e8c10dc-a184-4ff8-8b81-565884328714" providerId="AD" clId="Web-{47CF3637-4526-AC52-B78A-94B09F49E951}" dt="2023-03-31T20:45:46.061" v="3771"/>
        <pc:sldMkLst>
          <pc:docMk/>
          <pc:sldMk cId="3668055184" sldId="262"/>
        </pc:sldMkLst>
      </pc:sldChg>
      <pc:sldChg chg="addSp delSp modSp mod setBg addAnim delAnim modAnim modNotes">
        <pc:chgData name="Faiq Ahmed" userId="S::ahmedf46@mcmaster.ca::9e8c10dc-a184-4ff8-8b81-565884328714" providerId="AD" clId="Web-{47CF3637-4526-AC52-B78A-94B09F49E951}" dt="2023-03-31T21:26:10.265" v="5832"/>
        <pc:sldMkLst>
          <pc:docMk/>
          <pc:sldMk cId="2331590747" sldId="265"/>
        </pc:sldMkLst>
        <pc:spChg chg="mod">
          <ac:chgData name="Faiq Ahmed" userId="S::ahmedf46@mcmaster.ca::9e8c10dc-a184-4ff8-8b81-565884328714" providerId="AD" clId="Web-{47CF3637-4526-AC52-B78A-94B09F49E951}" dt="2023-03-31T21:26:10.265" v="5832"/>
          <ac:spMkLst>
            <pc:docMk/>
            <pc:sldMk cId="2331590747" sldId="265"/>
            <ac:spMk id="2" creationId="{7090A422-ED2A-5C9A-35D5-8A4F045CC812}"/>
          </ac:spMkLst>
        </pc:spChg>
        <pc:spChg chg="add del">
          <ac:chgData name="Faiq Ahmed" userId="S::ahmedf46@mcmaster.ca::9e8c10dc-a184-4ff8-8b81-565884328714" providerId="AD" clId="Web-{47CF3637-4526-AC52-B78A-94B09F49E951}" dt="2023-03-31T20:06:14.466" v="1357"/>
          <ac:spMkLst>
            <pc:docMk/>
            <pc:sldMk cId="2331590747" sldId="265"/>
            <ac:spMk id="9" creationId="{C59AB4C8-9178-4F7A-8404-6890510B5917}"/>
          </ac:spMkLst>
        </pc:spChg>
        <pc:spChg chg="add del">
          <ac:chgData name="Faiq Ahmed" userId="S::ahmedf46@mcmaster.ca::9e8c10dc-a184-4ff8-8b81-565884328714" providerId="AD" clId="Web-{47CF3637-4526-AC52-B78A-94B09F49E951}" dt="2023-03-31T20:06:14.466" v="1357"/>
          <ac:spMkLst>
            <pc:docMk/>
            <pc:sldMk cId="2331590747" sldId="265"/>
            <ac:spMk id="11" creationId="{4CFDFB37-4BC7-42C6-915D-A6609139BFE7}"/>
          </ac:spMkLst>
        </pc:spChg>
        <pc:spChg chg="add del">
          <ac:chgData name="Faiq Ahmed" userId="S::ahmedf46@mcmaster.ca::9e8c10dc-a184-4ff8-8b81-565884328714" providerId="AD" clId="Web-{47CF3637-4526-AC52-B78A-94B09F49E951}" dt="2023-03-31T21:26:10.265" v="5832"/>
          <ac:spMkLst>
            <pc:docMk/>
            <pc:sldMk cId="2331590747" sldId="265"/>
            <ac:spMk id="16" creationId="{BCED4D40-4B67-4331-AC48-79B82B4A47D8}"/>
          </ac:spMkLst>
        </pc:spChg>
        <pc:spChg chg="add del">
          <ac:chgData name="Faiq Ahmed" userId="S::ahmedf46@mcmaster.ca::9e8c10dc-a184-4ff8-8b81-565884328714" providerId="AD" clId="Web-{47CF3637-4526-AC52-B78A-94B09F49E951}" dt="2023-03-31T21:26:10.265" v="5832"/>
          <ac:spMkLst>
            <pc:docMk/>
            <pc:sldMk cId="2331590747" sldId="265"/>
            <ac:spMk id="18" creationId="{670CEDEF-4F34-412E-84EE-329C1E936AF5}"/>
          </ac:spMkLst>
        </pc:spChg>
        <pc:spChg chg="add del">
          <ac:chgData name="Faiq Ahmed" userId="S::ahmedf46@mcmaster.ca::9e8c10dc-a184-4ff8-8b81-565884328714" providerId="AD" clId="Web-{47CF3637-4526-AC52-B78A-94B09F49E951}" dt="2023-03-31T21:26:10.265" v="5832"/>
          <ac:spMkLst>
            <pc:docMk/>
            <pc:sldMk cId="2331590747" sldId="265"/>
            <ac:spMk id="20" creationId="{F0DCC097-1DB8-4B6D-85D0-6FBA0E1CA4BA}"/>
          </ac:spMkLst>
        </pc:spChg>
        <pc:spChg chg="add del">
          <ac:chgData name="Faiq Ahmed" userId="S::ahmedf46@mcmaster.ca::9e8c10dc-a184-4ff8-8b81-565884328714" providerId="AD" clId="Web-{47CF3637-4526-AC52-B78A-94B09F49E951}" dt="2023-03-31T21:26:10.265" v="5832"/>
          <ac:spMkLst>
            <pc:docMk/>
            <pc:sldMk cId="2331590747" sldId="265"/>
            <ac:spMk id="21" creationId="{E0B58608-23C8-4441-994D-C6823EEE1DB7}"/>
          </ac:spMkLst>
        </pc:spChg>
        <pc:spChg chg="add del">
          <ac:chgData name="Faiq Ahmed" userId="S::ahmedf46@mcmaster.ca::9e8c10dc-a184-4ff8-8b81-565884328714" providerId="AD" clId="Web-{47CF3637-4526-AC52-B78A-94B09F49E951}" dt="2023-03-31T20:13:27.988" v="1452"/>
          <ac:spMkLst>
            <pc:docMk/>
            <pc:sldMk cId="2331590747" sldId="265"/>
            <ac:spMk id="23" creationId="{C59AB4C8-9178-4F7A-8404-6890510B5917}"/>
          </ac:spMkLst>
        </pc:spChg>
        <pc:spChg chg="add del">
          <ac:chgData name="Faiq Ahmed" userId="S::ahmedf46@mcmaster.ca::9e8c10dc-a184-4ff8-8b81-565884328714" providerId="AD" clId="Web-{47CF3637-4526-AC52-B78A-94B09F49E951}" dt="2023-03-31T20:13:27.988" v="1452"/>
          <ac:spMkLst>
            <pc:docMk/>
            <pc:sldMk cId="2331590747" sldId="265"/>
            <ac:spMk id="25" creationId="{4CFDFB37-4BC7-42C6-915D-A6609139BFE7}"/>
          </ac:spMkLst>
        </pc:spChg>
        <pc:graphicFrameChg chg="add del">
          <ac:chgData name="Faiq Ahmed" userId="S::ahmedf46@mcmaster.ca::9e8c10dc-a184-4ff8-8b81-565884328714" providerId="AD" clId="Web-{47CF3637-4526-AC52-B78A-94B09F49E951}" dt="2023-03-31T20:09:00.890" v="1382"/>
          <ac:graphicFrameMkLst>
            <pc:docMk/>
            <pc:sldMk cId="2331590747" sldId="265"/>
            <ac:graphicFrameMk id="3" creationId="{64C6083F-75AE-4DDE-1FE4-94DFCC865F36}"/>
          </ac:graphicFrameMkLst>
        </pc:graphicFrameChg>
        <pc:graphicFrameChg chg="mod modGraphic">
          <ac:chgData name="Faiq Ahmed" userId="S::ahmedf46@mcmaster.ca::9e8c10dc-a184-4ff8-8b81-565884328714" providerId="AD" clId="Web-{47CF3637-4526-AC52-B78A-94B09F49E951}" dt="2023-03-31T21:26:10.265" v="5832"/>
          <ac:graphicFrameMkLst>
            <pc:docMk/>
            <pc:sldMk cId="2331590747" sldId="265"/>
            <ac:graphicFrameMk id="4" creationId="{7A38DA06-4944-C693-A83E-488CC64BCBE6}"/>
          </ac:graphicFrameMkLst>
        </pc:graphicFrameChg>
      </pc:sldChg>
      <pc:sldChg chg="modSp new del">
        <pc:chgData name="Faiq Ahmed" userId="S::ahmedf46@mcmaster.ca::9e8c10dc-a184-4ff8-8b81-565884328714" providerId="AD" clId="Web-{47CF3637-4526-AC52-B78A-94B09F49E951}" dt="2023-03-31T21:25:06.608" v="5827"/>
        <pc:sldMkLst>
          <pc:docMk/>
          <pc:sldMk cId="92238216" sldId="269"/>
        </pc:sldMkLst>
        <pc:spChg chg="mod">
          <ac:chgData name="Faiq Ahmed" userId="S::ahmedf46@mcmaster.ca::9e8c10dc-a184-4ff8-8b81-565884328714" providerId="AD" clId="Web-{47CF3637-4526-AC52-B78A-94B09F49E951}" dt="2023-03-31T21:24:18.717" v="5826" actId="20577"/>
          <ac:spMkLst>
            <pc:docMk/>
            <pc:sldMk cId="92238216" sldId="269"/>
            <ac:spMk id="3" creationId="{24CF0FBB-69D1-1233-E9C1-8241401CAF28}"/>
          </ac:spMkLst>
        </pc:spChg>
      </pc:sldChg>
    </pc:docChg>
  </pc:docChgLst>
  <pc:docChgLst>
    <pc:chgData name="Veerash Palanichamy" userId="S::palanicv@mcmaster.ca::0eaec742-8e71-4ee8-b63d-4774790d983e" providerId="AD" clId="Web-{9C7A478D-D812-F624-9E76-904C8BE9DF05}"/>
    <pc:docChg chg="addSld">
      <pc:chgData name="Veerash Palanichamy" userId="S::palanicv@mcmaster.ca::0eaec742-8e71-4ee8-b63d-4774790d983e" providerId="AD" clId="Web-{9C7A478D-D812-F624-9E76-904C8BE9DF05}" dt="2023-03-30T23:29:09.694" v="3"/>
      <pc:docMkLst>
        <pc:docMk/>
      </pc:docMkLst>
      <pc:sldChg chg="new">
        <pc:chgData name="Veerash Palanichamy" userId="S::palanicv@mcmaster.ca::0eaec742-8e71-4ee8-b63d-4774790d983e" providerId="AD" clId="Web-{9C7A478D-D812-F624-9E76-904C8BE9DF05}" dt="2023-03-30T23:28:58.662" v="0"/>
        <pc:sldMkLst>
          <pc:docMk/>
          <pc:sldMk cId="3641174115" sldId="257"/>
        </pc:sldMkLst>
      </pc:sldChg>
      <pc:sldChg chg="new">
        <pc:chgData name="Veerash Palanichamy" userId="S::palanicv@mcmaster.ca::0eaec742-8e71-4ee8-b63d-4774790d983e" providerId="AD" clId="Web-{9C7A478D-D812-F624-9E76-904C8BE9DF05}" dt="2023-03-30T23:29:00.037" v="1"/>
        <pc:sldMkLst>
          <pc:docMk/>
          <pc:sldMk cId="114790024" sldId="258"/>
        </pc:sldMkLst>
      </pc:sldChg>
      <pc:sldChg chg="new">
        <pc:chgData name="Veerash Palanichamy" userId="S::palanicv@mcmaster.ca::0eaec742-8e71-4ee8-b63d-4774790d983e" providerId="AD" clId="Web-{9C7A478D-D812-F624-9E76-904C8BE9DF05}" dt="2023-03-30T23:29:01.616" v="2"/>
        <pc:sldMkLst>
          <pc:docMk/>
          <pc:sldMk cId="2242215479" sldId="259"/>
        </pc:sldMkLst>
      </pc:sldChg>
      <pc:sldChg chg="new">
        <pc:chgData name="Veerash Palanichamy" userId="S::palanicv@mcmaster.ca::0eaec742-8e71-4ee8-b63d-4774790d983e" providerId="AD" clId="Web-{9C7A478D-D812-F624-9E76-904C8BE9DF05}" dt="2023-03-30T23:29:09.694" v="3"/>
        <pc:sldMkLst>
          <pc:docMk/>
          <pc:sldMk cId="2719997600" sldId="260"/>
        </pc:sldMkLst>
      </pc:sldChg>
    </pc:docChg>
  </pc:docChgLst>
  <pc:docChgLst>
    <pc:chgData name="Veerash Palanichamy" userId="0eaec742-8e71-4ee8-b63d-4774790d983e" providerId="ADAL" clId="{D67E8A8E-522F-430A-9285-C03B4E99906A}"/>
    <pc:docChg chg="undo redo custSel addSld delSld modSld sldOrd">
      <pc:chgData name="Veerash Palanichamy" userId="0eaec742-8e71-4ee8-b63d-4774790d983e" providerId="ADAL" clId="{D67E8A8E-522F-430A-9285-C03B4E99906A}" dt="2023-04-01T13:27:28.252" v="1958"/>
      <pc:docMkLst>
        <pc:docMk/>
      </pc:docMkLst>
      <pc:sldChg chg="addSp delSp modSp mod setBg delAnim modAnim">
        <pc:chgData name="Veerash Palanichamy" userId="0eaec742-8e71-4ee8-b63d-4774790d983e" providerId="ADAL" clId="{D67E8A8E-522F-430A-9285-C03B4E99906A}" dt="2023-04-01T13:12:49.856" v="1935"/>
        <pc:sldMkLst>
          <pc:docMk/>
          <pc:sldMk cId="109857222" sldId="256"/>
        </pc:sldMkLst>
        <pc:spChg chg="del">
          <ac:chgData name="Veerash Palanichamy" userId="0eaec742-8e71-4ee8-b63d-4774790d983e" providerId="ADAL" clId="{D67E8A8E-522F-430A-9285-C03B4E99906A}" dt="2023-03-30T23:33:26.664" v="3" actId="478"/>
          <ac:spMkLst>
            <pc:docMk/>
            <pc:sldMk cId="109857222" sldId="256"/>
            <ac:spMk id="2" creationId="{00000000-0000-0000-0000-000000000000}"/>
          </ac:spMkLst>
        </pc:spChg>
        <pc:spChg chg="del">
          <ac:chgData name="Veerash Palanichamy" userId="0eaec742-8e71-4ee8-b63d-4774790d983e" providerId="ADAL" clId="{D67E8A8E-522F-430A-9285-C03B4E99906A}" dt="2023-03-30T23:33:27.806" v="4" actId="478"/>
          <ac:spMkLst>
            <pc:docMk/>
            <pc:sldMk cId="109857222" sldId="256"/>
            <ac:spMk id="3" creationId="{00000000-0000-0000-0000-000000000000}"/>
          </ac:spMkLst>
        </pc:spChg>
        <pc:spChg chg="add del mod">
          <ac:chgData name="Veerash Palanichamy" userId="0eaec742-8e71-4ee8-b63d-4774790d983e" providerId="ADAL" clId="{D67E8A8E-522F-430A-9285-C03B4E99906A}" dt="2023-03-31T18:34:06.115" v="653" actId="478"/>
          <ac:spMkLst>
            <pc:docMk/>
            <pc:sldMk cId="109857222" sldId="256"/>
            <ac:spMk id="6" creationId="{9A7DF912-80FB-4B3B-A7F6-1E2D9C598BB3}"/>
          </ac:spMkLst>
        </pc:spChg>
        <pc:spChg chg="add del mod">
          <ac:chgData name="Veerash Palanichamy" userId="0eaec742-8e71-4ee8-b63d-4774790d983e" providerId="ADAL" clId="{D67E8A8E-522F-430A-9285-C03B4E99906A}" dt="2023-03-30T23:34:49.437" v="25" actId="478"/>
          <ac:spMkLst>
            <pc:docMk/>
            <pc:sldMk cId="109857222" sldId="256"/>
            <ac:spMk id="8" creationId="{794DED80-2EC8-2EB3-7446-FE48372E24E9}"/>
          </ac:spMkLst>
        </pc:spChg>
        <pc:spChg chg="add del mod">
          <ac:chgData name="Veerash Palanichamy" userId="0eaec742-8e71-4ee8-b63d-4774790d983e" providerId="ADAL" clId="{D67E8A8E-522F-430A-9285-C03B4E99906A}" dt="2023-03-31T18:34:06.115" v="653" actId="478"/>
          <ac:spMkLst>
            <pc:docMk/>
            <pc:sldMk cId="109857222" sldId="256"/>
            <ac:spMk id="9" creationId="{6BC1BE84-8764-C7DC-5293-66A8C7F19DF9}"/>
          </ac:spMkLst>
        </pc:spChg>
        <pc:spChg chg="add del mod">
          <ac:chgData name="Veerash Palanichamy" userId="0eaec742-8e71-4ee8-b63d-4774790d983e" providerId="ADAL" clId="{D67E8A8E-522F-430A-9285-C03B4E99906A}" dt="2023-03-30T23:34:49.437" v="25" actId="478"/>
          <ac:spMkLst>
            <pc:docMk/>
            <pc:sldMk cId="109857222" sldId="256"/>
            <ac:spMk id="11" creationId="{4B7D8E08-37A4-4702-C791-40EC89976205}"/>
          </ac:spMkLst>
        </pc:spChg>
        <pc:spChg chg="add del mod">
          <ac:chgData name="Veerash Palanichamy" userId="0eaec742-8e71-4ee8-b63d-4774790d983e" providerId="ADAL" clId="{D67E8A8E-522F-430A-9285-C03B4E99906A}" dt="2023-03-31T18:34:06.115" v="653" actId="478"/>
          <ac:spMkLst>
            <pc:docMk/>
            <pc:sldMk cId="109857222" sldId="256"/>
            <ac:spMk id="14" creationId="{90505641-FFAC-CAF0-B614-1B56B9FC1D11}"/>
          </ac:spMkLst>
        </pc:spChg>
        <pc:spChg chg="add del mod">
          <ac:chgData name="Veerash Palanichamy" userId="0eaec742-8e71-4ee8-b63d-4774790d983e" providerId="ADAL" clId="{D67E8A8E-522F-430A-9285-C03B4E99906A}" dt="2023-03-30T23:34:49.437" v="25" actId="478"/>
          <ac:spMkLst>
            <pc:docMk/>
            <pc:sldMk cId="109857222" sldId="256"/>
            <ac:spMk id="16" creationId="{DF784B9E-B1C1-84C3-C24E-4C19FA017AA2}"/>
          </ac:spMkLst>
        </pc:spChg>
        <pc:spChg chg="add del mod">
          <ac:chgData name="Veerash Palanichamy" userId="0eaec742-8e71-4ee8-b63d-4774790d983e" providerId="ADAL" clId="{D67E8A8E-522F-430A-9285-C03B4E99906A}" dt="2023-03-31T18:34:06.115" v="653" actId="478"/>
          <ac:spMkLst>
            <pc:docMk/>
            <pc:sldMk cId="109857222" sldId="256"/>
            <ac:spMk id="20" creationId="{DC02EE6A-7039-C5EA-7716-D4D90FF8D303}"/>
          </ac:spMkLst>
        </pc:spChg>
        <pc:spChg chg="add del mod">
          <ac:chgData name="Veerash Palanichamy" userId="0eaec742-8e71-4ee8-b63d-4774790d983e" providerId="ADAL" clId="{D67E8A8E-522F-430A-9285-C03B4E99906A}" dt="2023-03-31T18:34:06.115" v="653" actId="478"/>
          <ac:spMkLst>
            <pc:docMk/>
            <pc:sldMk cId="109857222" sldId="256"/>
            <ac:spMk id="21" creationId="{1C768C7C-AB36-08D0-D650-0849E9359D15}"/>
          </ac:spMkLst>
        </pc:spChg>
        <pc:spChg chg="add del mod">
          <ac:chgData name="Veerash Palanichamy" userId="0eaec742-8e71-4ee8-b63d-4774790d983e" providerId="ADAL" clId="{D67E8A8E-522F-430A-9285-C03B4E99906A}" dt="2023-03-30T23:34:56.401" v="28" actId="478"/>
          <ac:spMkLst>
            <pc:docMk/>
            <pc:sldMk cId="109857222" sldId="256"/>
            <ac:spMk id="22" creationId="{710B0F57-D705-065A-C6F6-7E52C9877347}"/>
          </ac:spMkLst>
        </pc:spChg>
        <pc:spChg chg="add del mod">
          <ac:chgData name="Veerash Palanichamy" userId="0eaec742-8e71-4ee8-b63d-4774790d983e" providerId="ADAL" clId="{D67E8A8E-522F-430A-9285-C03B4E99906A}" dt="2023-03-30T23:34:49.437" v="25" actId="478"/>
          <ac:spMkLst>
            <pc:docMk/>
            <pc:sldMk cId="109857222" sldId="256"/>
            <ac:spMk id="23" creationId="{3D1D8CD2-749D-8EBA-3C1D-7EC38FFEE9ED}"/>
          </ac:spMkLst>
        </pc:spChg>
        <pc:spChg chg="add del mod">
          <ac:chgData name="Veerash Palanichamy" userId="0eaec742-8e71-4ee8-b63d-4774790d983e" providerId="ADAL" clId="{D67E8A8E-522F-430A-9285-C03B4E99906A}" dt="2023-03-31T18:34:06.115" v="653" actId="478"/>
          <ac:spMkLst>
            <pc:docMk/>
            <pc:sldMk cId="109857222" sldId="256"/>
            <ac:spMk id="24" creationId="{3D2A9D35-B349-7BEC-117F-0BF4E73F94B2}"/>
          </ac:spMkLst>
        </pc:spChg>
        <pc:spChg chg="add del mod">
          <ac:chgData name="Veerash Palanichamy" userId="0eaec742-8e71-4ee8-b63d-4774790d983e" providerId="ADAL" clId="{D67E8A8E-522F-430A-9285-C03B4E99906A}" dt="2023-03-31T18:34:06.115" v="653" actId="478"/>
          <ac:spMkLst>
            <pc:docMk/>
            <pc:sldMk cId="109857222" sldId="256"/>
            <ac:spMk id="25" creationId="{0EB4BB78-E4A0-BEC9-3F7B-AF881C503A9A}"/>
          </ac:spMkLst>
        </pc:spChg>
        <pc:spChg chg="add del mod">
          <ac:chgData name="Veerash Palanichamy" userId="0eaec742-8e71-4ee8-b63d-4774790d983e" providerId="ADAL" clId="{D67E8A8E-522F-430A-9285-C03B4E99906A}" dt="2023-03-30T23:39:41.316" v="29" actId="478"/>
          <ac:spMkLst>
            <pc:docMk/>
            <pc:sldMk cId="109857222" sldId="256"/>
            <ac:spMk id="26" creationId="{A41684E3-5446-C5FA-6F67-6F6ADEC09DA3}"/>
          </ac:spMkLst>
        </pc:spChg>
        <pc:spChg chg="add del mod">
          <ac:chgData name="Veerash Palanichamy" userId="0eaec742-8e71-4ee8-b63d-4774790d983e" providerId="ADAL" clId="{D67E8A8E-522F-430A-9285-C03B4E99906A}" dt="2023-03-30T23:39:41.316" v="29" actId="478"/>
          <ac:spMkLst>
            <pc:docMk/>
            <pc:sldMk cId="109857222" sldId="256"/>
            <ac:spMk id="27" creationId="{90E6B306-02C8-72B5-510E-981CFBB52E3F}"/>
          </ac:spMkLst>
        </pc:spChg>
        <pc:spChg chg="add del mod">
          <ac:chgData name="Veerash Palanichamy" userId="0eaec742-8e71-4ee8-b63d-4774790d983e" providerId="ADAL" clId="{D67E8A8E-522F-430A-9285-C03B4E99906A}" dt="2023-03-31T18:34:06.115" v="653" actId="478"/>
          <ac:spMkLst>
            <pc:docMk/>
            <pc:sldMk cId="109857222" sldId="256"/>
            <ac:spMk id="28" creationId="{00D96AF9-E8F3-7E44-31A6-24751FF36BA5}"/>
          </ac:spMkLst>
        </pc:spChg>
        <pc:spChg chg="add del mod">
          <ac:chgData name="Veerash Palanichamy" userId="0eaec742-8e71-4ee8-b63d-4774790d983e" providerId="ADAL" clId="{D67E8A8E-522F-430A-9285-C03B4E99906A}" dt="2023-03-30T23:34:53.035" v="26" actId="478"/>
          <ac:spMkLst>
            <pc:docMk/>
            <pc:sldMk cId="109857222" sldId="256"/>
            <ac:spMk id="28" creationId="{579F04E1-F13B-23CD-F465-858E8E23C250}"/>
          </ac:spMkLst>
        </pc:spChg>
        <pc:spChg chg="add del mod">
          <ac:chgData name="Veerash Palanichamy" userId="0eaec742-8e71-4ee8-b63d-4774790d983e" providerId="ADAL" clId="{D67E8A8E-522F-430A-9285-C03B4E99906A}" dt="2023-03-30T23:34:53.035" v="26" actId="478"/>
          <ac:spMkLst>
            <pc:docMk/>
            <pc:sldMk cId="109857222" sldId="256"/>
            <ac:spMk id="29" creationId="{35974348-02A7-8F52-B536-A35078EB2A9A}"/>
          </ac:spMkLst>
        </pc:spChg>
        <pc:spChg chg="add del mod">
          <ac:chgData name="Veerash Palanichamy" userId="0eaec742-8e71-4ee8-b63d-4774790d983e" providerId="ADAL" clId="{D67E8A8E-522F-430A-9285-C03B4E99906A}" dt="2023-03-31T18:34:06.115" v="653" actId="478"/>
          <ac:spMkLst>
            <pc:docMk/>
            <pc:sldMk cId="109857222" sldId="256"/>
            <ac:spMk id="29" creationId="{B707B883-81C0-CE75-79C4-ADDA22ED7D66}"/>
          </ac:spMkLst>
        </pc:spChg>
        <pc:spChg chg="add del mod">
          <ac:chgData name="Veerash Palanichamy" userId="0eaec742-8e71-4ee8-b63d-4774790d983e" providerId="ADAL" clId="{D67E8A8E-522F-430A-9285-C03B4E99906A}" dt="2023-03-31T18:34:06.115" v="653" actId="478"/>
          <ac:spMkLst>
            <pc:docMk/>
            <pc:sldMk cId="109857222" sldId="256"/>
            <ac:spMk id="30" creationId="{3ABBC3DF-E922-E7B5-BD28-EC1AF363F4A1}"/>
          </ac:spMkLst>
        </pc:spChg>
        <pc:spChg chg="add del mod">
          <ac:chgData name="Veerash Palanichamy" userId="0eaec742-8e71-4ee8-b63d-4774790d983e" providerId="ADAL" clId="{D67E8A8E-522F-430A-9285-C03B4E99906A}" dt="2023-03-30T23:34:49.437" v="25" actId="478"/>
          <ac:spMkLst>
            <pc:docMk/>
            <pc:sldMk cId="109857222" sldId="256"/>
            <ac:spMk id="30" creationId="{8B661753-045B-E1E7-6AA5-C0AA300A5D74}"/>
          </ac:spMkLst>
        </pc:spChg>
        <pc:spChg chg="add del mod">
          <ac:chgData name="Veerash Palanichamy" userId="0eaec742-8e71-4ee8-b63d-4774790d983e" providerId="ADAL" clId="{D67E8A8E-522F-430A-9285-C03B4E99906A}" dt="2023-03-31T18:34:06.115" v="653" actId="478"/>
          <ac:spMkLst>
            <pc:docMk/>
            <pc:sldMk cId="109857222" sldId="256"/>
            <ac:spMk id="31" creationId="{801599B6-C0F3-0FCF-95E1-E64D3F990EDD}"/>
          </ac:spMkLst>
        </pc:spChg>
        <pc:spChg chg="add del mod">
          <ac:chgData name="Veerash Palanichamy" userId="0eaec742-8e71-4ee8-b63d-4774790d983e" providerId="ADAL" clId="{D67E8A8E-522F-430A-9285-C03B4E99906A}" dt="2023-03-30T23:34:49.437" v="25" actId="478"/>
          <ac:spMkLst>
            <pc:docMk/>
            <pc:sldMk cId="109857222" sldId="256"/>
            <ac:spMk id="31" creationId="{9AF33E30-F8AE-7B6A-98FF-0594FA2503FD}"/>
          </ac:spMkLst>
        </pc:spChg>
        <pc:spChg chg="add del mod">
          <ac:chgData name="Veerash Palanichamy" userId="0eaec742-8e71-4ee8-b63d-4774790d983e" providerId="ADAL" clId="{D67E8A8E-522F-430A-9285-C03B4E99906A}" dt="2023-03-31T18:34:06.115" v="653" actId="478"/>
          <ac:spMkLst>
            <pc:docMk/>
            <pc:sldMk cId="109857222" sldId="256"/>
            <ac:spMk id="32" creationId="{76E22E7C-C465-569F-95E5-921224961617}"/>
          </ac:spMkLst>
        </pc:spChg>
        <pc:spChg chg="add del mod">
          <ac:chgData name="Veerash Palanichamy" userId="0eaec742-8e71-4ee8-b63d-4774790d983e" providerId="ADAL" clId="{D67E8A8E-522F-430A-9285-C03B4E99906A}" dt="2023-03-30T23:34:49.437" v="25" actId="478"/>
          <ac:spMkLst>
            <pc:docMk/>
            <pc:sldMk cId="109857222" sldId="256"/>
            <ac:spMk id="32" creationId="{86B8AB8A-DEFB-178B-674B-609B7FDBD233}"/>
          </ac:spMkLst>
        </pc:spChg>
        <pc:spChg chg="add del mod">
          <ac:chgData name="Veerash Palanichamy" userId="0eaec742-8e71-4ee8-b63d-4774790d983e" providerId="ADAL" clId="{D67E8A8E-522F-430A-9285-C03B4E99906A}" dt="2023-03-31T18:34:06.115" v="653" actId="478"/>
          <ac:spMkLst>
            <pc:docMk/>
            <pc:sldMk cId="109857222" sldId="256"/>
            <ac:spMk id="33" creationId="{8E058A81-A8A1-D273-C471-09DD6A0D10B4}"/>
          </ac:spMkLst>
        </pc:spChg>
        <pc:spChg chg="add del mod">
          <ac:chgData name="Veerash Palanichamy" userId="0eaec742-8e71-4ee8-b63d-4774790d983e" providerId="ADAL" clId="{D67E8A8E-522F-430A-9285-C03B4E99906A}" dt="2023-03-30T23:34:49.437" v="25" actId="478"/>
          <ac:spMkLst>
            <pc:docMk/>
            <pc:sldMk cId="109857222" sldId="256"/>
            <ac:spMk id="33" creationId="{DF5BE29F-562E-BF1E-7128-D4370F6C2CA7}"/>
          </ac:spMkLst>
        </pc:spChg>
        <pc:spChg chg="add del mod">
          <ac:chgData name="Veerash Palanichamy" userId="0eaec742-8e71-4ee8-b63d-4774790d983e" providerId="ADAL" clId="{D67E8A8E-522F-430A-9285-C03B4E99906A}" dt="2023-03-31T18:34:06.115" v="653" actId="478"/>
          <ac:spMkLst>
            <pc:docMk/>
            <pc:sldMk cId="109857222" sldId="256"/>
            <ac:spMk id="34" creationId="{67924E39-0B36-C34B-1039-64BD600FE4CA}"/>
          </ac:spMkLst>
        </pc:spChg>
        <pc:spChg chg="add del mod">
          <ac:chgData name="Veerash Palanichamy" userId="0eaec742-8e71-4ee8-b63d-4774790d983e" providerId="ADAL" clId="{D67E8A8E-522F-430A-9285-C03B4E99906A}" dt="2023-03-30T23:34:49.437" v="25" actId="478"/>
          <ac:spMkLst>
            <pc:docMk/>
            <pc:sldMk cId="109857222" sldId="256"/>
            <ac:spMk id="34" creationId="{F2508DB3-F000-F4C3-E17E-B02BF3FC6C60}"/>
          </ac:spMkLst>
        </pc:spChg>
        <pc:spChg chg="add del mod">
          <ac:chgData name="Veerash Palanichamy" userId="0eaec742-8e71-4ee8-b63d-4774790d983e" providerId="ADAL" clId="{D67E8A8E-522F-430A-9285-C03B4E99906A}" dt="2023-03-31T18:34:06.115" v="653" actId="478"/>
          <ac:spMkLst>
            <pc:docMk/>
            <pc:sldMk cId="109857222" sldId="256"/>
            <ac:spMk id="35" creationId="{352E7D9D-9F9B-2604-3C58-AA36245B71DB}"/>
          </ac:spMkLst>
        </pc:spChg>
        <pc:spChg chg="add del mod">
          <ac:chgData name="Veerash Palanichamy" userId="0eaec742-8e71-4ee8-b63d-4774790d983e" providerId="ADAL" clId="{D67E8A8E-522F-430A-9285-C03B4E99906A}" dt="2023-03-30T23:34:49.437" v="25" actId="478"/>
          <ac:spMkLst>
            <pc:docMk/>
            <pc:sldMk cId="109857222" sldId="256"/>
            <ac:spMk id="35" creationId="{50931345-CB94-EFF6-5ABE-E9EE39E2841F}"/>
          </ac:spMkLst>
        </pc:spChg>
        <pc:spChg chg="add del mod">
          <ac:chgData name="Veerash Palanichamy" userId="0eaec742-8e71-4ee8-b63d-4774790d983e" providerId="ADAL" clId="{D67E8A8E-522F-430A-9285-C03B4E99906A}" dt="2023-03-31T18:34:06.115" v="653" actId="478"/>
          <ac:spMkLst>
            <pc:docMk/>
            <pc:sldMk cId="109857222" sldId="256"/>
            <ac:spMk id="36" creationId="{374B7AC1-BC83-E045-8230-1DC17F089E60}"/>
          </ac:spMkLst>
        </pc:spChg>
        <pc:spChg chg="add del mod">
          <ac:chgData name="Veerash Palanichamy" userId="0eaec742-8e71-4ee8-b63d-4774790d983e" providerId="ADAL" clId="{D67E8A8E-522F-430A-9285-C03B4E99906A}" dt="2023-03-30T23:34:49.437" v="25" actId="478"/>
          <ac:spMkLst>
            <pc:docMk/>
            <pc:sldMk cId="109857222" sldId="256"/>
            <ac:spMk id="36" creationId="{44EAF241-78EC-CEF5-03EC-979FB11ED03F}"/>
          </ac:spMkLst>
        </pc:spChg>
        <pc:spChg chg="add del mod">
          <ac:chgData name="Veerash Palanichamy" userId="0eaec742-8e71-4ee8-b63d-4774790d983e" providerId="ADAL" clId="{D67E8A8E-522F-430A-9285-C03B4E99906A}" dt="2023-03-31T18:34:06.115" v="653" actId="478"/>
          <ac:spMkLst>
            <pc:docMk/>
            <pc:sldMk cId="109857222" sldId="256"/>
            <ac:spMk id="37" creationId="{2BDFFFE2-DE93-20E4-F970-EE18F48D05B1}"/>
          </ac:spMkLst>
        </pc:spChg>
        <pc:spChg chg="add del mod">
          <ac:chgData name="Veerash Palanichamy" userId="0eaec742-8e71-4ee8-b63d-4774790d983e" providerId="ADAL" clId="{D67E8A8E-522F-430A-9285-C03B4E99906A}" dt="2023-03-30T23:34:49.437" v="25" actId="478"/>
          <ac:spMkLst>
            <pc:docMk/>
            <pc:sldMk cId="109857222" sldId="256"/>
            <ac:spMk id="37" creationId="{E124D4BF-7966-8667-32C1-590CA88BA7C2}"/>
          </ac:spMkLst>
        </pc:spChg>
        <pc:spChg chg="add del mod">
          <ac:chgData name="Veerash Palanichamy" userId="0eaec742-8e71-4ee8-b63d-4774790d983e" providerId="ADAL" clId="{D67E8A8E-522F-430A-9285-C03B4E99906A}" dt="2023-03-30T23:34:49.437" v="25" actId="478"/>
          <ac:spMkLst>
            <pc:docMk/>
            <pc:sldMk cId="109857222" sldId="256"/>
            <ac:spMk id="38" creationId="{5F90C597-106E-FD6C-7008-AC423FC6CFFC}"/>
          </ac:spMkLst>
        </pc:spChg>
        <pc:spChg chg="add del mod">
          <ac:chgData name="Veerash Palanichamy" userId="0eaec742-8e71-4ee8-b63d-4774790d983e" providerId="ADAL" clId="{D67E8A8E-522F-430A-9285-C03B4E99906A}" dt="2023-03-31T18:34:06.115" v="653" actId="478"/>
          <ac:spMkLst>
            <pc:docMk/>
            <pc:sldMk cId="109857222" sldId="256"/>
            <ac:spMk id="38" creationId="{85F56523-BDB6-43DF-12B0-E673174C2B58}"/>
          </ac:spMkLst>
        </pc:spChg>
        <pc:spChg chg="add del mod">
          <ac:chgData name="Veerash Palanichamy" userId="0eaec742-8e71-4ee8-b63d-4774790d983e" providerId="ADAL" clId="{D67E8A8E-522F-430A-9285-C03B4E99906A}" dt="2023-03-31T18:34:21.323" v="660" actId="478"/>
          <ac:spMkLst>
            <pc:docMk/>
            <pc:sldMk cId="109857222" sldId="256"/>
            <ac:spMk id="41" creationId="{274FD641-B900-A833-F7A5-AEDF0F5E39C7}"/>
          </ac:spMkLst>
        </pc:spChg>
        <pc:spChg chg="add del mod">
          <ac:chgData name="Veerash Palanichamy" userId="0eaec742-8e71-4ee8-b63d-4774790d983e" providerId="ADAL" clId="{D67E8A8E-522F-430A-9285-C03B4E99906A}" dt="2023-03-31T18:34:23.465" v="662" actId="478"/>
          <ac:spMkLst>
            <pc:docMk/>
            <pc:sldMk cId="109857222" sldId="256"/>
            <ac:spMk id="44" creationId="{32342764-71B2-7F0C-AA98-5E975243163D}"/>
          </ac:spMkLst>
        </pc:spChg>
        <pc:spChg chg="add mod">
          <ac:chgData name="Veerash Palanichamy" userId="0eaec742-8e71-4ee8-b63d-4774790d983e" providerId="ADAL" clId="{D67E8A8E-522F-430A-9285-C03B4E99906A}" dt="2023-03-31T18:34:07.171" v="654"/>
          <ac:spMkLst>
            <pc:docMk/>
            <pc:sldMk cId="109857222" sldId="256"/>
            <ac:spMk id="49" creationId="{C93CAED7-B6EC-C7B4-8EA9-C89F6524B62E}"/>
          </ac:spMkLst>
        </pc:spChg>
        <pc:spChg chg="add mod">
          <ac:chgData name="Veerash Palanichamy" userId="0eaec742-8e71-4ee8-b63d-4774790d983e" providerId="ADAL" clId="{D67E8A8E-522F-430A-9285-C03B4E99906A}" dt="2023-03-31T18:34:07.171" v="654"/>
          <ac:spMkLst>
            <pc:docMk/>
            <pc:sldMk cId="109857222" sldId="256"/>
            <ac:spMk id="55" creationId="{4B321D77-B280-D5BB-0AC5-C2C5E43D24D8}"/>
          </ac:spMkLst>
        </pc:spChg>
        <pc:spChg chg="add mod">
          <ac:chgData name="Veerash Palanichamy" userId="0eaec742-8e71-4ee8-b63d-4774790d983e" providerId="ADAL" clId="{D67E8A8E-522F-430A-9285-C03B4E99906A}" dt="2023-03-31T18:34:07.171" v="654"/>
          <ac:spMkLst>
            <pc:docMk/>
            <pc:sldMk cId="109857222" sldId="256"/>
            <ac:spMk id="56" creationId="{0FC3D6EB-D46A-935B-9869-6A0202934DA3}"/>
          </ac:spMkLst>
        </pc:spChg>
        <pc:spChg chg="add mod">
          <ac:chgData name="Veerash Palanichamy" userId="0eaec742-8e71-4ee8-b63d-4774790d983e" providerId="ADAL" clId="{D67E8A8E-522F-430A-9285-C03B4E99906A}" dt="2023-03-31T18:34:07.171" v="654"/>
          <ac:spMkLst>
            <pc:docMk/>
            <pc:sldMk cId="109857222" sldId="256"/>
            <ac:spMk id="59" creationId="{A37E709B-31BD-E15C-B237-3891D42F0DEE}"/>
          </ac:spMkLst>
        </pc:spChg>
        <pc:spChg chg="add mod">
          <ac:chgData name="Veerash Palanichamy" userId="0eaec742-8e71-4ee8-b63d-4774790d983e" providerId="ADAL" clId="{D67E8A8E-522F-430A-9285-C03B4E99906A}" dt="2023-03-31T18:34:07.171" v="654"/>
          <ac:spMkLst>
            <pc:docMk/>
            <pc:sldMk cId="109857222" sldId="256"/>
            <ac:spMk id="60" creationId="{49FAB6CA-77EF-8281-D6BE-59F9DD62CA4E}"/>
          </ac:spMkLst>
        </pc:spChg>
        <pc:spChg chg="add mod">
          <ac:chgData name="Veerash Palanichamy" userId="0eaec742-8e71-4ee8-b63d-4774790d983e" providerId="ADAL" clId="{D67E8A8E-522F-430A-9285-C03B4E99906A}" dt="2023-03-31T18:34:07.171" v="654"/>
          <ac:spMkLst>
            <pc:docMk/>
            <pc:sldMk cId="109857222" sldId="256"/>
            <ac:spMk id="61" creationId="{9D519BF6-2FA3-CC8F-42C2-F98CB7D0F5AA}"/>
          </ac:spMkLst>
        </pc:spChg>
        <pc:spChg chg="add mod">
          <ac:chgData name="Veerash Palanichamy" userId="0eaec742-8e71-4ee8-b63d-4774790d983e" providerId="ADAL" clId="{D67E8A8E-522F-430A-9285-C03B4E99906A}" dt="2023-03-31T18:34:07.171" v="654"/>
          <ac:spMkLst>
            <pc:docMk/>
            <pc:sldMk cId="109857222" sldId="256"/>
            <ac:spMk id="62" creationId="{79831048-35D6-7B9C-3064-68D21B0BEF3E}"/>
          </ac:spMkLst>
        </pc:spChg>
        <pc:spChg chg="add mod">
          <ac:chgData name="Veerash Palanichamy" userId="0eaec742-8e71-4ee8-b63d-4774790d983e" providerId="ADAL" clId="{D67E8A8E-522F-430A-9285-C03B4E99906A}" dt="2023-03-31T18:34:07.171" v="654"/>
          <ac:spMkLst>
            <pc:docMk/>
            <pc:sldMk cId="109857222" sldId="256"/>
            <ac:spMk id="63" creationId="{7C7C99B4-B61E-D1E8-ABF7-C75D404758B3}"/>
          </ac:spMkLst>
        </pc:spChg>
        <pc:spChg chg="add mod">
          <ac:chgData name="Veerash Palanichamy" userId="0eaec742-8e71-4ee8-b63d-4774790d983e" providerId="ADAL" clId="{D67E8A8E-522F-430A-9285-C03B4E99906A}" dt="2023-03-31T18:34:07.171" v="654"/>
          <ac:spMkLst>
            <pc:docMk/>
            <pc:sldMk cId="109857222" sldId="256"/>
            <ac:spMk id="64" creationId="{FC3AC7F0-8946-67F7-7246-385329733357}"/>
          </ac:spMkLst>
        </pc:spChg>
        <pc:spChg chg="add mod">
          <ac:chgData name="Veerash Palanichamy" userId="0eaec742-8e71-4ee8-b63d-4774790d983e" providerId="ADAL" clId="{D67E8A8E-522F-430A-9285-C03B4E99906A}" dt="2023-03-31T18:34:07.171" v="654"/>
          <ac:spMkLst>
            <pc:docMk/>
            <pc:sldMk cId="109857222" sldId="256"/>
            <ac:spMk id="65" creationId="{D7BE8E63-C449-69C5-88F7-72ABB790528F}"/>
          </ac:spMkLst>
        </pc:spChg>
        <pc:spChg chg="add mod">
          <ac:chgData name="Veerash Palanichamy" userId="0eaec742-8e71-4ee8-b63d-4774790d983e" providerId="ADAL" clId="{D67E8A8E-522F-430A-9285-C03B4E99906A}" dt="2023-03-31T18:34:07.171" v="654"/>
          <ac:spMkLst>
            <pc:docMk/>
            <pc:sldMk cId="109857222" sldId="256"/>
            <ac:spMk id="66" creationId="{BD7AB37A-02B1-6A82-1E4F-A90D39D8D42D}"/>
          </ac:spMkLst>
        </pc:spChg>
        <pc:spChg chg="add del mod">
          <ac:chgData name="Veerash Palanichamy" userId="0eaec742-8e71-4ee8-b63d-4774790d983e" providerId="ADAL" clId="{D67E8A8E-522F-430A-9285-C03B4E99906A}" dt="2023-03-31T18:34:22.835" v="661" actId="478"/>
          <ac:spMkLst>
            <pc:docMk/>
            <pc:sldMk cId="109857222" sldId="256"/>
            <ac:spMk id="67" creationId="{BD6EFA30-0970-635A-BEE5-483038E4A6A5}"/>
          </ac:spMkLst>
        </pc:spChg>
        <pc:spChg chg="add mod">
          <ac:chgData name="Veerash Palanichamy" userId="0eaec742-8e71-4ee8-b63d-4774790d983e" providerId="ADAL" clId="{D67E8A8E-522F-430A-9285-C03B4E99906A}" dt="2023-03-31T18:34:07.171" v="654"/>
          <ac:spMkLst>
            <pc:docMk/>
            <pc:sldMk cId="109857222" sldId="256"/>
            <ac:spMk id="68" creationId="{DE950589-451C-9054-674E-5A234531EF1D}"/>
          </ac:spMkLst>
        </pc:spChg>
        <pc:spChg chg="add mod">
          <ac:chgData name="Veerash Palanichamy" userId="0eaec742-8e71-4ee8-b63d-4774790d983e" providerId="ADAL" clId="{D67E8A8E-522F-430A-9285-C03B4E99906A}" dt="2023-03-31T18:34:07.171" v="654"/>
          <ac:spMkLst>
            <pc:docMk/>
            <pc:sldMk cId="109857222" sldId="256"/>
            <ac:spMk id="69" creationId="{F14B6F88-FBCB-B7FB-8A45-2CA0127A4C5A}"/>
          </ac:spMkLst>
        </pc:spChg>
        <pc:spChg chg="add del mod">
          <ac:chgData name="Veerash Palanichamy" userId="0eaec742-8e71-4ee8-b63d-4774790d983e" providerId="ADAL" clId="{D67E8A8E-522F-430A-9285-C03B4E99906A}" dt="2023-03-31T18:34:15.689" v="656" actId="478"/>
          <ac:spMkLst>
            <pc:docMk/>
            <pc:sldMk cId="109857222" sldId="256"/>
            <ac:spMk id="70" creationId="{1D085A05-C9EB-FE31-1FAC-2EDAB9F5CD9C}"/>
          </ac:spMkLst>
        </pc:spChg>
        <pc:spChg chg="add del mod">
          <ac:chgData name="Veerash Palanichamy" userId="0eaec742-8e71-4ee8-b63d-4774790d983e" providerId="ADAL" clId="{D67E8A8E-522F-430A-9285-C03B4E99906A}" dt="2023-03-31T18:34:15.051" v="655" actId="478"/>
          <ac:spMkLst>
            <pc:docMk/>
            <pc:sldMk cId="109857222" sldId="256"/>
            <ac:spMk id="71" creationId="{A700436A-41D3-2139-01FE-454DFCD27E16}"/>
          </ac:spMkLst>
        </pc:spChg>
        <pc:spChg chg="add mod">
          <ac:chgData name="Veerash Palanichamy" userId="0eaec742-8e71-4ee8-b63d-4774790d983e" providerId="ADAL" clId="{D67E8A8E-522F-430A-9285-C03B4E99906A}" dt="2023-03-31T18:35:24.837" v="752" actId="1076"/>
          <ac:spMkLst>
            <pc:docMk/>
            <pc:sldMk cId="109857222" sldId="256"/>
            <ac:spMk id="72" creationId="{4B55A440-0824-5267-987E-722363A93765}"/>
          </ac:spMkLst>
        </pc:spChg>
        <pc:cxnChg chg="add del mod">
          <ac:chgData name="Veerash Palanichamy" userId="0eaec742-8e71-4ee8-b63d-4774790d983e" providerId="ADAL" clId="{D67E8A8E-522F-430A-9285-C03B4E99906A}" dt="2023-03-31T18:34:06.115" v="653" actId="478"/>
          <ac:cxnSpMkLst>
            <pc:docMk/>
            <pc:sldMk cId="109857222" sldId="256"/>
            <ac:cxnSpMk id="2" creationId="{6F5A0522-DE1E-E82E-CB17-6F2E93520B84}"/>
          </ac:cxnSpMkLst>
        </pc:cxnChg>
        <pc:cxnChg chg="add del mod">
          <ac:chgData name="Veerash Palanichamy" userId="0eaec742-8e71-4ee8-b63d-4774790d983e" providerId="ADAL" clId="{D67E8A8E-522F-430A-9285-C03B4E99906A}" dt="2023-03-31T18:34:06.115" v="653" actId="478"/>
          <ac:cxnSpMkLst>
            <pc:docMk/>
            <pc:sldMk cId="109857222" sldId="256"/>
            <ac:cxnSpMk id="3" creationId="{56F5017D-2816-E0A7-6814-6AC86192CCDE}"/>
          </ac:cxnSpMkLst>
        </pc:cxnChg>
        <pc:cxnChg chg="add del mod">
          <ac:chgData name="Veerash Palanichamy" userId="0eaec742-8e71-4ee8-b63d-4774790d983e" providerId="ADAL" clId="{D67E8A8E-522F-430A-9285-C03B4E99906A}" dt="2023-03-31T18:34:06.115" v="653" actId="478"/>
          <ac:cxnSpMkLst>
            <pc:docMk/>
            <pc:sldMk cId="109857222" sldId="256"/>
            <ac:cxnSpMk id="4" creationId="{0533B376-82AB-667E-6F54-E1E97B170450}"/>
          </ac:cxnSpMkLst>
        </pc:cxnChg>
        <pc:cxnChg chg="add del mod">
          <ac:chgData name="Veerash Palanichamy" userId="0eaec742-8e71-4ee8-b63d-4774790d983e" providerId="ADAL" clId="{D67E8A8E-522F-430A-9285-C03B4E99906A}" dt="2023-03-30T23:34:49.437" v="25" actId="478"/>
          <ac:cxnSpMkLst>
            <pc:docMk/>
            <pc:sldMk cId="109857222" sldId="256"/>
            <ac:cxnSpMk id="4" creationId="{AD42F6DB-A1A8-FD2C-9812-E023C92C6EEB}"/>
          </ac:cxnSpMkLst>
        </pc:cxnChg>
        <pc:cxnChg chg="add del mod">
          <ac:chgData name="Veerash Palanichamy" userId="0eaec742-8e71-4ee8-b63d-4774790d983e" providerId="ADAL" clId="{D67E8A8E-522F-430A-9285-C03B4E99906A}" dt="2023-03-30T23:34:49.437" v="25" actId="478"/>
          <ac:cxnSpMkLst>
            <pc:docMk/>
            <pc:sldMk cId="109857222" sldId="256"/>
            <ac:cxnSpMk id="5" creationId="{A4855162-A63B-9EBF-3A4E-D97464E2D923}"/>
          </ac:cxnSpMkLst>
        </pc:cxnChg>
        <pc:cxnChg chg="add del mod">
          <ac:chgData name="Veerash Palanichamy" userId="0eaec742-8e71-4ee8-b63d-4774790d983e" providerId="ADAL" clId="{D67E8A8E-522F-430A-9285-C03B4E99906A}" dt="2023-03-31T18:34:06.115" v="653" actId="478"/>
          <ac:cxnSpMkLst>
            <pc:docMk/>
            <pc:sldMk cId="109857222" sldId="256"/>
            <ac:cxnSpMk id="5" creationId="{B30A4F10-3DE1-7386-9817-361CBB7D6A84}"/>
          </ac:cxnSpMkLst>
        </pc:cxnChg>
        <pc:cxnChg chg="add del mod">
          <ac:chgData name="Veerash Palanichamy" userId="0eaec742-8e71-4ee8-b63d-4774790d983e" providerId="ADAL" clId="{D67E8A8E-522F-430A-9285-C03B4E99906A}" dt="2023-03-30T23:34:49.437" v="25" actId="478"/>
          <ac:cxnSpMkLst>
            <pc:docMk/>
            <pc:sldMk cId="109857222" sldId="256"/>
            <ac:cxnSpMk id="6" creationId="{E8DDB7BF-F797-0734-3727-018D49F47E2E}"/>
          </ac:cxnSpMkLst>
        </pc:cxnChg>
        <pc:cxnChg chg="add del mod">
          <ac:chgData name="Veerash Palanichamy" userId="0eaec742-8e71-4ee8-b63d-4774790d983e" providerId="ADAL" clId="{D67E8A8E-522F-430A-9285-C03B4E99906A}" dt="2023-03-31T18:34:06.115" v="653" actId="478"/>
          <ac:cxnSpMkLst>
            <pc:docMk/>
            <pc:sldMk cId="109857222" sldId="256"/>
            <ac:cxnSpMk id="7" creationId="{93B8DB11-B409-418C-42AC-D1829D78F261}"/>
          </ac:cxnSpMkLst>
        </pc:cxnChg>
        <pc:cxnChg chg="add del mod">
          <ac:chgData name="Veerash Palanichamy" userId="0eaec742-8e71-4ee8-b63d-4774790d983e" providerId="ADAL" clId="{D67E8A8E-522F-430A-9285-C03B4E99906A}" dt="2023-03-30T23:34:49.437" v="25" actId="478"/>
          <ac:cxnSpMkLst>
            <pc:docMk/>
            <pc:sldMk cId="109857222" sldId="256"/>
            <ac:cxnSpMk id="7" creationId="{C34AF522-AC33-277A-2BD1-F40571E780EB}"/>
          </ac:cxnSpMkLst>
        </pc:cxnChg>
        <pc:cxnChg chg="add del mod">
          <ac:chgData name="Veerash Palanichamy" userId="0eaec742-8e71-4ee8-b63d-4774790d983e" providerId="ADAL" clId="{D67E8A8E-522F-430A-9285-C03B4E99906A}" dt="2023-03-31T18:34:06.115" v="653" actId="478"/>
          <ac:cxnSpMkLst>
            <pc:docMk/>
            <pc:sldMk cId="109857222" sldId="256"/>
            <ac:cxnSpMk id="8" creationId="{279022FA-C0E0-CB81-D760-792CCCEBAD86}"/>
          </ac:cxnSpMkLst>
        </pc:cxnChg>
        <pc:cxnChg chg="add del mod">
          <ac:chgData name="Veerash Palanichamy" userId="0eaec742-8e71-4ee8-b63d-4774790d983e" providerId="ADAL" clId="{D67E8A8E-522F-430A-9285-C03B4E99906A}" dt="2023-03-30T23:34:49.437" v="25" actId="478"/>
          <ac:cxnSpMkLst>
            <pc:docMk/>
            <pc:sldMk cId="109857222" sldId="256"/>
            <ac:cxnSpMk id="9" creationId="{C73D3FEB-553C-5B63-899F-3C406D1AB315}"/>
          </ac:cxnSpMkLst>
        </pc:cxnChg>
        <pc:cxnChg chg="add del mod">
          <ac:chgData name="Veerash Palanichamy" userId="0eaec742-8e71-4ee8-b63d-4774790d983e" providerId="ADAL" clId="{D67E8A8E-522F-430A-9285-C03B4E99906A}" dt="2023-03-30T23:34:49.437" v="25" actId="478"/>
          <ac:cxnSpMkLst>
            <pc:docMk/>
            <pc:sldMk cId="109857222" sldId="256"/>
            <ac:cxnSpMk id="10" creationId="{374EEA72-45C8-CCA5-DC5E-A193236B469A}"/>
          </ac:cxnSpMkLst>
        </pc:cxnChg>
        <pc:cxnChg chg="add del mod">
          <ac:chgData name="Veerash Palanichamy" userId="0eaec742-8e71-4ee8-b63d-4774790d983e" providerId="ADAL" clId="{D67E8A8E-522F-430A-9285-C03B4E99906A}" dt="2023-03-31T18:34:06.115" v="653" actId="478"/>
          <ac:cxnSpMkLst>
            <pc:docMk/>
            <pc:sldMk cId="109857222" sldId="256"/>
            <ac:cxnSpMk id="10" creationId="{7F30A741-F424-32DC-D44A-1F988250FA48}"/>
          </ac:cxnSpMkLst>
        </pc:cxnChg>
        <pc:cxnChg chg="add del mod">
          <ac:chgData name="Veerash Palanichamy" userId="0eaec742-8e71-4ee8-b63d-4774790d983e" providerId="ADAL" clId="{D67E8A8E-522F-430A-9285-C03B4E99906A}" dt="2023-03-31T18:34:06.115" v="653" actId="478"/>
          <ac:cxnSpMkLst>
            <pc:docMk/>
            <pc:sldMk cId="109857222" sldId="256"/>
            <ac:cxnSpMk id="11" creationId="{2B1BFF2D-22D8-6683-A02B-EB6728D939D6}"/>
          </ac:cxnSpMkLst>
        </pc:cxnChg>
        <pc:cxnChg chg="add del mod">
          <ac:chgData name="Veerash Palanichamy" userId="0eaec742-8e71-4ee8-b63d-4774790d983e" providerId="ADAL" clId="{D67E8A8E-522F-430A-9285-C03B4E99906A}" dt="2023-03-30T23:34:49.437" v="25" actId="478"/>
          <ac:cxnSpMkLst>
            <pc:docMk/>
            <pc:sldMk cId="109857222" sldId="256"/>
            <ac:cxnSpMk id="12" creationId="{69D1F720-9CA0-0C1B-F36A-25C9CBAAB5C9}"/>
          </ac:cxnSpMkLst>
        </pc:cxnChg>
        <pc:cxnChg chg="add del mod">
          <ac:chgData name="Veerash Palanichamy" userId="0eaec742-8e71-4ee8-b63d-4774790d983e" providerId="ADAL" clId="{D67E8A8E-522F-430A-9285-C03B4E99906A}" dt="2023-03-31T18:34:06.115" v="653" actId="478"/>
          <ac:cxnSpMkLst>
            <pc:docMk/>
            <pc:sldMk cId="109857222" sldId="256"/>
            <ac:cxnSpMk id="12" creationId="{D3DE7D28-87AF-79EA-55EF-2AE609C76206}"/>
          </ac:cxnSpMkLst>
        </pc:cxnChg>
        <pc:cxnChg chg="add del mod">
          <ac:chgData name="Veerash Palanichamy" userId="0eaec742-8e71-4ee8-b63d-4774790d983e" providerId="ADAL" clId="{D67E8A8E-522F-430A-9285-C03B4E99906A}" dt="2023-03-30T23:34:49.437" v="25" actId="478"/>
          <ac:cxnSpMkLst>
            <pc:docMk/>
            <pc:sldMk cId="109857222" sldId="256"/>
            <ac:cxnSpMk id="13" creationId="{6FEE4CB4-BE50-B9E3-D4E8-ED19E9AA790C}"/>
          </ac:cxnSpMkLst>
        </pc:cxnChg>
        <pc:cxnChg chg="add del mod">
          <ac:chgData name="Veerash Palanichamy" userId="0eaec742-8e71-4ee8-b63d-4774790d983e" providerId="ADAL" clId="{D67E8A8E-522F-430A-9285-C03B4E99906A}" dt="2023-03-31T18:34:06.115" v="653" actId="478"/>
          <ac:cxnSpMkLst>
            <pc:docMk/>
            <pc:sldMk cId="109857222" sldId="256"/>
            <ac:cxnSpMk id="13" creationId="{87BE364D-23CC-B45D-6735-2005683D88BF}"/>
          </ac:cxnSpMkLst>
        </pc:cxnChg>
        <pc:cxnChg chg="add del mod">
          <ac:chgData name="Veerash Palanichamy" userId="0eaec742-8e71-4ee8-b63d-4774790d983e" providerId="ADAL" clId="{D67E8A8E-522F-430A-9285-C03B4E99906A}" dt="2023-03-30T23:34:49.437" v="25" actId="478"/>
          <ac:cxnSpMkLst>
            <pc:docMk/>
            <pc:sldMk cId="109857222" sldId="256"/>
            <ac:cxnSpMk id="14" creationId="{F16E74F0-5C57-9833-3DAE-BBE47EA3C10D}"/>
          </ac:cxnSpMkLst>
        </pc:cxnChg>
        <pc:cxnChg chg="add del mod">
          <ac:chgData name="Veerash Palanichamy" userId="0eaec742-8e71-4ee8-b63d-4774790d983e" providerId="ADAL" clId="{D67E8A8E-522F-430A-9285-C03B4E99906A}" dt="2023-03-30T23:34:49.437" v="25" actId="478"/>
          <ac:cxnSpMkLst>
            <pc:docMk/>
            <pc:sldMk cId="109857222" sldId="256"/>
            <ac:cxnSpMk id="15" creationId="{1B002A3D-53F3-B305-9175-7E8613D1F764}"/>
          </ac:cxnSpMkLst>
        </pc:cxnChg>
        <pc:cxnChg chg="add del mod">
          <ac:chgData name="Veerash Palanichamy" userId="0eaec742-8e71-4ee8-b63d-4774790d983e" providerId="ADAL" clId="{D67E8A8E-522F-430A-9285-C03B4E99906A}" dt="2023-03-31T18:34:06.115" v="653" actId="478"/>
          <ac:cxnSpMkLst>
            <pc:docMk/>
            <pc:sldMk cId="109857222" sldId="256"/>
            <ac:cxnSpMk id="15" creationId="{A5C58F2A-8D9A-392D-0185-A63244A4A3FB}"/>
          </ac:cxnSpMkLst>
        </pc:cxnChg>
        <pc:cxnChg chg="add del mod">
          <ac:chgData name="Veerash Palanichamy" userId="0eaec742-8e71-4ee8-b63d-4774790d983e" providerId="ADAL" clId="{D67E8A8E-522F-430A-9285-C03B4E99906A}" dt="2023-03-31T18:34:06.115" v="653" actId="478"/>
          <ac:cxnSpMkLst>
            <pc:docMk/>
            <pc:sldMk cId="109857222" sldId="256"/>
            <ac:cxnSpMk id="16" creationId="{38A8C251-E93C-D3AB-6594-03AA9BBFA473}"/>
          </ac:cxnSpMkLst>
        </pc:cxnChg>
        <pc:cxnChg chg="add del mod">
          <ac:chgData name="Veerash Palanichamy" userId="0eaec742-8e71-4ee8-b63d-4774790d983e" providerId="ADAL" clId="{D67E8A8E-522F-430A-9285-C03B4E99906A}" dt="2023-03-30T23:34:49.437" v="25" actId="478"/>
          <ac:cxnSpMkLst>
            <pc:docMk/>
            <pc:sldMk cId="109857222" sldId="256"/>
            <ac:cxnSpMk id="17" creationId="{00740B6F-E4BE-9873-F68E-912FD9106F9B}"/>
          </ac:cxnSpMkLst>
        </pc:cxnChg>
        <pc:cxnChg chg="add del mod">
          <ac:chgData name="Veerash Palanichamy" userId="0eaec742-8e71-4ee8-b63d-4774790d983e" providerId="ADAL" clId="{D67E8A8E-522F-430A-9285-C03B4E99906A}" dt="2023-03-31T18:34:06.115" v="653" actId="478"/>
          <ac:cxnSpMkLst>
            <pc:docMk/>
            <pc:sldMk cId="109857222" sldId="256"/>
            <ac:cxnSpMk id="17" creationId="{57C9F505-8C0E-9FE1-1534-2CE20AF03E27}"/>
          </ac:cxnSpMkLst>
        </pc:cxnChg>
        <pc:cxnChg chg="add del mod">
          <ac:chgData name="Veerash Palanichamy" userId="0eaec742-8e71-4ee8-b63d-4774790d983e" providerId="ADAL" clId="{D67E8A8E-522F-430A-9285-C03B4E99906A}" dt="2023-03-30T23:34:53.035" v="26" actId="478"/>
          <ac:cxnSpMkLst>
            <pc:docMk/>
            <pc:sldMk cId="109857222" sldId="256"/>
            <ac:cxnSpMk id="18" creationId="{22875F33-AF79-45F7-1BDF-08B6AC255A28}"/>
          </ac:cxnSpMkLst>
        </pc:cxnChg>
        <pc:cxnChg chg="add del mod">
          <ac:chgData name="Veerash Palanichamy" userId="0eaec742-8e71-4ee8-b63d-4774790d983e" providerId="ADAL" clId="{D67E8A8E-522F-430A-9285-C03B4E99906A}" dt="2023-03-31T18:34:06.115" v="653" actId="478"/>
          <ac:cxnSpMkLst>
            <pc:docMk/>
            <pc:sldMk cId="109857222" sldId="256"/>
            <ac:cxnSpMk id="18" creationId="{9B1A5C9B-BA37-1030-9D73-58487BEB3F87}"/>
          </ac:cxnSpMkLst>
        </pc:cxnChg>
        <pc:cxnChg chg="add del mod">
          <ac:chgData name="Veerash Palanichamy" userId="0eaec742-8e71-4ee8-b63d-4774790d983e" providerId="ADAL" clId="{D67E8A8E-522F-430A-9285-C03B4E99906A}" dt="2023-03-30T23:34:53.035" v="26" actId="478"/>
          <ac:cxnSpMkLst>
            <pc:docMk/>
            <pc:sldMk cId="109857222" sldId="256"/>
            <ac:cxnSpMk id="19" creationId="{9C3D3E6A-A827-D131-3147-0309B5032BB7}"/>
          </ac:cxnSpMkLst>
        </pc:cxnChg>
        <pc:cxnChg chg="add del mod">
          <ac:chgData name="Veerash Palanichamy" userId="0eaec742-8e71-4ee8-b63d-4774790d983e" providerId="ADAL" clId="{D67E8A8E-522F-430A-9285-C03B4E99906A}" dt="2023-03-31T18:34:06.115" v="653" actId="478"/>
          <ac:cxnSpMkLst>
            <pc:docMk/>
            <pc:sldMk cId="109857222" sldId="256"/>
            <ac:cxnSpMk id="19" creationId="{C6912D1F-43F7-BE0F-D9F7-A7A98C0A19DE}"/>
          </ac:cxnSpMkLst>
        </pc:cxnChg>
        <pc:cxnChg chg="add del mod">
          <ac:chgData name="Veerash Palanichamy" userId="0eaec742-8e71-4ee8-b63d-4774790d983e" providerId="ADAL" clId="{D67E8A8E-522F-430A-9285-C03B4E99906A}" dt="2023-03-30T23:34:53.035" v="26" actId="478"/>
          <ac:cxnSpMkLst>
            <pc:docMk/>
            <pc:sldMk cId="109857222" sldId="256"/>
            <ac:cxnSpMk id="20" creationId="{0AE2314B-46BE-0DBF-A13C-C44398F9A144}"/>
          </ac:cxnSpMkLst>
        </pc:cxnChg>
        <pc:cxnChg chg="add del mod">
          <ac:chgData name="Veerash Palanichamy" userId="0eaec742-8e71-4ee8-b63d-4774790d983e" providerId="ADAL" clId="{D67E8A8E-522F-430A-9285-C03B4E99906A}" dt="2023-03-30T23:34:53.035" v="26" actId="478"/>
          <ac:cxnSpMkLst>
            <pc:docMk/>
            <pc:sldMk cId="109857222" sldId="256"/>
            <ac:cxnSpMk id="21" creationId="{1CEA4170-0D81-9E8A-638D-D308042F3D49}"/>
          </ac:cxnSpMkLst>
        </pc:cxnChg>
        <pc:cxnChg chg="add del mod">
          <ac:chgData name="Veerash Palanichamy" userId="0eaec742-8e71-4ee8-b63d-4774790d983e" providerId="ADAL" clId="{D67E8A8E-522F-430A-9285-C03B4E99906A}" dt="2023-03-31T18:34:06.115" v="653" actId="478"/>
          <ac:cxnSpMkLst>
            <pc:docMk/>
            <pc:sldMk cId="109857222" sldId="256"/>
            <ac:cxnSpMk id="22" creationId="{E8B12D08-0161-6CB8-03F9-41DA086C19DA}"/>
          </ac:cxnSpMkLst>
        </pc:cxnChg>
        <pc:cxnChg chg="add del mod">
          <ac:chgData name="Veerash Palanichamy" userId="0eaec742-8e71-4ee8-b63d-4774790d983e" providerId="ADAL" clId="{D67E8A8E-522F-430A-9285-C03B4E99906A}" dt="2023-03-31T18:34:06.115" v="653" actId="478"/>
          <ac:cxnSpMkLst>
            <pc:docMk/>
            <pc:sldMk cId="109857222" sldId="256"/>
            <ac:cxnSpMk id="23" creationId="{262B0162-AD6D-11DC-18A1-CDEC45FA0318}"/>
          </ac:cxnSpMkLst>
        </pc:cxnChg>
        <pc:cxnChg chg="add del mod">
          <ac:chgData name="Veerash Palanichamy" userId="0eaec742-8e71-4ee8-b63d-4774790d983e" providerId="ADAL" clId="{D67E8A8E-522F-430A-9285-C03B4E99906A}" dt="2023-03-30T23:34:53.035" v="26" actId="478"/>
          <ac:cxnSpMkLst>
            <pc:docMk/>
            <pc:sldMk cId="109857222" sldId="256"/>
            <ac:cxnSpMk id="24" creationId="{CF87E661-FFAF-EA53-55FD-CBEAF7F27BC1}"/>
          </ac:cxnSpMkLst>
        </pc:cxnChg>
        <pc:cxnChg chg="add del mod">
          <ac:chgData name="Veerash Palanichamy" userId="0eaec742-8e71-4ee8-b63d-4774790d983e" providerId="ADAL" clId="{D67E8A8E-522F-430A-9285-C03B4E99906A}" dt="2023-03-30T23:34:55.689" v="27" actId="478"/>
          <ac:cxnSpMkLst>
            <pc:docMk/>
            <pc:sldMk cId="109857222" sldId="256"/>
            <ac:cxnSpMk id="25" creationId="{59743EB3-492D-4CC9-AB44-42075AB4F248}"/>
          </ac:cxnSpMkLst>
        </pc:cxnChg>
        <pc:cxnChg chg="add del mod">
          <ac:chgData name="Veerash Palanichamy" userId="0eaec742-8e71-4ee8-b63d-4774790d983e" providerId="ADAL" clId="{D67E8A8E-522F-430A-9285-C03B4E99906A}" dt="2023-03-31T18:34:16.554" v="657" actId="478"/>
          <ac:cxnSpMkLst>
            <pc:docMk/>
            <pc:sldMk cId="109857222" sldId="256"/>
            <ac:cxnSpMk id="26" creationId="{75B0E7AE-37B0-C7BC-651B-B7641F7B7A61}"/>
          </ac:cxnSpMkLst>
        </pc:cxnChg>
        <pc:cxnChg chg="add del mod">
          <ac:chgData name="Veerash Palanichamy" userId="0eaec742-8e71-4ee8-b63d-4774790d983e" providerId="ADAL" clId="{D67E8A8E-522F-430A-9285-C03B4E99906A}" dt="2023-03-31T18:34:17.051" v="658" actId="478"/>
          <ac:cxnSpMkLst>
            <pc:docMk/>
            <pc:sldMk cId="109857222" sldId="256"/>
            <ac:cxnSpMk id="27" creationId="{A6F2AF18-84EA-7DD4-F33F-4B1A89812D83}"/>
          </ac:cxnSpMkLst>
        </pc:cxnChg>
        <pc:cxnChg chg="add mod">
          <ac:chgData name="Veerash Palanichamy" userId="0eaec742-8e71-4ee8-b63d-4774790d983e" providerId="ADAL" clId="{D67E8A8E-522F-430A-9285-C03B4E99906A}" dt="2023-03-31T18:34:07.171" v="654"/>
          <ac:cxnSpMkLst>
            <pc:docMk/>
            <pc:sldMk cId="109857222" sldId="256"/>
            <ac:cxnSpMk id="39" creationId="{BA559A2D-423A-6C67-625A-6627F6D11C1A}"/>
          </ac:cxnSpMkLst>
        </pc:cxnChg>
        <pc:cxnChg chg="add del mod">
          <ac:chgData name="Veerash Palanichamy" userId="0eaec742-8e71-4ee8-b63d-4774790d983e" providerId="ADAL" clId="{D67E8A8E-522F-430A-9285-C03B4E99906A}" dt="2023-03-31T18:34:20.602" v="659" actId="478"/>
          <ac:cxnSpMkLst>
            <pc:docMk/>
            <pc:sldMk cId="109857222" sldId="256"/>
            <ac:cxnSpMk id="40" creationId="{B4432DC2-9DFE-32A1-F748-8E6FC7B879D1}"/>
          </ac:cxnSpMkLst>
        </pc:cxnChg>
        <pc:cxnChg chg="add mod">
          <ac:chgData name="Veerash Palanichamy" userId="0eaec742-8e71-4ee8-b63d-4774790d983e" providerId="ADAL" clId="{D67E8A8E-522F-430A-9285-C03B4E99906A}" dt="2023-03-31T18:34:07.171" v="654"/>
          <ac:cxnSpMkLst>
            <pc:docMk/>
            <pc:sldMk cId="109857222" sldId="256"/>
            <ac:cxnSpMk id="42" creationId="{7149A533-9E19-62A8-E873-BA6834588BEE}"/>
          </ac:cxnSpMkLst>
        </pc:cxnChg>
        <pc:cxnChg chg="add del mod">
          <ac:chgData name="Veerash Palanichamy" userId="0eaec742-8e71-4ee8-b63d-4774790d983e" providerId="ADAL" clId="{D67E8A8E-522F-430A-9285-C03B4E99906A}" dt="2023-03-31T18:34:24.075" v="663" actId="478"/>
          <ac:cxnSpMkLst>
            <pc:docMk/>
            <pc:sldMk cId="109857222" sldId="256"/>
            <ac:cxnSpMk id="43" creationId="{F872264D-C793-75E0-5234-5F8DEA4D5D51}"/>
          </ac:cxnSpMkLst>
        </pc:cxnChg>
        <pc:cxnChg chg="add del mod">
          <ac:chgData name="Veerash Palanichamy" userId="0eaec742-8e71-4ee8-b63d-4774790d983e" providerId="ADAL" clId="{D67E8A8E-522F-430A-9285-C03B4E99906A}" dt="2023-03-31T18:34:24.544" v="664" actId="478"/>
          <ac:cxnSpMkLst>
            <pc:docMk/>
            <pc:sldMk cId="109857222" sldId="256"/>
            <ac:cxnSpMk id="45" creationId="{295660A6-F954-603C-3C25-176598ED3CAB}"/>
          </ac:cxnSpMkLst>
        </pc:cxnChg>
        <pc:cxnChg chg="add mod">
          <ac:chgData name="Veerash Palanichamy" userId="0eaec742-8e71-4ee8-b63d-4774790d983e" providerId="ADAL" clId="{D67E8A8E-522F-430A-9285-C03B4E99906A}" dt="2023-03-31T18:34:07.171" v="654"/>
          <ac:cxnSpMkLst>
            <pc:docMk/>
            <pc:sldMk cId="109857222" sldId="256"/>
            <ac:cxnSpMk id="46" creationId="{FF9DEEC8-D92A-1D79-8AC3-3A4E5B118666}"/>
          </ac:cxnSpMkLst>
        </pc:cxnChg>
        <pc:cxnChg chg="add mod">
          <ac:chgData name="Veerash Palanichamy" userId="0eaec742-8e71-4ee8-b63d-4774790d983e" providerId="ADAL" clId="{D67E8A8E-522F-430A-9285-C03B4E99906A}" dt="2023-03-31T18:34:07.171" v="654"/>
          <ac:cxnSpMkLst>
            <pc:docMk/>
            <pc:sldMk cId="109857222" sldId="256"/>
            <ac:cxnSpMk id="47" creationId="{0C026523-A05B-6885-4C7C-C747F90BF78F}"/>
          </ac:cxnSpMkLst>
        </pc:cxnChg>
        <pc:cxnChg chg="add mod">
          <ac:chgData name="Veerash Palanichamy" userId="0eaec742-8e71-4ee8-b63d-4774790d983e" providerId="ADAL" clId="{D67E8A8E-522F-430A-9285-C03B4E99906A}" dt="2023-03-31T18:34:07.171" v="654"/>
          <ac:cxnSpMkLst>
            <pc:docMk/>
            <pc:sldMk cId="109857222" sldId="256"/>
            <ac:cxnSpMk id="48" creationId="{AB1B02B6-2823-B242-C8A2-18448397B06B}"/>
          </ac:cxnSpMkLst>
        </pc:cxnChg>
        <pc:cxnChg chg="add mod">
          <ac:chgData name="Veerash Palanichamy" userId="0eaec742-8e71-4ee8-b63d-4774790d983e" providerId="ADAL" clId="{D67E8A8E-522F-430A-9285-C03B4E99906A}" dt="2023-03-31T18:34:07.171" v="654"/>
          <ac:cxnSpMkLst>
            <pc:docMk/>
            <pc:sldMk cId="109857222" sldId="256"/>
            <ac:cxnSpMk id="50" creationId="{40C2DBEA-BF89-C8AE-3701-12BBEC3F535E}"/>
          </ac:cxnSpMkLst>
        </pc:cxnChg>
        <pc:cxnChg chg="add mod">
          <ac:chgData name="Veerash Palanichamy" userId="0eaec742-8e71-4ee8-b63d-4774790d983e" providerId="ADAL" clId="{D67E8A8E-522F-430A-9285-C03B4E99906A}" dt="2023-03-31T18:34:07.171" v="654"/>
          <ac:cxnSpMkLst>
            <pc:docMk/>
            <pc:sldMk cId="109857222" sldId="256"/>
            <ac:cxnSpMk id="51" creationId="{DE9A2801-3778-C646-BDF3-582743CF4C2F}"/>
          </ac:cxnSpMkLst>
        </pc:cxnChg>
        <pc:cxnChg chg="add mod">
          <ac:chgData name="Veerash Palanichamy" userId="0eaec742-8e71-4ee8-b63d-4774790d983e" providerId="ADAL" clId="{D67E8A8E-522F-430A-9285-C03B4E99906A}" dt="2023-03-31T18:34:07.171" v="654"/>
          <ac:cxnSpMkLst>
            <pc:docMk/>
            <pc:sldMk cId="109857222" sldId="256"/>
            <ac:cxnSpMk id="52" creationId="{2FA83D68-ACFF-57D4-DD9E-9D4917EC031D}"/>
          </ac:cxnSpMkLst>
        </pc:cxnChg>
        <pc:cxnChg chg="add mod">
          <ac:chgData name="Veerash Palanichamy" userId="0eaec742-8e71-4ee8-b63d-4774790d983e" providerId="ADAL" clId="{D67E8A8E-522F-430A-9285-C03B4E99906A}" dt="2023-03-31T18:34:07.171" v="654"/>
          <ac:cxnSpMkLst>
            <pc:docMk/>
            <pc:sldMk cId="109857222" sldId="256"/>
            <ac:cxnSpMk id="53" creationId="{B6FDB0AB-44FD-0442-FA9B-7746260C2E5F}"/>
          </ac:cxnSpMkLst>
        </pc:cxnChg>
        <pc:cxnChg chg="add mod">
          <ac:chgData name="Veerash Palanichamy" userId="0eaec742-8e71-4ee8-b63d-4774790d983e" providerId="ADAL" clId="{D67E8A8E-522F-430A-9285-C03B4E99906A}" dt="2023-03-31T18:34:07.171" v="654"/>
          <ac:cxnSpMkLst>
            <pc:docMk/>
            <pc:sldMk cId="109857222" sldId="256"/>
            <ac:cxnSpMk id="54" creationId="{101CAB60-3380-A74C-FC3D-4C17F31CBA5B}"/>
          </ac:cxnSpMkLst>
        </pc:cxnChg>
        <pc:cxnChg chg="add mod">
          <ac:chgData name="Veerash Palanichamy" userId="0eaec742-8e71-4ee8-b63d-4774790d983e" providerId="ADAL" clId="{D67E8A8E-522F-430A-9285-C03B4E99906A}" dt="2023-03-31T18:34:07.171" v="654"/>
          <ac:cxnSpMkLst>
            <pc:docMk/>
            <pc:sldMk cId="109857222" sldId="256"/>
            <ac:cxnSpMk id="57" creationId="{77ABF840-AB31-9FD3-5B6E-B1A464856F70}"/>
          </ac:cxnSpMkLst>
        </pc:cxnChg>
        <pc:cxnChg chg="add mod">
          <ac:chgData name="Veerash Palanichamy" userId="0eaec742-8e71-4ee8-b63d-4774790d983e" providerId="ADAL" clId="{D67E8A8E-522F-430A-9285-C03B4E99906A}" dt="2023-03-31T18:34:07.171" v="654"/>
          <ac:cxnSpMkLst>
            <pc:docMk/>
            <pc:sldMk cId="109857222" sldId="256"/>
            <ac:cxnSpMk id="58" creationId="{631F965D-CC40-8721-74C9-C05A4262C1D2}"/>
          </ac:cxnSpMkLst>
        </pc:cxnChg>
      </pc:sldChg>
      <pc:sldChg chg="addSp delSp modSp mod modAnim">
        <pc:chgData name="Veerash Palanichamy" userId="0eaec742-8e71-4ee8-b63d-4774790d983e" providerId="ADAL" clId="{D67E8A8E-522F-430A-9285-C03B4E99906A}" dt="2023-04-01T03:04:36.017" v="1716"/>
        <pc:sldMkLst>
          <pc:docMk/>
          <pc:sldMk cId="3641174115" sldId="257"/>
        </pc:sldMkLst>
        <pc:spChg chg="mod">
          <ac:chgData name="Veerash Palanichamy" userId="0eaec742-8e71-4ee8-b63d-4774790d983e" providerId="ADAL" clId="{D67E8A8E-522F-430A-9285-C03B4E99906A}" dt="2023-03-31T18:25:54.274" v="619" actId="20577"/>
          <ac:spMkLst>
            <pc:docMk/>
            <pc:sldMk cId="3641174115" sldId="257"/>
            <ac:spMk id="2" creationId="{4B6CD6F9-D87E-3C1C-820B-D50595F79FAF}"/>
          </ac:spMkLst>
        </pc:spChg>
        <pc:spChg chg="mod">
          <ac:chgData name="Veerash Palanichamy" userId="0eaec742-8e71-4ee8-b63d-4774790d983e" providerId="ADAL" clId="{D67E8A8E-522F-430A-9285-C03B4E99906A}" dt="2023-04-01T01:47:19.562" v="1196" actId="113"/>
          <ac:spMkLst>
            <pc:docMk/>
            <pc:sldMk cId="3641174115" sldId="257"/>
            <ac:spMk id="3" creationId="{0671074C-0568-65F5-09AB-54CCBDD8C5C4}"/>
          </ac:spMkLst>
        </pc:spChg>
        <pc:spChg chg="add del">
          <ac:chgData name="Veerash Palanichamy" userId="0eaec742-8e71-4ee8-b63d-4774790d983e" providerId="ADAL" clId="{D67E8A8E-522F-430A-9285-C03B4E99906A}" dt="2023-03-30T23:33:03.362" v="1" actId="22"/>
          <ac:spMkLst>
            <pc:docMk/>
            <pc:sldMk cId="3641174115" sldId="257"/>
            <ac:spMk id="5" creationId="{5AACDFD9-D228-8682-1D9A-8DA93D289CDE}"/>
          </ac:spMkLst>
        </pc:spChg>
        <pc:spChg chg="add mod">
          <ac:chgData name="Veerash Palanichamy" userId="0eaec742-8e71-4ee8-b63d-4774790d983e" providerId="ADAL" clId="{D67E8A8E-522F-430A-9285-C03B4E99906A}" dt="2023-04-01T02:04:51.484" v="1299" actId="403"/>
          <ac:spMkLst>
            <pc:docMk/>
            <pc:sldMk cId="3641174115" sldId="257"/>
            <ac:spMk id="8" creationId="{6AA9C899-F3A8-2990-98F6-EC3B1FF10FA3}"/>
          </ac:spMkLst>
        </pc:spChg>
        <pc:picChg chg="add del mod">
          <ac:chgData name="Veerash Palanichamy" userId="0eaec742-8e71-4ee8-b63d-4774790d983e" providerId="ADAL" clId="{D67E8A8E-522F-430A-9285-C03B4E99906A}" dt="2023-04-01T01:47:29.191" v="1197" actId="478"/>
          <ac:picMkLst>
            <pc:docMk/>
            <pc:sldMk cId="3641174115" sldId="257"/>
            <ac:picMk id="5" creationId="{1C06FCA0-EA1F-26C9-12F4-C1BE6FD693F2}"/>
          </ac:picMkLst>
        </pc:picChg>
        <pc:picChg chg="add del mod">
          <ac:chgData name="Veerash Palanichamy" userId="0eaec742-8e71-4ee8-b63d-4774790d983e" providerId="ADAL" clId="{D67E8A8E-522F-430A-9285-C03B4E99906A}" dt="2023-04-01T01:48:09.921" v="1203" actId="478"/>
          <ac:picMkLst>
            <pc:docMk/>
            <pc:sldMk cId="3641174115" sldId="257"/>
            <ac:picMk id="7" creationId="{C9FF5212-24F4-B6D5-EB83-A05FB5D0A4D6}"/>
          </ac:picMkLst>
        </pc:picChg>
        <pc:picChg chg="add del">
          <ac:chgData name="Veerash Palanichamy" userId="0eaec742-8e71-4ee8-b63d-4774790d983e" providerId="ADAL" clId="{D67E8A8E-522F-430A-9285-C03B4E99906A}" dt="2023-03-31T18:25:56.988" v="621"/>
          <ac:picMkLst>
            <pc:docMk/>
            <pc:sldMk cId="3641174115" sldId="257"/>
            <ac:picMk id="2050" creationId="{E37B7487-FD1E-3FBD-AAFF-946345AA5B41}"/>
          </ac:picMkLst>
        </pc:picChg>
        <pc:picChg chg="add del">
          <ac:chgData name="Veerash Palanichamy" userId="0eaec742-8e71-4ee8-b63d-4774790d983e" providerId="ADAL" clId="{D67E8A8E-522F-430A-9285-C03B4E99906A}" dt="2023-03-31T18:26:02.788" v="623"/>
          <ac:picMkLst>
            <pc:docMk/>
            <pc:sldMk cId="3641174115" sldId="257"/>
            <ac:picMk id="2052" creationId="{5BB6BC18-00A4-67BA-533E-5890D847BA71}"/>
          </ac:picMkLst>
        </pc:picChg>
        <pc:picChg chg="add del mod">
          <ac:chgData name="Veerash Palanichamy" userId="0eaec742-8e71-4ee8-b63d-4774790d983e" providerId="ADAL" clId="{D67E8A8E-522F-430A-9285-C03B4E99906A}" dt="2023-03-31T18:26:23.521" v="628" actId="478"/>
          <ac:picMkLst>
            <pc:docMk/>
            <pc:sldMk cId="3641174115" sldId="257"/>
            <ac:picMk id="2054" creationId="{8BD08F59-8A2F-AF6D-9325-1C72E50DE58A}"/>
          </ac:picMkLst>
        </pc:picChg>
        <pc:picChg chg="add del">
          <ac:chgData name="Veerash Palanichamy" userId="0eaec742-8e71-4ee8-b63d-4774790d983e" providerId="ADAL" clId="{D67E8A8E-522F-430A-9285-C03B4E99906A}" dt="2023-03-31T18:26:27.861" v="630"/>
          <ac:picMkLst>
            <pc:docMk/>
            <pc:sldMk cId="3641174115" sldId="257"/>
            <ac:picMk id="2056" creationId="{C5680314-E370-E2C6-B44B-6B58E70BCF0B}"/>
          </ac:picMkLst>
        </pc:picChg>
        <pc:picChg chg="add del">
          <ac:chgData name="Veerash Palanichamy" userId="0eaec742-8e71-4ee8-b63d-4774790d983e" providerId="ADAL" clId="{D67E8A8E-522F-430A-9285-C03B4E99906A}" dt="2023-03-31T18:26:31.733" v="632"/>
          <ac:picMkLst>
            <pc:docMk/>
            <pc:sldMk cId="3641174115" sldId="257"/>
            <ac:picMk id="2058" creationId="{8396A820-BB4B-83AA-FD53-18F8317548FD}"/>
          </ac:picMkLst>
        </pc:picChg>
        <pc:picChg chg="add del mod">
          <ac:chgData name="Veerash Palanichamy" userId="0eaec742-8e71-4ee8-b63d-4774790d983e" providerId="ADAL" clId="{D67E8A8E-522F-430A-9285-C03B4E99906A}" dt="2023-03-31T18:32:44.384" v="648" actId="478"/>
          <ac:picMkLst>
            <pc:docMk/>
            <pc:sldMk cId="3641174115" sldId="257"/>
            <ac:picMk id="2060" creationId="{3744C7AC-41F8-4902-AC74-2436986A7F02}"/>
          </ac:picMkLst>
        </pc:picChg>
        <pc:picChg chg="add del mod">
          <ac:chgData name="Veerash Palanichamy" userId="0eaec742-8e71-4ee8-b63d-4774790d983e" providerId="ADAL" clId="{D67E8A8E-522F-430A-9285-C03B4E99906A}" dt="2023-04-01T01:47:30.943" v="1198" actId="478"/>
          <ac:picMkLst>
            <pc:docMk/>
            <pc:sldMk cId="3641174115" sldId="257"/>
            <ac:picMk id="2062" creationId="{2926DFCC-7078-DC8E-77C9-E9E7092D1056}"/>
          </ac:picMkLst>
        </pc:picChg>
      </pc:sldChg>
      <pc:sldChg chg="addSp delSp modSp mod">
        <pc:chgData name="Veerash Palanichamy" userId="0eaec742-8e71-4ee8-b63d-4774790d983e" providerId="ADAL" clId="{D67E8A8E-522F-430A-9285-C03B4E99906A}" dt="2023-03-31T16:40:29.460" v="348" actId="21"/>
        <pc:sldMkLst>
          <pc:docMk/>
          <pc:sldMk cId="114790024" sldId="258"/>
        </pc:sldMkLst>
        <pc:spChg chg="add del mod">
          <ac:chgData name="Veerash Palanichamy" userId="0eaec742-8e71-4ee8-b63d-4774790d983e" providerId="ADAL" clId="{D67E8A8E-522F-430A-9285-C03B4E99906A}" dt="2023-03-31T16:40:29.460" v="348" actId="21"/>
          <ac:spMkLst>
            <pc:docMk/>
            <pc:sldMk cId="114790024" sldId="258"/>
            <ac:spMk id="4" creationId="{06669173-5BF6-1B9E-219E-4936007B83E4}"/>
          </ac:spMkLst>
        </pc:spChg>
        <pc:spChg chg="add del mod ord">
          <ac:chgData name="Veerash Palanichamy" userId="0eaec742-8e71-4ee8-b63d-4774790d983e" providerId="ADAL" clId="{D67E8A8E-522F-430A-9285-C03B4E99906A}" dt="2023-03-31T16:40:29.460" v="348" actId="21"/>
          <ac:spMkLst>
            <pc:docMk/>
            <pc:sldMk cId="114790024" sldId="258"/>
            <ac:spMk id="5" creationId="{EB0A47CB-2739-44E0-E762-7D90F1448C6C}"/>
          </ac:spMkLst>
        </pc:spChg>
      </pc:sldChg>
      <pc:sldChg chg="modSp mod">
        <pc:chgData name="Veerash Palanichamy" userId="0eaec742-8e71-4ee8-b63d-4774790d983e" providerId="ADAL" clId="{D67E8A8E-522F-430A-9285-C03B4E99906A}" dt="2023-03-31T21:23:28.832" v="903" actId="1076"/>
        <pc:sldMkLst>
          <pc:docMk/>
          <pc:sldMk cId="2242215479" sldId="259"/>
        </pc:sldMkLst>
        <pc:picChg chg="mod">
          <ac:chgData name="Veerash Palanichamy" userId="0eaec742-8e71-4ee8-b63d-4774790d983e" providerId="ADAL" clId="{D67E8A8E-522F-430A-9285-C03B4E99906A}" dt="2023-03-31T21:23:28.832" v="903" actId="1076"/>
          <ac:picMkLst>
            <pc:docMk/>
            <pc:sldMk cId="2242215479" sldId="259"/>
            <ac:picMk id="36" creationId="{29BC512A-2B06-5B3C-3DB8-3D698206D540}"/>
          </ac:picMkLst>
        </pc:picChg>
      </pc:sldChg>
      <pc:sldChg chg="addSp delSp modSp mod modAnim">
        <pc:chgData name="Veerash Palanichamy" userId="0eaec742-8e71-4ee8-b63d-4774790d983e" providerId="ADAL" clId="{D67E8A8E-522F-430A-9285-C03B4E99906A}" dt="2023-04-01T05:13:23.033" v="1927"/>
        <pc:sldMkLst>
          <pc:docMk/>
          <pc:sldMk cId="2719997600" sldId="260"/>
        </pc:sldMkLst>
        <pc:spChg chg="mod">
          <ac:chgData name="Veerash Palanichamy" userId="0eaec742-8e71-4ee8-b63d-4774790d983e" providerId="ADAL" clId="{D67E8A8E-522F-430A-9285-C03B4E99906A}" dt="2023-03-31T16:47:53.582" v="412" actId="1076"/>
          <ac:spMkLst>
            <pc:docMk/>
            <pc:sldMk cId="2719997600" sldId="260"/>
            <ac:spMk id="2" creationId="{43B16000-267D-53D7-6A5B-97DE57A2FEF7}"/>
          </ac:spMkLst>
        </pc:spChg>
        <pc:spChg chg="del">
          <ac:chgData name="Veerash Palanichamy" userId="0eaec742-8e71-4ee8-b63d-4774790d983e" providerId="ADAL" clId="{D67E8A8E-522F-430A-9285-C03B4E99906A}" dt="2023-03-31T16:40:32.496" v="349" actId="478"/>
          <ac:spMkLst>
            <pc:docMk/>
            <pc:sldMk cId="2719997600" sldId="260"/>
            <ac:spMk id="3" creationId="{8C2D82CB-A067-7B29-82E3-2BE69ED552B9}"/>
          </ac:spMkLst>
        </pc:spChg>
        <pc:spChg chg="add del mod">
          <ac:chgData name="Veerash Palanichamy" userId="0eaec742-8e71-4ee8-b63d-4774790d983e" providerId="ADAL" clId="{D67E8A8E-522F-430A-9285-C03B4E99906A}" dt="2023-03-31T16:45:58.954" v="396" actId="478"/>
          <ac:spMkLst>
            <pc:docMk/>
            <pc:sldMk cId="2719997600" sldId="260"/>
            <ac:spMk id="4" creationId="{5B3EE24B-E0B1-4E12-EC29-759A3077C931}"/>
          </ac:spMkLst>
        </pc:spChg>
        <pc:spChg chg="add del mod">
          <ac:chgData name="Veerash Palanichamy" userId="0eaec742-8e71-4ee8-b63d-4774790d983e" providerId="ADAL" clId="{D67E8A8E-522F-430A-9285-C03B4E99906A}" dt="2023-03-31T16:45:58.954" v="396" actId="478"/>
          <ac:spMkLst>
            <pc:docMk/>
            <pc:sldMk cId="2719997600" sldId="260"/>
            <ac:spMk id="5" creationId="{1F237DB5-3999-3E0E-0D4A-0A785D574562}"/>
          </ac:spMkLst>
        </pc:spChg>
        <pc:spChg chg="add del mod">
          <ac:chgData name="Veerash Palanichamy" userId="0eaec742-8e71-4ee8-b63d-4774790d983e" providerId="ADAL" clId="{D67E8A8E-522F-430A-9285-C03B4E99906A}" dt="2023-03-31T16:45:58.954" v="396" actId="478"/>
          <ac:spMkLst>
            <pc:docMk/>
            <pc:sldMk cId="2719997600" sldId="260"/>
            <ac:spMk id="6" creationId="{EDC46F61-A96D-D5C8-19AA-FF083019EFF5}"/>
          </ac:spMkLst>
        </pc:spChg>
        <pc:spChg chg="add del mod">
          <ac:chgData name="Veerash Palanichamy" userId="0eaec742-8e71-4ee8-b63d-4774790d983e" providerId="ADAL" clId="{D67E8A8E-522F-430A-9285-C03B4E99906A}" dt="2023-03-31T16:45:58.954" v="396" actId="478"/>
          <ac:spMkLst>
            <pc:docMk/>
            <pc:sldMk cId="2719997600" sldId="260"/>
            <ac:spMk id="7" creationId="{D7EC3533-F93A-9888-F898-8BECCB06ABC6}"/>
          </ac:spMkLst>
        </pc:spChg>
        <pc:spChg chg="add del mod">
          <ac:chgData name="Veerash Palanichamy" userId="0eaec742-8e71-4ee8-b63d-4774790d983e" providerId="ADAL" clId="{D67E8A8E-522F-430A-9285-C03B4E99906A}" dt="2023-03-31T16:45:58.954" v="396" actId="478"/>
          <ac:spMkLst>
            <pc:docMk/>
            <pc:sldMk cId="2719997600" sldId="260"/>
            <ac:spMk id="8" creationId="{45349DD9-105B-A57D-34DA-FFCBB98D74C2}"/>
          </ac:spMkLst>
        </pc:spChg>
        <pc:spChg chg="add del mod">
          <ac:chgData name="Veerash Palanichamy" userId="0eaec742-8e71-4ee8-b63d-4774790d983e" providerId="ADAL" clId="{D67E8A8E-522F-430A-9285-C03B4E99906A}" dt="2023-03-31T16:45:58.954" v="396" actId="478"/>
          <ac:spMkLst>
            <pc:docMk/>
            <pc:sldMk cId="2719997600" sldId="260"/>
            <ac:spMk id="9" creationId="{966CF25D-C6BB-3A99-0816-05DBED82E13F}"/>
          </ac:spMkLst>
        </pc:spChg>
        <pc:spChg chg="add del mod">
          <ac:chgData name="Veerash Palanichamy" userId="0eaec742-8e71-4ee8-b63d-4774790d983e" providerId="ADAL" clId="{D67E8A8E-522F-430A-9285-C03B4E99906A}" dt="2023-03-31T16:45:58.954" v="396" actId="478"/>
          <ac:spMkLst>
            <pc:docMk/>
            <pc:sldMk cId="2719997600" sldId="260"/>
            <ac:spMk id="10" creationId="{3099048B-08F6-B1DB-2508-B189E50DBD72}"/>
          </ac:spMkLst>
        </pc:spChg>
        <pc:spChg chg="add del mod">
          <ac:chgData name="Veerash Palanichamy" userId="0eaec742-8e71-4ee8-b63d-4774790d983e" providerId="ADAL" clId="{D67E8A8E-522F-430A-9285-C03B4E99906A}" dt="2023-03-31T16:45:58.954" v="396" actId="478"/>
          <ac:spMkLst>
            <pc:docMk/>
            <pc:sldMk cId="2719997600" sldId="260"/>
            <ac:spMk id="11" creationId="{34B26A8E-AED2-998B-4985-A3586F47AF90}"/>
          </ac:spMkLst>
        </pc:spChg>
        <pc:spChg chg="add mod">
          <ac:chgData name="Veerash Palanichamy" userId="0eaec742-8e71-4ee8-b63d-4774790d983e" providerId="ADAL" clId="{D67E8A8E-522F-430A-9285-C03B4E99906A}" dt="2023-04-01T04:46:28.064" v="1724" actId="1076"/>
          <ac:spMkLst>
            <pc:docMk/>
            <pc:sldMk cId="2719997600" sldId="260"/>
            <ac:spMk id="58" creationId="{373C5B82-35B5-288F-0FF3-CD61EE152FAC}"/>
          </ac:spMkLst>
        </pc:spChg>
        <pc:spChg chg="add mod">
          <ac:chgData name="Veerash Palanichamy" userId="0eaec742-8e71-4ee8-b63d-4774790d983e" providerId="ADAL" clId="{D67E8A8E-522F-430A-9285-C03B4E99906A}" dt="2023-04-01T04:46:28.064" v="1724" actId="1076"/>
          <ac:spMkLst>
            <pc:docMk/>
            <pc:sldMk cId="2719997600" sldId="260"/>
            <ac:spMk id="59" creationId="{A495B5B1-5E7D-C16A-9C51-8BA94DC5FE08}"/>
          </ac:spMkLst>
        </pc:spChg>
        <pc:spChg chg="add mod">
          <ac:chgData name="Veerash Palanichamy" userId="0eaec742-8e71-4ee8-b63d-4774790d983e" providerId="ADAL" clId="{D67E8A8E-522F-430A-9285-C03B4E99906A}" dt="2023-04-01T04:46:28.064" v="1724" actId="1076"/>
          <ac:spMkLst>
            <pc:docMk/>
            <pc:sldMk cId="2719997600" sldId="260"/>
            <ac:spMk id="60" creationId="{1C18B816-6FA2-47D2-8DEC-952FF69BA144}"/>
          </ac:spMkLst>
        </pc:spChg>
        <pc:spChg chg="add mod">
          <ac:chgData name="Veerash Palanichamy" userId="0eaec742-8e71-4ee8-b63d-4774790d983e" providerId="ADAL" clId="{D67E8A8E-522F-430A-9285-C03B4E99906A}" dt="2023-04-01T04:46:36.610" v="1726" actId="1076"/>
          <ac:spMkLst>
            <pc:docMk/>
            <pc:sldMk cId="2719997600" sldId="260"/>
            <ac:spMk id="62" creationId="{ABB21F36-B52E-AD85-0A03-89BF9592FE87}"/>
          </ac:spMkLst>
        </pc:spChg>
        <pc:spChg chg="add mod">
          <ac:chgData name="Veerash Palanichamy" userId="0eaec742-8e71-4ee8-b63d-4774790d983e" providerId="ADAL" clId="{D67E8A8E-522F-430A-9285-C03B4E99906A}" dt="2023-04-01T04:46:51.438" v="1729" actId="1076"/>
          <ac:spMkLst>
            <pc:docMk/>
            <pc:sldMk cId="2719997600" sldId="260"/>
            <ac:spMk id="1024" creationId="{016198EF-0748-7BE2-4A81-0E0E0AEB686E}"/>
          </ac:spMkLst>
        </pc:spChg>
        <pc:picChg chg="add mod">
          <ac:chgData name="Veerash Palanichamy" userId="0eaec742-8e71-4ee8-b63d-4774790d983e" providerId="ADAL" clId="{D67E8A8E-522F-430A-9285-C03B4E99906A}" dt="2023-04-01T04:46:28.064" v="1724" actId="1076"/>
          <ac:picMkLst>
            <pc:docMk/>
            <pc:sldMk cId="2719997600" sldId="260"/>
            <ac:picMk id="12" creationId="{9FB2D0D5-C525-42AB-9C84-FE36FAFA3904}"/>
          </ac:picMkLst>
        </pc:picChg>
        <pc:picChg chg="add mod">
          <ac:chgData name="Veerash Palanichamy" userId="0eaec742-8e71-4ee8-b63d-4774790d983e" providerId="ADAL" clId="{D67E8A8E-522F-430A-9285-C03B4E99906A}" dt="2023-04-01T04:46:28.064" v="1724" actId="1076"/>
          <ac:picMkLst>
            <pc:docMk/>
            <pc:sldMk cId="2719997600" sldId="260"/>
            <ac:picMk id="13" creationId="{56655CA8-9F74-4642-13F1-5DC4179B0833}"/>
          </ac:picMkLst>
        </pc:picChg>
        <pc:picChg chg="add mod">
          <ac:chgData name="Veerash Palanichamy" userId="0eaec742-8e71-4ee8-b63d-4774790d983e" providerId="ADAL" clId="{D67E8A8E-522F-430A-9285-C03B4E99906A}" dt="2023-04-01T04:46:28.064" v="1724" actId="1076"/>
          <ac:picMkLst>
            <pc:docMk/>
            <pc:sldMk cId="2719997600" sldId="260"/>
            <ac:picMk id="14" creationId="{5626B127-0D4E-E886-BB0B-B14140D88808}"/>
          </ac:picMkLst>
        </pc:picChg>
        <pc:picChg chg="add mod">
          <ac:chgData name="Veerash Palanichamy" userId="0eaec742-8e71-4ee8-b63d-4774790d983e" providerId="ADAL" clId="{D67E8A8E-522F-430A-9285-C03B4E99906A}" dt="2023-04-01T04:46:28.064" v="1724" actId="1076"/>
          <ac:picMkLst>
            <pc:docMk/>
            <pc:sldMk cId="2719997600" sldId="260"/>
            <ac:picMk id="16" creationId="{370E28AB-D6B0-A875-AA65-B24797563781}"/>
          </ac:picMkLst>
        </pc:picChg>
        <pc:picChg chg="add mod">
          <ac:chgData name="Veerash Palanichamy" userId="0eaec742-8e71-4ee8-b63d-4774790d983e" providerId="ADAL" clId="{D67E8A8E-522F-430A-9285-C03B4E99906A}" dt="2023-04-01T04:46:28.064" v="1724" actId="1076"/>
          <ac:picMkLst>
            <pc:docMk/>
            <pc:sldMk cId="2719997600" sldId="260"/>
            <ac:picMk id="17" creationId="{04B8EECE-FC92-E33D-A4BE-7B1AC1EC6531}"/>
          </ac:picMkLst>
        </pc:picChg>
        <pc:picChg chg="add mod">
          <ac:chgData name="Veerash Palanichamy" userId="0eaec742-8e71-4ee8-b63d-4774790d983e" providerId="ADAL" clId="{D67E8A8E-522F-430A-9285-C03B4E99906A}" dt="2023-04-01T04:46:28.064" v="1724" actId="1076"/>
          <ac:picMkLst>
            <pc:docMk/>
            <pc:sldMk cId="2719997600" sldId="260"/>
            <ac:picMk id="18" creationId="{2DD95CF0-DCEC-0DC7-F31F-8AAFB4EBA670}"/>
          </ac:picMkLst>
        </pc:picChg>
        <pc:picChg chg="add mod">
          <ac:chgData name="Veerash Palanichamy" userId="0eaec742-8e71-4ee8-b63d-4774790d983e" providerId="ADAL" clId="{D67E8A8E-522F-430A-9285-C03B4E99906A}" dt="2023-04-01T04:46:28.064" v="1724" actId="1076"/>
          <ac:picMkLst>
            <pc:docMk/>
            <pc:sldMk cId="2719997600" sldId="260"/>
            <ac:picMk id="19" creationId="{326975E6-D513-8F70-FE0D-BC05C710E127}"/>
          </ac:picMkLst>
        </pc:picChg>
        <pc:picChg chg="add mod">
          <ac:chgData name="Veerash Palanichamy" userId="0eaec742-8e71-4ee8-b63d-4774790d983e" providerId="ADAL" clId="{D67E8A8E-522F-430A-9285-C03B4E99906A}" dt="2023-04-01T04:46:28.064" v="1724" actId="1076"/>
          <ac:picMkLst>
            <pc:docMk/>
            <pc:sldMk cId="2719997600" sldId="260"/>
            <ac:picMk id="20" creationId="{39211A7B-80E1-3615-A2E2-7D5E37E4F4AE}"/>
          </ac:picMkLst>
        </pc:picChg>
        <pc:picChg chg="add del mod">
          <ac:chgData name="Veerash Palanichamy" userId="0eaec742-8e71-4ee8-b63d-4774790d983e" providerId="ADAL" clId="{D67E8A8E-522F-430A-9285-C03B4E99906A}" dt="2023-03-31T16:48:27.551" v="421" actId="478"/>
          <ac:picMkLst>
            <pc:docMk/>
            <pc:sldMk cId="2719997600" sldId="260"/>
            <ac:picMk id="21" creationId="{F08A2874-2244-F133-BE3E-F6D5A0DB02DC}"/>
          </ac:picMkLst>
        </pc:picChg>
        <pc:picChg chg="add del">
          <ac:chgData name="Veerash Palanichamy" userId="0eaec742-8e71-4ee8-b63d-4774790d983e" providerId="ADAL" clId="{D67E8A8E-522F-430A-9285-C03B4E99906A}" dt="2023-03-31T16:44:20.056" v="391"/>
          <ac:picMkLst>
            <pc:docMk/>
            <pc:sldMk cId="2719997600" sldId="260"/>
            <ac:picMk id="1026" creationId="{1A3CDAB7-C933-89A2-F95E-E733BB94F0B1}"/>
          </ac:picMkLst>
        </pc:picChg>
        <pc:picChg chg="add del">
          <ac:chgData name="Veerash Palanichamy" userId="0eaec742-8e71-4ee8-b63d-4774790d983e" providerId="ADAL" clId="{D67E8A8E-522F-430A-9285-C03B4E99906A}" dt="2023-03-31T16:45:16.178" v="393"/>
          <ac:picMkLst>
            <pc:docMk/>
            <pc:sldMk cId="2719997600" sldId="260"/>
            <ac:picMk id="1028" creationId="{E51B0FF0-1039-79F2-5F23-F6FD2078F6F8}"/>
          </ac:picMkLst>
        </pc:picChg>
        <pc:picChg chg="add mod">
          <ac:chgData name="Veerash Palanichamy" userId="0eaec742-8e71-4ee8-b63d-4774790d983e" providerId="ADAL" clId="{D67E8A8E-522F-430A-9285-C03B4E99906A}" dt="2023-04-01T04:46:28.064" v="1724" actId="1076"/>
          <ac:picMkLst>
            <pc:docMk/>
            <pc:sldMk cId="2719997600" sldId="260"/>
            <ac:picMk id="1030" creationId="{25141FB5-AA9C-ED1B-C15F-F8355CCEC462}"/>
          </ac:picMkLst>
        </pc:picChg>
        <pc:picChg chg="add del">
          <ac:chgData name="Veerash Palanichamy" userId="0eaec742-8e71-4ee8-b63d-4774790d983e" providerId="ADAL" clId="{D67E8A8E-522F-430A-9285-C03B4E99906A}" dt="2023-03-31T16:47:17.774" v="405"/>
          <ac:picMkLst>
            <pc:docMk/>
            <pc:sldMk cId="2719997600" sldId="260"/>
            <ac:picMk id="1032" creationId="{6415D2FD-E92B-FA31-226C-391625803988}"/>
          </ac:picMkLst>
        </pc:picChg>
        <pc:cxnChg chg="add mod">
          <ac:chgData name="Veerash Palanichamy" userId="0eaec742-8e71-4ee8-b63d-4774790d983e" providerId="ADAL" clId="{D67E8A8E-522F-430A-9285-C03B4E99906A}" dt="2023-04-01T04:46:28.064" v="1724" actId="1076"/>
          <ac:cxnSpMkLst>
            <pc:docMk/>
            <pc:sldMk cId="2719997600" sldId="260"/>
            <ac:cxnSpMk id="23" creationId="{6D2532A9-7AFB-0916-7BB4-1E8B8A942F3F}"/>
          </ac:cxnSpMkLst>
        </pc:cxnChg>
        <pc:cxnChg chg="add mod">
          <ac:chgData name="Veerash Palanichamy" userId="0eaec742-8e71-4ee8-b63d-4774790d983e" providerId="ADAL" clId="{D67E8A8E-522F-430A-9285-C03B4E99906A}" dt="2023-04-01T04:46:28.064" v="1724" actId="1076"/>
          <ac:cxnSpMkLst>
            <pc:docMk/>
            <pc:sldMk cId="2719997600" sldId="260"/>
            <ac:cxnSpMk id="27" creationId="{D007EBBB-A0C1-EF58-E28B-EA24A2521696}"/>
          </ac:cxnSpMkLst>
        </pc:cxnChg>
        <pc:cxnChg chg="add mod">
          <ac:chgData name="Veerash Palanichamy" userId="0eaec742-8e71-4ee8-b63d-4774790d983e" providerId="ADAL" clId="{D67E8A8E-522F-430A-9285-C03B4E99906A}" dt="2023-04-01T04:46:28.064" v="1724" actId="1076"/>
          <ac:cxnSpMkLst>
            <pc:docMk/>
            <pc:sldMk cId="2719997600" sldId="260"/>
            <ac:cxnSpMk id="30" creationId="{04A883A4-800B-DBE2-6357-BA6519CADD92}"/>
          </ac:cxnSpMkLst>
        </pc:cxnChg>
        <pc:cxnChg chg="add mod">
          <ac:chgData name="Veerash Palanichamy" userId="0eaec742-8e71-4ee8-b63d-4774790d983e" providerId="ADAL" clId="{D67E8A8E-522F-430A-9285-C03B4E99906A}" dt="2023-04-01T04:46:28.064" v="1724" actId="1076"/>
          <ac:cxnSpMkLst>
            <pc:docMk/>
            <pc:sldMk cId="2719997600" sldId="260"/>
            <ac:cxnSpMk id="33" creationId="{9F6EE928-FB41-38BC-D94A-0F8A49E8916A}"/>
          </ac:cxnSpMkLst>
        </pc:cxnChg>
        <pc:cxnChg chg="add mod">
          <ac:chgData name="Veerash Palanichamy" userId="0eaec742-8e71-4ee8-b63d-4774790d983e" providerId="ADAL" clId="{D67E8A8E-522F-430A-9285-C03B4E99906A}" dt="2023-04-01T04:46:28.064" v="1724" actId="1076"/>
          <ac:cxnSpMkLst>
            <pc:docMk/>
            <pc:sldMk cId="2719997600" sldId="260"/>
            <ac:cxnSpMk id="39" creationId="{F6B4FC7C-C71C-60BF-19AE-C7F934C84BB7}"/>
          </ac:cxnSpMkLst>
        </pc:cxnChg>
        <pc:cxnChg chg="add mod">
          <ac:chgData name="Veerash Palanichamy" userId="0eaec742-8e71-4ee8-b63d-4774790d983e" providerId="ADAL" clId="{D67E8A8E-522F-430A-9285-C03B4E99906A}" dt="2023-04-01T04:46:28.064" v="1724" actId="1076"/>
          <ac:cxnSpMkLst>
            <pc:docMk/>
            <pc:sldMk cId="2719997600" sldId="260"/>
            <ac:cxnSpMk id="46" creationId="{F72A75B5-4119-6277-D6D0-85B06FDB806C}"/>
          </ac:cxnSpMkLst>
        </pc:cxnChg>
        <pc:cxnChg chg="add mod">
          <ac:chgData name="Veerash Palanichamy" userId="0eaec742-8e71-4ee8-b63d-4774790d983e" providerId="ADAL" clId="{D67E8A8E-522F-430A-9285-C03B4E99906A}" dt="2023-04-01T04:46:28.064" v="1724" actId="1076"/>
          <ac:cxnSpMkLst>
            <pc:docMk/>
            <pc:sldMk cId="2719997600" sldId="260"/>
            <ac:cxnSpMk id="49" creationId="{84AA380C-75D9-BBF8-6F5A-3B5ED4A6B500}"/>
          </ac:cxnSpMkLst>
        </pc:cxnChg>
        <pc:cxnChg chg="add mod">
          <ac:chgData name="Veerash Palanichamy" userId="0eaec742-8e71-4ee8-b63d-4774790d983e" providerId="ADAL" clId="{D67E8A8E-522F-430A-9285-C03B4E99906A}" dt="2023-04-01T04:46:28.064" v="1724" actId="1076"/>
          <ac:cxnSpMkLst>
            <pc:docMk/>
            <pc:sldMk cId="2719997600" sldId="260"/>
            <ac:cxnSpMk id="52" creationId="{E5BCC972-9ACD-FA2E-5E22-7B57C8AE26D5}"/>
          </ac:cxnSpMkLst>
        </pc:cxnChg>
        <pc:cxnChg chg="add mod">
          <ac:chgData name="Veerash Palanichamy" userId="0eaec742-8e71-4ee8-b63d-4774790d983e" providerId="ADAL" clId="{D67E8A8E-522F-430A-9285-C03B4E99906A}" dt="2023-04-01T04:46:28.064" v="1724" actId="1076"/>
          <ac:cxnSpMkLst>
            <pc:docMk/>
            <pc:sldMk cId="2719997600" sldId="260"/>
            <ac:cxnSpMk id="55" creationId="{44FB53C1-BC2A-4842-693D-3BB9FFADF98D}"/>
          </ac:cxnSpMkLst>
        </pc:cxnChg>
      </pc:sldChg>
      <pc:sldChg chg="addSp delSp modSp new mod delAnim modAnim">
        <pc:chgData name="Veerash Palanichamy" userId="0eaec742-8e71-4ee8-b63d-4774790d983e" providerId="ADAL" clId="{D67E8A8E-522F-430A-9285-C03B4E99906A}" dt="2023-04-01T02:09:38.739" v="1321"/>
        <pc:sldMkLst>
          <pc:docMk/>
          <pc:sldMk cId="1789306383" sldId="261"/>
        </pc:sldMkLst>
        <pc:spChg chg="mod">
          <ac:chgData name="Veerash Palanichamy" userId="0eaec742-8e71-4ee8-b63d-4774790d983e" providerId="ADAL" clId="{D67E8A8E-522F-430A-9285-C03B4E99906A}" dt="2023-03-31T20:06:02.233" v="854" actId="2711"/>
          <ac:spMkLst>
            <pc:docMk/>
            <pc:sldMk cId="1789306383" sldId="261"/>
            <ac:spMk id="2" creationId="{69A25794-988E-2227-7758-EBEF3E9DB605}"/>
          </ac:spMkLst>
        </pc:spChg>
        <pc:spChg chg="del">
          <ac:chgData name="Veerash Palanichamy" userId="0eaec742-8e71-4ee8-b63d-4774790d983e" providerId="ADAL" clId="{D67E8A8E-522F-430A-9285-C03B4E99906A}" dt="2023-03-30T23:49:44.446" v="49" actId="478"/>
          <ac:spMkLst>
            <pc:docMk/>
            <pc:sldMk cId="1789306383" sldId="261"/>
            <ac:spMk id="3" creationId="{3669319B-369A-B930-7D03-F38C1BBE6A3C}"/>
          </ac:spMkLst>
        </pc:spChg>
        <pc:spChg chg="add del">
          <ac:chgData name="Veerash Palanichamy" userId="0eaec742-8e71-4ee8-b63d-4774790d983e" providerId="ADAL" clId="{D67E8A8E-522F-430A-9285-C03B4E99906A}" dt="2023-03-30T23:49:56.904" v="63"/>
          <ac:spMkLst>
            <pc:docMk/>
            <pc:sldMk cId="1789306383" sldId="261"/>
            <ac:spMk id="4" creationId="{436662EE-34B4-ED8D-A480-BCB8A895F9D8}"/>
          </ac:spMkLst>
        </pc:spChg>
        <pc:spChg chg="add del">
          <ac:chgData name="Veerash Palanichamy" userId="0eaec742-8e71-4ee8-b63d-4774790d983e" providerId="ADAL" clId="{D67E8A8E-522F-430A-9285-C03B4E99906A}" dt="2023-03-30T23:50:05.032" v="66"/>
          <ac:spMkLst>
            <pc:docMk/>
            <pc:sldMk cId="1789306383" sldId="261"/>
            <ac:spMk id="5" creationId="{4A3A9580-53FA-CBB6-AA6E-EDC19B038696}"/>
          </ac:spMkLst>
        </pc:spChg>
        <pc:spChg chg="add del mod">
          <ac:chgData name="Veerash Palanichamy" userId="0eaec742-8e71-4ee8-b63d-4774790d983e" providerId="ADAL" clId="{D67E8A8E-522F-430A-9285-C03B4E99906A}" dt="2023-03-31T20:04:43.395" v="809"/>
          <ac:spMkLst>
            <pc:docMk/>
            <pc:sldMk cId="1789306383" sldId="261"/>
            <ac:spMk id="6" creationId="{D31BF00F-DE58-C4E6-575D-3CE8FE8F4DB4}"/>
          </ac:spMkLst>
        </pc:spChg>
        <pc:spChg chg="add mod">
          <ac:chgData name="Veerash Palanichamy" userId="0eaec742-8e71-4ee8-b63d-4774790d983e" providerId="ADAL" clId="{D67E8A8E-522F-430A-9285-C03B4E99906A}" dt="2023-03-31T20:06:07.407" v="856" actId="404"/>
          <ac:spMkLst>
            <pc:docMk/>
            <pc:sldMk cId="1789306383" sldId="261"/>
            <ac:spMk id="8" creationId="{80AAEBCD-058E-1950-63DB-8C8C2F677733}"/>
          </ac:spMkLst>
        </pc:spChg>
        <pc:graphicFrameChg chg="add del mod">
          <ac:chgData name="Veerash Palanichamy" userId="0eaec742-8e71-4ee8-b63d-4774790d983e" providerId="ADAL" clId="{D67E8A8E-522F-430A-9285-C03B4E99906A}" dt="2023-03-31T20:00:03.498" v="754" actId="21"/>
          <ac:graphicFrameMkLst>
            <pc:docMk/>
            <pc:sldMk cId="1789306383" sldId="261"/>
            <ac:graphicFrameMk id="5" creationId="{34E0F5C6-5F41-B52A-A83F-AEE7400F3C1A}"/>
          </ac:graphicFrameMkLst>
        </pc:graphicFrameChg>
        <pc:picChg chg="add del mod">
          <ac:chgData name="Veerash Palanichamy" userId="0eaec742-8e71-4ee8-b63d-4774790d983e" providerId="ADAL" clId="{D67E8A8E-522F-430A-9285-C03B4E99906A}" dt="2023-03-31T20:00:03.498" v="754" actId="21"/>
          <ac:picMkLst>
            <pc:docMk/>
            <pc:sldMk cId="1789306383" sldId="261"/>
            <ac:picMk id="7" creationId="{071F433F-B86E-259A-4CB0-E59CC13AFA6F}"/>
          </ac:picMkLst>
        </pc:picChg>
        <pc:picChg chg="add del mod">
          <ac:chgData name="Veerash Palanichamy" userId="0eaec742-8e71-4ee8-b63d-4774790d983e" providerId="ADAL" clId="{D67E8A8E-522F-430A-9285-C03B4E99906A}" dt="2023-03-31T20:00:03.498" v="754" actId="21"/>
          <ac:picMkLst>
            <pc:docMk/>
            <pc:sldMk cId="1789306383" sldId="261"/>
            <ac:picMk id="9" creationId="{192BB3CF-F59F-2553-4A79-0450914EE66F}"/>
          </ac:picMkLst>
        </pc:picChg>
        <pc:picChg chg="add del mod">
          <ac:chgData name="Veerash Palanichamy" userId="0eaec742-8e71-4ee8-b63d-4774790d983e" providerId="ADAL" clId="{D67E8A8E-522F-430A-9285-C03B4E99906A}" dt="2023-03-31T20:00:03.498" v="754" actId="21"/>
          <ac:picMkLst>
            <pc:docMk/>
            <pc:sldMk cId="1789306383" sldId="261"/>
            <ac:picMk id="11" creationId="{EB733F1B-F942-880A-9A28-EE5C112388F0}"/>
          </ac:picMkLst>
        </pc:picChg>
        <pc:picChg chg="add mod ord">
          <ac:chgData name="Veerash Palanichamy" userId="0eaec742-8e71-4ee8-b63d-4774790d983e" providerId="ADAL" clId="{D67E8A8E-522F-430A-9285-C03B4E99906A}" dt="2023-04-01T02:08:16.010" v="1316" actId="166"/>
          <ac:picMkLst>
            <pc:docMk/>
            <pc:sldMk cId="1789306383" sldId="261"/>
            <ac:picMk id="12" creationId="{BFB8C118-5A34-AB09-9212-897F0AF69475}"/>
          </ac:picMkLst>
        </pc:picChg>
        <pc:picChg chg="add del mod">
          <ac:chgData name="Veerash Palanichamy" userId="0eaec742-8e71-4ee8-b63d-4774790d983e" providerId="ADAL" clId="{D67E8A8E-522F-430A-9285-C03B4E99906A}" dt="2023-04-01T02:05:43.145" v="1303" actId="478"/>
          <ac:picMkLst>
            <pc:docMk/>
            <pc:sldMk cId="1789306383" sldId="261"/>
            <ac:picMk id="14" creationId="{2F46786B-4E9F-FA29-5B81-785B8C14670A}"/>
          </ac:picMkLst>
        </pc:picChg>
        <pc:picChg chg="add mod">
          <ac:chgData name="Veerash Palanichamy" userId="0eaec742-8e71-4ee8-b63d-4774790d983e" providerId="ADAL" clId="{D67E8A8E-522F-430A-9285-C03B4E99906A}" dt="2023-04-01T02:05:46.747" v="1304" actId="1076"/>
          <ac:picMkLst>
            <pc:docMk/>
            <pc:sldMk cId="1789306383" sldId="261"/>
            <ac:picMk id="16" creationId="{611B70D9-E962-2061-7FD5-F71E4501996E}"/>
          </ac:picMkLst>
        </pc:picChg>
      </pc:sldChg>
      <pc:sldChg chg="modSp mod">
        <pc:chgData name="Veerash Palanichamy" userId="0eaec742-8e71-4ee8-b63d-4774790d983e" providerId="ADAL" clId="{D67E8A8E-522F-430A-9285-C03B4E99906A}" dt="2023-03-31T00:00:08.436" v="93" actId="6549"/>
        <pc:sldMkLst>
          <pc:docMk/>
          <pc:sldMk cId="3668055184" sldId="262"/>
        </pc:sldMkLst>
        <pc:spChg chg="mod">
          <ac:chgData name="Veerash Palanichamy" userId="0eaec742-8e71-4ee8-b63d-4774790d983e" providerId="ADAL" clId="{D67E8A8E-522F-430A-9285-C03B4E99906A}" dt="2023-03-31T00:00:08.436" v="93" actId="6549"/>
          <ac:spMkLst>
            <pc:docMk/>
            <pc:sldMk cId="3668055184" sldId="262"/>
            <ac:spMk id="4" creationId="{E33BA160-CC88-54CC-D346-C29D504DB281}"/>
          </ac:spMkLst>
        </pc:spChg>
        <pc:graphicFrameChg chg="mod">
          <ac:chgData name="Veerash Palanichamy" userId="0eaec742-8e71-4ee8-b63d-4774790d983e" providerId="ADAL" clId="{D67E8A8E-522F-430A-9285-C03B4E99906A}" dt="2023-03-30T23:54:47.775" v="78" actId="14100"/>
          <ac:graphicFrameMkLst>
            <pc:docMk/>
            <pc:sldMk cId="3668055184" sldId="262"/>
            <ac:graphicFrameMk id="6" creationId="{AE0EEDE2-E8E5-FF49-749C-8EE052EBEFBF}"/>
          </ac:graphicFrameMkLst>
        </pc:graphicFrameChg>
      </pc:sldChg>
      <pc:sldChg chg="delSp modSp new mod">
        <pc:chgData name="Veerash Palanichamy" userId="0eaec742-8e71-4ee8-b63d-4774790d983e" providerId="ADAL" clId="{D67E8A8E-522F-430A-9285-C03B4E99906A}" dt="2023-04-01T06:25:24.289" v="1933" actId="1076"/>
        <pc:sldMkLst>
          <pc:docMk/>
          <pc:sldMk cId="3931794177" sldId="263"/>
        </pc:sldMkLst>
        <pc:spChg chg="mod">
          <ac:chgData name="Veerash Palanichamy" userId="0eaec742-8e71-4ee8-b63d-4774790d983e" providerId="ADAL" clId="{D67E8A8E-522F-430A-9285-C03B4E99906A}" dt="2023-04-01T06:25:24.289" v="1933" actId="1076"/>
          <ac:spMkLst>
            <pc:docMk/>
            <pc:sldMk cId="3931794177" sldId="263"/>
            <ac:spMk id="2" creationId="{F3699794-230B-7FA7-4850-BED23B0EF446}"/>
          </ac:spMkLst>
        </pc:spChg>
        <pc:spChg chg="del">
          <ac:chgData name="Veerash Palanichamy" userId="0eaec742-8e71-4ee8-b63d-4774790d983e" providerId="ADAL" clId="{D67E8A8E-522F-430A-9285-C03B4E99906A}" dt="2023-04-01T06:25:16.385" v="1932" actId="478"/>
          <ac:spMkLst>
            <pc:docMk/>
            <pc:sldMk cId="3931794177" sldId="263"/>
            <ac:spMk id="3" creationId="{CCF60054-489F-BD0C-B211-27E34BEA2C35}"/>
          </ac:spMkLst>
        </pc:spChg>
      </pc:sldChg>
      <pc:sldChg chg="del">
        <pc:chgData name="Veerash Palanichamy" userId="0eaec742-8e71-4ee8-b63d-4774790d983e" providerId="ADAL" clId="{D67E8A8E-522F-430A-9285-C03B4E99906A}" dt="2023-03-31T18:55:15.124" v="753" actId="2696"/>
        <pc:sldMkLst>
          <pc:docMk/>
          <pc:sldMk cId="2876334564" sldId="264"/>
        </pc:sldMkLst>
      </pc:sldChg>
      <pc:sldChg chg="addSp delSp modSp mod modAnim">
        <pc:chgData name="Veerash Palanichamy" userId="0eaec742-8e71-4ee8-b63d-4774790d983e" providerId="ADAL" clId="{D67E8A8E-522F-430A-9285-C03B4E99906A}" dt="2023-04-01T13:27:28.252" v="1958"/>
        <pc:sldMkLst>
          <pc:docMk/>
          <pc:sldMk cId="2331590747" sldId="265"/>
        </pc:sldMkLst>
        <pc:spChg chg="mod">
          <ac:chgData name="Veerash Palanichamy" userId="0eaec742-8e71-4ee8-b63d-4774790d983e" providerId="ADAL" clId="{D67E8A8E-522F-430A-9285-C03B4E99906A}" dt="2023-03-31T21:25:51.266" v="909" actId="2711"/>
          <ac:spMkLst>
            <pc:docMk/>
            <pc:sldMk cId="2331590747" sldId="265"/>
            <ac:spMk id="2" creationId="{7090A422-ED2A-5C9A-35D5-8A4F045CC812}"/>
          </ac:spMkLst>
        </pc:spChg>
        <pc:spChg chg="del">
          <ac:chgData name="Veerash Palanichamy" userId="0eaec742-8e71-4ee8-b63d-4774790d983e" providerId="ADAL" clId="{D67E8A8E-522F-430A-9285-C03B4E99906A}" dt="2023-03-31T16:03:35.335" v="94" actId="478"/>
          <ac:spMkLst>
            <pc:docMk/>
            <pc:sldMk cId="2331590747" sldId="265"/>
            <ac:spMk id="3" creationId="{90C6351C-1D0D-8FEB-EE0D-622E23129507}"/>
          </ac:spMkLst>
        </pc:spChg>
        <pc:spChg chg="add mod">
          <ac:chgData name="Veerash Palanichamy" userId="0eaec742-8e71-4ee8-b63d-4774790d983e" providerId="ADAL" clId="{D67E8A8E-522F-430A-9285-C03B4E99906A}" dt="2023-04-01T13:25:35.377" v="1939" actId="1582"/>
          <ac:spMkLst>
            <pc:docMk/>
            <pc:sldMk cId="2331590747" sldId="265"/>
            <ac:spMk id="6" creationId="{8501EDC8-6CFB-947D-5777-D3234ABAA83E}"/>
          </ac:spMkLst>
        </pc:spChg>
        <pc:spChg chg="add mod">
          <ac:chgData name="Veerash Palanichamy" userId="0eaec742-8e71-4ee8-b63d-4774790d983e" providerId="ADAL" clId="{D67E8A8E-522F-430A-9285-C03B4E99906A}" dt="2023-04-01T13:25:50.440" v="1941" actId="1076"/>
          <ac:spMkLst>
            <pc:docMk/>
            <pc:sldMk cId="2331590747" sldId="265"/>
            <ac:spMk id="7" creationId="{FF84F3EB-E8E4-E011-74DD-70C304B0B589}"/>
          </ac:spMkLst>
        </pc:spChg>
        <pc:spChg chg="add mod">
          <ac:chgData name="Veerash Palanichamy" userId="0eaec742-8e71-4ee8-b63d-4774790d983e" providerId="ADAL" clId="{D67E8A8E-522F-430A-9285-C03B4E99906A}" dt="2023-04-01T13:25:59.668" v="1943" actId="1076"/>
          <ac:spMkLst>
            <pc:docMk/>
            <pc:sldMk cId="2331590747" sldId="265"/>
            <ac:spMk id="8" creationId="{63DC4FB8-518F-38B7-AE7C-21503444E673}"/>
          </ac:spMkLst>
        </pc:spChg>
        <pc:graphicFrameChg chg="add mod ord modGraphic">
          <ac:chgData name="Veerash Palanichamy" userId="0eaec742-8e71-4ee8-b63d-4774790d983e" providerId="ADAL" clId="{D67E8A8E-522F-430A-9285-C03B4E99906A}" dt="2023-04-01T13:26:08.962" v="1945" actId="14734"/>
          <ac:graphicFrameMkLst>
            <pc:docMk/>
            <pc:sldMk cId="2331590747" sldId="265"/>
            <ac:graphicFrameMk id="4" creationId="{7A38DA06-4944-C693-A83E-488CC64BCBE6}"/>
          </ac:graphicFrameMkLst>
        </pc:graphicFrameChg>
        <pc:graphicFrameChg chg="add del mod">
          <ac:chgData name="Veerash Palanichamy" userId="0eaec742-8e71-4ee8-b63d-4774790d983e" providerId="ADAL" clId="{D67E8A8E-522F-430A-9285-C03B4E99906A}" dt="2023-03-31T16:21:47.172" v="301"/>
          <ac:graphicFrameMkLst>
            <pc:docMk/>
            <pc:sldMk cId="2331590747" sldId="265"/>
            <ac:graphicFrameMk id="5" creationId="{901DF482-DBE1-B582-6CD9-2F8F3DD20C7B}"/>
          </ac:graphicFrameMkLst>
        </pc:graphicFrameChg>
      </pc:sldChg>
      <pc:sldChg chg="addSp delSp modSp new mod">
        <pc:chgData name="Veerash Palanichamy" userId="0eaec742-8e71-4ee8-b63d-4774790d983e" providerId="ADAL" clId="{D67E8A8E-522F-430A-9285-C03B4E99906A}" dt="2023-04-01T02:16:45.961" v="1409" actId="20577"/>
        <pc:sldMkLst>
          <pc:docMk/>
          <pc:sldMk cId="2276072423" sldId="266"/>
        </pc:sldMkLst>
        <pc:spChg chg="mod">
          <ac:chgData name="Veerash Palanichamy" userId="0eaec742-8e71-4ee8-b63d-4774790d983e" providerId="ADAL" clId="{D67E8A8E-522F-430A-9285-C03B4E99906A}" dt="2023-04-01T02:16:45.961" v="1409" actId="20577"/>
          <ac:spMkLst>
            <pc:docMk/>
            <pc:sldMk cId="2276072423" sldId="266"/>
            <ac:spMk id="2" creationId="{1888113B-0CE8-AA8E-A132-94A04B3EB243}"/>
          </ac:spMkLst>
        </pc:spChg>
        <pc:spChg chg="del">
          <ac:chgData name="Veerash Palanichamy" userId="0eaec742-8e71-4ee8-b63d-4774790d983e" providerId="ADAL" clId="{D67E8A8E-522F-430A-9285-C03B4E99906A}" dt="2023-03-31T18:18:54.875" v="508" actId="478"/>
          <ac:spMkLst>
            <pc:docMk/>
            <pc:sldMk cId="2276072423" sldId="266"/>
            <ac:spMk id="3" creationId="{B95347B1-70F8-E2C5-AFF2-395A760FB02B}"/>
          </ac:spMkLst>
        </pc:spChg>
        <pc:graphicFrameChg chg="add mod">
          <ac:chgData name="Veerash Palanichamy" userId="0eaec742-8e71-4ee8-b63d-4774790d983e" providerId="ADAL" clId="{D67E8A8E-522F-430A-9285-C03B4E99906A}" dt="2023-04-01T02:16:25.803" v="1395" actId="1076"/>
          <ac:graphicFrameMkLst>
            <pc:docMk/>
            <pc:sldMk cId="2276072423" sldId="266"/>
            <ac:graphicFrameMk id="7" creationId="{EA510D2A-0A24-B83E-350F-87BD1D0123EF}"/>
          </ac:graphicFrameMkLst>
        </pc:graphicFrameChg>
        <pc:graphicFrameChg chg="add mod">
          <ac:chgData name="Veerash Palanichamy" userId="0eaec742-8e71-4ee8-b63d-4774790d983e" providerId="ADAL" clId="{D67E8A8E-522F-430A-9285-C03B4E99906A}" dt="2023-04-01T02:16:21.005" v="1394" actId="1076"/>
          <ac:graphicFrameMkLst>
            <pc:docMk/>
            <pc:sldMk cId="2276072423" sldId="266"/>
            <ac:graphicFrameMk id="8" creationId="{CB2D6BF3-A7E0-CAB6-D423-A14DF9A48CED}"/>
          </ac:graphicFrameMkLst>
        </pc:graphicFrameChg>
        <pc:picChg chg="add del mod">
          <ac:chgData name="Veerash Palanichamy" userId="0eaec742-8e71-4ee8-b63d-4774790d983e" providerId="ADAL" clId="{D67E8A8E-522F-430A-9285-C03B4E99906A}" dt="2023-04-01T02:16:15.800" v="1393" actId="478"/>
          <ac:picMkLst>
            <pc:docMk/>
            <pc:sldMk cId="2276072423" sldId="266"/>
            <ac:picMk id="4" creationId="{B958FD34-EFC7-7FA3-9568-40150F3750D5}"/>
          </ac:picMkLst>
        </pc:picChg>
        <pc:picChg chg="add del mod">
          <ac:chgData name="Veerash Palanichamy" userId="0eaec742-8e71-4ee8-b63d-4774790d983e" providerId="ADAL" clId="{D67E8A8E-522F-430A-9285-C03B4E99906A}" dt="2023-04-01T02:12:43.962" v="1339" actId="478"/>
          <ac:picMkLst>
            <pc:docMk/>
            <pc:sldMk cId="2276072423" sldId="266"/>
            <ac:picMk id="5" creationId="{7971F0D5-923B-3928-9F8B-2E6791F60ED3}"/>
          </ac:picMkLst>
        </pc:picChg>
        <pc:picChg chg="add del mod">
          <ac:chgData name="Veerash Palanichamy" userId="0eaec742-8e71-4ee8-b63d-4774790d983e" providerId="ADAL" clId="{D67E8A8E-522F-430A-9285-C03B4E99906A}" dt="2023-04-01T02:16:15.379" v="1392" actId="478"/>
          <ac:picMkLst>
            <pc:docMk/>
            <pc:sldMk cId="2276072423" sldId="266"/>
            <ac:picMk id="6" creationId="{67D77C38-8169-D587-4962-09F64C2DD998}"/>
          </ac:picMkLst>
        </pc:picChg>
      </pc:sldChg>
      <pc:sldChg chg="modSp mod">
        <pc:chgData name="Veerash Palanichamy" userId="0eaec742-8e71-4ee8-b63d-4774790d983e" providerId="ADAL" clId="{D67E8A8E-522F-430A-9285-C03B4E99906A}" dt="2023-03-31T21:26:29.761" v="911" actId="6549"/>
        <pc:sldMkLst>
          <pc:docMk/>
          <pc:sldMk cId="3262030640" sldId="268"/>
        </pc:sldMkLst>
        <pc:spChg chg="mod">
          <ac:chgData name="Veerash Palanichamy" userId="0eaec742-8e71-4ee8-b63d-4774790d983e" providerId="ADAL" clId="{D67E8A8E-522F-430A-9285-C03B4E99906A}" dt="2023-03-31T21:26:29.761" v="911" actId="6549"/>
          <ac:spMkLst>
            <pc:docMk/>
            <pc:sldMk cId="3262030640" sldId="268"/>
            <ac:spMk id="3" creationId="{06B3B2E7-1564-F066-4146-30CFC305D1D5}"/>
          </ac:spMkLst>
        </pc:spChg>
      </pc:sldChg>
      <pc:sldChg chg="addSp delSp modSp new mod modAnim">
        <pc:chgData name="Veerash Palanichamy" userId="0eaec742-8e71-4ee8-b63d-4774790d983e" providerId="ADAL" clId="{D67E8A8E-522F-430A-9285-C03B4E99906A}" dt="2023-04-01T03:12:03.535" v="1721"/>
        <pc:sldMkLst>
          <pc:docMk/>
          <pc:sldMk cId="2104656990" sldId="269"/>
        </pc:sldMkLst>
        <pc:spChg chg="mod">
          <ac:chgData name="Veerash Palanichamy" userId="0eaec742-8e71-4ee8-b63d-4774790d983e" providerId="ADAL" clId="{D67E8A8E-522F-430A-9285-C03B4E99906A}" dt="2023-03-31T21:29:21.574" v="919" actId="20577"/>
          <ac:spMkLst>
            <pc:docMk/>
            <pc:sldMk cId="2104656990" sldId="269"/>
            <ac:spMk id="2" creationId="{F512D349-3F4D-307C-C3B3-526C4BB2116F}"/>
          </ac:spMkLst>
        </pc:spChg>
        <pc:spChg chg="del">
          <ac:chgData name="Veerash Palanichamy" userId="0eaec742-8e71-4ee8-b63d-4774790d983e" providerId="ADAL" clId="{D67E8A8E-522F-430A-9285-C03B4E99906A}" dt="2023-03-31T21:29:24.718" v="920" actId="478"/>
          <ac:spMkLst>
            <pc:docMk/>
            <pc:sldMk cId="2104656990" sldId="269"/>
            <ac:spMk id="3" creationId="{4A2742C5-0299-F36E-6DA5-D906D8664B77}"/>
          </ac:spMkLst>
        </pc:spChg>
        <pc:picChg chg="add mod">
          <ac:chgData name="Veerash Palanichamy" userId="0eaec742-8e71-4ee8-b63d-4774790d983e" providerId="ADAL" clId="{D67E8A8E-522F-430A-9285-C03B4E99906A}" dt="2023-04-01T01:52:24.526" v="1292" actId="1076"/>
          <ac:picMkLst>
            <pc:docMk/>
            <pc:sldMk cId="2104656990" sldId="269"/>
            <ac:picMk id="5" creationId="{D54252F6-6798-343A-9F7E-6253D5B5C376}"/>
          </ac:picMkLst>
        </pc:picChg>
        <pc:picChg chg="add mod">
          <ac:chgData name="Veerash Palanichamy" userId="0eaec742-8e71-4ee8-b63d-4774790d983e" providerId="ADAL" clId="{D67E8A8E-522F-430A-9285-C03B4E99906A}" dt="2023-04-01T02:03:17.914" v="1297" actId="14100"/>
          <ac:picMkLst>
            <pc:docMk/>
            <pc:sldMk cId="2104656990" sldId="269"/>
            <ac:picMk id="7" creationId="{A6BBD89E-FACE-0B03-D775-6A518F3F0DC2}"/>
          </ac:picMkLst>
        </pc:picChg>
        <pc:picChg chg="add mod">
          <ac:chgData name="Veerash Palanichamy" userId="0eaec742-8e71-4ee8-b63d-4774790d983e" providerId="ADAL" clId="{D67E8A8E-522F-430A-9285-C03B4E99906A}" dt="2023-04-01T02:03:12.648" v="1296" actId="1076"/>
          <ac:picMkLst>
            <pc:docMk/>
            <pc:sldMk cId="2104656990" sldId="269"/>
            <ac:picMk id="9" creationId="{88D35B19-9E09-56FB-9405-08B6BF971A49}"/>
          </ac:picMkLst>
        </pc:picChg>
        <pc:picChg chg="add mod">
          <ac:chgData name="Veerash Palanichamy" userId="0eaec742-8e71-4ee8-b63d-4774790d983e" providerId="ADAL" clId="{D67E8A8E-522F-430A-9285-C03B4E99906A}" dt="2023-04-01T01:52:20.131" v="1290" actId="1076"/>
          <ac:picMkLst>
            <pc:docMk/>
            <pc:sldMk cId="2104656990" sldId="269"/>
            <ac:picMk id="3074" creationId="{36282472-D6D9-DA4A-CF11-7F92F0810FFA}"/>
          </ac:picMkLst>
        </pc:picChg>
      </pc:sldChg>
      <pc:sldChg chg="new del">
        <pc:chgData name="Veerash Palanichamy" userId="0eaec742-8e71-4ee8-b63d-4774790d983e" providerId="ADAL" clId="{D67E8A8E-522F-430A-9285-C03B4E99906A}" dt="2023-04-01T01:25:54.651" v="934" actId="47"/>
        <pc:sldMkLst>
          <pc:docMk/>
          <pc:sldMk cId="963064712" sldId="270"/>
        </pc:sldMkLst>
      </pc:sldChg>
      <pc:sldChg chg="new del">
        <pc:chgData name="Veerash Palanichamy" userId="0eaec742-8e71-4ee8-b63d-4774790d983e" providerId="ADAL" clId="{D67E8A8E-522F-430A-9285-C03B4E99906A}" dt="2023-04-01T01:25:48.771" v="932" actId="47"/>
        <pc:sldMkLst>
          <pc:docMk/>
          <pc:sldMk cId="1835153101" sldId="270"/>
        </pc:sldMkLst>
      </pc:sldChg>
      <pc:sldChg chg="addSp delSp modSp add mod ord modAnim modNotesTx">
        <pc:chgData name="Veerash Palanichamy" userId="0eaec742-8e71-4ee8-b63d-4774790d983e" providerId="ADAL" clId="{D67E8A8E-522F-430A-9285-C03B4E99906A}" dt="2023-04-01T03:03:30.257" v="1715"/>
        <pc:sldMkLst>
          <pc:docMk/>
          <pc:sldMk cId="3870802890" sldId="270"/>
        </pc:sldMkLst>
        <pc:spChg chg="mod">
          <ac:chgData name="Veerash Palanichamy" userId="0eaec742-8e71-4ee8-b63d-4774790d983e" providerId="ADAL" clId="{D67E8A8E-522F-430A-9285-C03B4E99906A}" dt="2023-04-01T01:40:32.131" v="1143" actId="1076"/>
          <ac:spMkLst>
            <pc:docMk/>
            <pc:sldMk cId="3870802890" sldId="270"/>
            <ac:spMk id="2" creationId="{4B6CD6F9-D87E-3C1C-820B-D50595F79FAF}"/>
          </ac:spMkLst>
        </pc:spChg>
        <pc:spChg chg="del">
          <ac:chgData name="Veerash Palanichamy" userId="0eaec742-8e71-4ee8-b63d-4774790d983e" providerId="ADAL" clId="{D67E8A8E-522F-430A-9285-C03B4E99906A}" dt="2023-04-01T01:26:00.583" v="936" actId="478"/>
          <ac:spMkLst>
            <pc:docMk/>
            <pc:sldMk cId="3870802890" sldId="270"/>
            <ac:spMk id="3" creationId="{0671074C-0568-65F5-09AB-54CCBDD8C5C4}"/>
          </ac:spMkLst>
        </pc:spChg>
        <pc:spChg chg="add del mod">
          <ac:chgData name="Veerash Palanichamy" userId="0eaec742-8e71-4ee8-b63d-4774790d983e" providerId="ADAL" clId="{D67E8A8E-522F-430A-9285-C03B4E99906A}" dt="2023-04-01T01:26:03.149" v="937" actId="478"/>
          <ac:spMkLst>
            <pc:docMk/>
            <pc:sldMk cId="3870802890" sldId="270"/>
            <ac:spMk id="6" creationId="{2FA3F0E7-3F4D-B00A-228D-B331CBBB55B9}"/>
          </ac:spMkLst>
        </pc:spChg>
        <pc:spChg chg="add mod">
          <ac:chgData name="Veerash Palanichamy" userId="0eaec742-8e71-4ee8-b63d-4774790d983e" providerId="ADAL" clId="{D67E8A8E-522F-430A-9285-C03B4E99906A}" dt="2023-04-01T01:39:33.377" v="1131" actId="1076"/>
          <ac:spMkLst>
            <pc:docMk/>
            <pc:sldMk cId="3870802890" sldId="270"/>
            <ac:spMk id="15" creationId="{120CD21F-C3D3-F111-83FA-3EA46FA48572}"/>
          </ac:spMkLst>
        </pc:spChg>
        <pc:spChg chg="add mod">
          <ac:chgData name="Veerash Palanichamy" userId="0eaec742-8e71-4ee8-b63d-4774790d983e" providerId="ADAL" clId="{D67E8A8E-522F-430A-9285-C03B4E99906A}" dt="2023-04-01T01:40:04.644" v="1139" actId="1076"/>
          <ac:spMkLst>
            <pc:docMk/>
            <pc:sldMk cId="3870802890" sldId="270"/>
            <ac:spMk id="16" creationId="{26506EDA-49CD-840D-C3EA-6BD0B39FC54A}"/>
          </ac:spMkLst>
        </pc:spChg>
        <pc:spChg chg="add mod">
          <ac:chgData name="Veerash Palanichamy" userId="0eaec742-8e71-4ee8-b63d-4774790d983e" providerId="ADAL" clId="{D67E8A8E-522F-430A-9285-C03B4E99906A}" dt="2023-04-01T01:39:45.225" v="1134" actId="20577"/>
          <ac:spMkLst>
            <pc:docMk/>
            <pc:sldMk cId="3870802890" sldId="270"/>
            <ac:spMk id="17" creationId="{769932E0-F6E3-CFD3-1987-423E91E321F4}"/>
          </ac:spMkLst>
        </pc:spChg>
        <pc:spChg chg="add mod">
          <ac:chgData name="Veerash Palanichamy" userId="0eaec742-8e71-4ee8-b63d-4774790d983e" providerId="ADAL" clId="{D67E8A8E-522F-430A-9285-C03B4E99906A}" dt="2023-04-01T01:39:57.095" v="1138" actId="14100"/>
          <ac:spMkLst>
            <pc:docMk/>
            <pc:sldMk cId="3870802890" sldId="270"/>
            <ac:spMk id="19" creationId="{E6A53E53-9137-CC41-9C24-12149011EF75}"/>
          </ac:spMkLst>
        </pc:spChg>
        <pc:picChg chg="del">
          <ac:chgData name="Veerash Palanichamy" userId="0eaec742-8e71-4ee8-b63d-4774790d983e" providerId="ADAL" clId="{D67E8A8E-522F-430A-9285-C03B4E99906A}" dt="2023-04-01T01:27:38.160" v="946" actId="478"/>
          <ac:picMkLst>
            <pc:docMk/>
            <pc:sldMk cId="3870802890" sldId="270"/>
            <ac:picMk id="5" creationId="{1C06FCA0-EA1F-26C9-12F4-C1BE6FD693F2}"/>
          </ac:picMkLst>
        </pc:picChg>
        <pc:picChg chg="add del mod">
          <ac:chgData name="Veerash Palanichamy" userId="0eaec742-8e71-4ee8-b63d-4774790d983e" providerId="ADAL" clId="{D67E8A8E-522F-430A-9285-C03B4E99906A}" dt="2023-04-01T01:28:14.618" v="951" actId="22"/>
          <ac:picMkLst>
            <pc:docMk/>
            <pc:sldMk cId="3870802890" sldId="270"/>
            <ac:picMk id="8" creationId="{4362C365-32D8-FFA0-8E2C-DE81305A35D5}"/>
          </ac:picMkLst>
        </pc:picChg>
        <pc:picChg chg="add del">
          <ac:chgData name="Veerash Palanichamy" userId="0eaec742-8e71-4ee8-b63d-4774790d983e" providerId="ADAL" clId="{D67E8A8E-522F-430A-9285-C03B4E99906A}" dt="2023-04-01T01:29:20.596" v="953" actId="22"/>
          <ac:picMkLst>
            <pc:docMk/>
            <pc:sldMk cId="3870802890" sldId="270"/>
            <ac:picMk id="10" creationId="{E8FB3A8C-C14B-AE73-FD3F-5087B5F8B6BF}"/>
          </ac:picMkLst>
        </pc:picChg>
        <pc:picChg chg="add del">
          <ac:chgData name="Veerash Palanichamy" userId="0eaec742-8e71-4ee8-b63d-4774790d983e" providerId="ADAL" clId="{D67E8A8E-522F-430A-9285-C03B4E99906A}" dt="2023-04-01T01:31:50.473" v="955" actId="22"/>
          <ac:picMkLst>
            <pc:docMk/>
            <pc:sldMk cId="3870802890" sldId="270"/>
            <ac:picMk id="12" creationId="{160882C2-F316-B559-3389-802D33B1B407}"/>
          </ac:picMkLst>
        </pc:picChg>
        <pc:picChg chg="add mod modCrop">
          <ac:chgData name="Veerash Palanichamy" userId="0eaec742-8e71-4ee8-b63d-4774790d983e" providerId="ADAL" clId="{D67E8A8E-522F-430A-9285-C03B4E99906A}" dt="2023-04-01T01:34:41.609" v="965" actId="1076"/>
          <ac:picMkLst>
            <pc:docMk/>
            <pc:sldMk cId="3870802890" sldId="270"/>
            <ac:picMk id="14" creationId="{1C95B8F6-F718-020C-3621-7E3CB5DD9780}"/>
          </ac:picMkLst>
        </pc:picChg>
        <pc:picChg chg="add mod">
          <ac:chgData name="Veerash Palanichamy" userId="0eaec742-8e71-4ee8-b63d-4774790d983e" providerId="ADAL" clId="{D67E8A8E-522F-430A-9285-C03B4E99906A}" dt="2023-04-01T01:39:00.559" v="1099" actId="571"/>
          <ac:picMkLst>
            <pc:docMk/>
            <pc:sldMk cId="3870802890" sldId="270"/>
            <ac:picMk id="18" creationId="{F549CDC5-744C-3DAF-283F-D3FD9361B4A8}"/>
          </ac:picMkLst>
        </pc:picChg>
        <pc:picChg chg="del">
          <ac:chgData name="Veerash Palanichamy" userId="0eaec742-8e71-4ee8-b63d-4774790d983e" providerId="ADAL" clId="{D67E8A8E-522F-430A-9285-C03B4E99906A}" dt="2023-04-01T01:27:39.920" v="947" actId="478"/>
          <ac:picMkLst>
            <pc:docMk/>
            <pc:sldMk cId="3870802890" sldId="270"/>
            <ac:picMk id="2062" creationId="{2926DFCC-7078-DC8E-77C9-E9E7092D1056}"/>
          </ac:picMkLst>
        </pc:picChg>
        <pc:picChg chg="add mod">
          <ac:chgData name="Veerash Palanichamy" userId="0eaec742-8e71-4ee8-b63d-4774790d983e" providerId="ADAL" clId="{D67E8A8E-522F-430A-9285-C03B4E99906A}" dt="2023-04-01T01:39:33.377" v="1131" actId="1076"/>
          <ac:picMkLst>
            <pc:docMk/>
            <pc:sldMk cId="3870802890" sldId="270"/>
            <ac:picMk id="4098" creationId="{D81ACDB2-6548-8877-A98A-56EABA6BC401}"/>
          </ac:picMkLst>
        </pc:picChg>
        <pc:picChg chg="add del mod">
          <ac:chgData name="Veerash Palanichamy" userId="0eaec742-8e71-4ee8-b63d-4774790d983e" providerId="ADAL" clId="{D67E8A8E-522F-430A-9285-C03B4E99906A}" dt="2023-04-01T01:27:36.523" v="945"/>
          <ac:picMkLst>
            <pc:docMk/>
            <pc:sldMk cId="3870802890" sldId="270"/>
            <ac:picMk id="4100" creationId="{2E22C3F2-FAB1-419D-CF56-7825CF08628B}"/>
          </ac:picMkLst>
        </pc:picChg>
      </pc:sldChg>
      <pc:sldChg chg="addSp delSp modSp new mod">
        <pc:chgData name="Veerash Palanichamy" userId="0eaec742-8e71-4ee8-b63d-4774790d983e" providerId="ADAL" clId="{D67E8A8E-522F-430A-9285-C03B4E99906A}" dt="2023-04-01T02:19:10.384" v="1475" actId="27918"/>
        <pc:sldMkLst>
          <pc:docMk/>
          <pc:sldMk cId="3893517972" sldId="271"/>
        </pc:sldMkLst>
        <pc:spChg chg="mod">
          <ac:chgData name="Veerash Palanichamy" userId="0eaec742-8e71-4ee8-b63d-4774790d983e" providerId="ADAL" clId="{D67E8A8E-522F-430A-9285-C03B4E99906A}" dt="2023-04-01T02:17:37.452" v="1459" actId="20577"/>
          <ac:spMkLst>
            <pc:docMk/>
            <pc:sldMk cId="3893517972" sldId="271"/>
            <ac:spMk id="2" creationId="{949205DB-28EB-5076-1126-F568586F6B69}"/>
          </ac:spMkLst>
        </pc:spChg>
        <pc:spChg chg="del">
          <ac:chgData name="Veerash Palanichamy" userId="0eaec742-8e71-4ee8-b63d-4774790d983e" providerId="ADAL" clId="{D67E8A8E-522F-430A-9285-C03B4E99906A}" dt="2023-04-01T02:17:39.595" v="1460" actId="478"/>
          <ac:spMkLst>
            <pc:docMk/>
            <pc:sldMk cId="3893517972" sldId="271"/>
            <ac:spMk id="3" creationId="{80CAFDC7-604C-98DE-5BA7-80D86E27524B}"/>
          </ac:spMkLst>
        </pc:spChg>
        <pc:graphicFrameChg chg="add mod">
          <ac:chgData name="Veerash Palanichamy" userId="0eaec742-8e71-4ee8-b63d-4774790d983e" providerId="ADAL" clId="{D67E8A8E-522F-430A-9285-C03B4E99906A}" dt="2023-04-01T02:17:39.872" v="1461"/>
          <ac:graphicFrameMkLst>
            <pc:docMk/>
            <pc:sldMk cId="3893517972" sldId="271"/>
            <ac:graphicFrameMk id="4" creationId="{8ABD77A9-B9E5-5554-E6A5-7A695D73C1AD}"/>
          </ac:graphicFrameMkLst>
        </pc:graphicFrameChg>
        <pc:graphicFrameChg chg="add mod">
          <ac:chgData name="Veerash Palanichamy" userId="0eaec742-8e71-4ee8-b63d-4774790d983e" providerId="ADAL" clId="{D67E8A8E-522F-430A-9285-C03B4E99906A}" dt="2023-04-01T02:17:39.872" v="1461"/>
          <ac:graphicFrameMkLst>
            <pc:docMk/>
            <pc:sldMk cId="3893517972" sldId="271"/>
            <ac:graphicFrameMk id="5" creationId="{14FC893A-91C0-4273-54B5-A3B68279AC1C}"/>
          </ac:graphicFrameMkLst>
        </pc:graphicFrameChg>
      </pc:sldChg>
      <pc:sldChg chg="modSp new mod">
        <pc:chgData name="Veerash Palanichamy" userId="0eaec742-8e71-4ee8-b63d-4774790d983e" providerId="ADAL" clId="{D67E8A8E-522F-430A-9285-C03B4E99906A}" dt="2023-04-01T04:36:08.050" v="1723" actId="1076"/>
        <pc:sldMkLst>
          <pc:docMk/>
          <pc:sldMk cId="405583346" sldId="272"/>
        </pc:sldMkLst>
        <pc:spChg chg="mod">
          <ac:chgData name="Veerash Palanichamy" userId="0eaec742-8e71-4ee8-b63d-4774790d983e" providerId="ADAL" clId="{D67E8A8E-522F-430A-9285-C03B4E99906A}" dt="2023-04-01T02:19:43.976" v="1487" actId="20577"/>
          <ac:spMkLst>
            <pc:docMk/>
            <pc:sldMk cId="405583346" sldId="272"/>
            <ac:spMk id="2" creationId="{C65176F2-58D9-EF69-FDD1-7DD641BE43EB}"/>
          </ac:spMkLst>
        </pc:spChg>
        <pc:spChg chg="mod">
          <ac:chgData name="Veerash Palanichamy" userId="0eaec742-8e71-4ee8-b63d-4774790d983e" providerId="ADAL" clId="{D67E8A8E-522F-430A-9285-C03B4E99906A}" dt="2023-04-01T04:36:08.050" v="1723" actId="1076"/>
          <ac:spMkLst>
            <pc:docMk/>
            <pc:sldMk cId="405583346" sldId="272"/>
            <ac:spMk id="3" creationId="{42DA8B16-A349-A805-3DF4-697BEA92C149}"/>
          </ac:spMkLst>
        </pc:spChg>
      </pc:sldChg>
      <pc:sldChg chg="modSp new mod modNotesTx">
        <pc:chgData name="Veerash Palanichamy" userId="0eaec742-8e71-4ee8-b63d-4774790d983e" providerId="ADAL" clId="{D67E8A8E-522F-430A-9285-C03B4E99906A}" dt="2023-04-01T06:23:53.535" v="1931" actId="20577"/>
        <pc:sldMkLst>
          <pc:docMk/>
          <pc:sldMk cId="3471313087" sldId="273"/>
        </pc:sldMkLst>
        <pc:spChg chg="mod">
          <ac:chgData name="Veerash Palanichamy" userId="0eaec742-8e71-4ee8-b63d-4774790d983e" providerId="ADAL" clId="{D67E8A8E-522F-430A-9285-C03B4E99906A}" dt="2023-04-01T02:22:14.412" v="1701" actId="20577"/>
          <ac:spMkLst>
            <pc:docMk/>
            <pc:sldMk cId="3471313087" sldId="273"/>
            <ac:spMk id="2" creationId="{01E6893E-5FF6-4569-6F61-EC38DEABFA98}"/>
          </ac:spMkLst>
        </pc:spChg>
        <pc:spChg chg="mod">
          <ac:chgData name="Veerash Palanichamy" userId="0eaec742-8e71-4ee8-b63d-4774790d983e" providerId="ADAL" clId="{D67E8A8E-522F-430A-9285-C03B4E99906A}" dt="2023-04-01T06:23:53.535" v="1931" actId="20577"/>
          <ac:spMkLst>
            <pc:docMk/>
            <pc:sldMk cId="3471313087" sldId="273"/>
            <ac:spMk id="3" creationId="{A9628124-1984-9A17-5B8D-F482EBAF0D7E}"/>
          </ac:spMkLst>
        </pc:spChg>
      </pc:sldChg>
    </pc:docChg>
  </pc:docChgLst>
  <pc:docChgLst>
    <pc:chgData name="Faiq Ahmed" userId="S::ahmedf46@mcmaster.ca::9e8c10dc-a184-4ff8-8b81-565884328714" providerId="AD" clId="Web-{173DB898-A122-A4EE-A8AC-5E1BB9D9812F}"/>
    <pc:docChg chg="modSld">
      <pc:chgData name="Faiq Ahmed" userId="S::ahmedf46@mcmaster.ca::9e8c10dc-a184-4ff8-8b81-565884328714" providerId="AD" clId="Web-{173DB898-A122-A4EE-A8AC-5E1BB9D9812F}" dt="2023-03-30T23:41:50" v="215" actId="20577"/>
      <pc:docMkLst>
        <pc:docMk/>
      </pc:docMkLst>
      <pc:sldChg chg="addSp delSp modSp mod setBg setClrOvrMap">
        <pc:chgData name="Faiq Ahmed" userId="S::ahmedf46@mcmaster.ca::9e8c10dc-a184-4ff8-8b81-565884328714" providerId="AD" clId="Web-{173DB898-A122-A4EE-A8AC-5E1BB9D9812F}" dt="2023-03-30T23:41:23.719" v="193"/>
        <pc:sldMkLst>
          <pc:docMk/>
          <pc:sldMk cId="109857222" sldId="256"/>
        </pc:sldMkLst>
        <pc:spChg chg="mod">
          <ac:chgData name="Faiq Ahmed" userId="S::ahmedf46@mcmaster.ca::9e8c10dc-a184-4ff8-8b81-565884328714" providerId="AD" clId="Web-{173DB898-A122-A4EE-A8AC-5E1BB9D9812F}" dt="2023-03-30T23:41:22.110" v="191"/>
          <ac:spMkLst>
            <pc:docMk/>
            <pc:sldMk cId="109857222" sldId="256"/>
            <ac:spMk id="6" creationId="{9A7DF912-80FB-4B3B-A7F6-1E2D9C598BB3}"/>
          </ac:spMkLst>
        </pc:spChg>
        <pc:spChg chg="mod">
          <ac:chgData name="Faiq Ahmed" userId="S::ahmedf46@mcmaster.ca::9e8c10dc-a184-4ff8-8b81-565884328714" providerId="AD" clId="Web-{173DB898-A122-A4EE-A8AC-5E1BB9D9812F}" dt="2023-03-30T23:41:22.110" v="190"/>
          <ac:spMkLst>
            <pc:docMk/>
            <pc:sldMk cId="109857222" sldId="256"/>
            <ac:spMk id="9" creationId="{6BC1BE84-8764-C7DC-5293-66A8C7F19DF9}"/>
          </ac:spMkLst>
        </pc:spChg>
        <pc:spChg chg="mod">
          <ac:chgData name="Faiq Ahmed" userId="S::ahmedf46@mcmaster.ca::9e8c10dc-a184-4ff8-8b81-565884328714" providerId="AD" clId="Web-{173DB898-A122-A4EE-A8AC-5E1BB9D9812F}" dt="2023-03-30T23:41:22.110" v="189"/>
          <ac:spMkLst>
            <pc:docMk/>
            <pc:sldMk cId="109857222" sldId="256"/>
            <ac:spMk id="14" creationId="{90505641-FFAC-CAF0-B614-1B56B9FC1D11}"/>
          </ac:spMkLst>
        </pc:spChg>
        <pc:spChg chg="mod">
          <ac:chgData name="Faiq Ahmed" userId="S::ahmedf46@mcmaster.ca::9e8c10dc-a184-4ff8-8b81-565884328714" providerId="AD" clId="Web-{173DB898-A122-A4EE-A8AC-5E1BB9D9812F}" dt="2023-03-30T23:41:22.110" v="188"/>
          <ac:spMkLst>
            <pc:docMk/>
            <pc:sldMk cId="109857222" sldId="256"/>
            <ac:spMk id="20" creationId="{DC02EE6A-7039-C5EA-7716-D4D90FF8D303}"/>
          </ac:spMkLst>
        </pc:spChg>
        <pc:spChg chg="mod">
          <ac:chgData name="Faiq Ahmed" userId="S::ahmedf46@mcmaster.ca::9e8c10dc-a184-4ff8-8b81-565884328714" providerId="AD" clId="Web-{173DB898-A122-A4EE-A8AC-5E1BB9D9812F}" dt="2023-03-30T23:41:22.110" v="187"/>
          <ac:spMkLst>
            <pc:docMk/>
            <pc:sldMk cId="109857222" sldId="256"/>
            <ac:spMk id="21" creationId="{1C768C7C-AB36-08D0-D650-0849E9359D15}"/>
          </ac:spMkLst>
        </pc:spChg>
        <pc:spChg chg="mod">
          <ac:chgData name="Faiq Ahmed" userId="S::ahmedf46@mcmaster.ca::9e8c10dc-a184-4ff8-8b81-565884328714" providerId="AD" clId="Web-{173DB898-A122-A4EE-A8AC-5E1BB9D9812F}" dt="2023-03-30T23:41:23.719" v="193"/>
          <ac:spMkLst>
            <pc:docMk/>
            <pc:sldMk cId="109857222" sldId="256"/>
            <ac:spMk id="24" creationId="{3D2A9D35-B349-7BEC-117F-0BF4E73F94B2}"/>
          </ac:spMkLst>
        </pc:spChg>
        <pc:spChg chg="mod">
          <ac:chgData name="Faiq Ahmed" userId="S::ahmedf46@mcmaster.ca::9e8c10dc-a184-4ff8-8b81-565884328714" providerId="AD" clId="Web-{173DB898-A122-A4EE-A8AC-5E1BB9D9812F}" dt="2023-03-30T23:41:23.719" v="192"/>
          <ac:spMkLst>
            <pc:docMk/>
            <pc:sldMk cId="109857222" sldId="256"/>
            <ac:spMk id="25" creationId="{0EB4BB78-E4A0-BEC9-3F7B-AF881C503A9A}"/>
          </ac:spMkLst>
        </pc:spChg>
        <pc:spChg chg="mod ord">
          <ac:chgData name="Faiq Ahmed" userId="S::ahmedf46@mcmaster.ca::9e8c10dc-a184-4ff8-8b81-565884328714" providerId="AD" clId="Web-{173DB898-A122-A4EE-A8AC-5E1BB9D9812F}" dt="2023-03-30T23:39:37.999" v="47"/>
          <ac:spMkLst>
            <pc:docMk/>
            <pc:sldMk cId="109857222" sldId="256"/>
            <ac:spMk id="26" creationId="{A41684E3-5446-C5FA-6F67-6F6ADEC09DA3}"/>
          </ac:spMkLst>
        </pc:spChg>
        <pc:spChg chg="mod">
          <ac:chgData name="Faiq Ahmed" userId="S::ahmedf46@mcmaster.ca::9e8c10dc-a184-4ff8-8b81-565884328714" providerId="AD" clId="Web-{173DB898-A122-A4EE-A8AC-5E1BB9D9812F}" dt="2023-03-30T23:39:37.999" v="47"/>
          <ac:spMkLst>
            <pc:docMk/>
            <pc:sldMk cId="109857222" sldId="256"/>
            <ac:spMk id="27" creationId="{90E6B306-02C8-72B5-510E-981CFBB52E3F}"/>
          </ac:spMkLst>
        </pc:spChg>
        <pc:spChg chg="mod">
          <ac:chgData name="Faiq Ahmed" userId="S::ahmedf46@mcmaster.ca::9e8c10dc-a184-4ff8-8b81-565884328714" providerId="AD" clId="Web-{173DB898-A122-A4EE-A8AC-5E1BB9D9812F}" dt="2023-03-30T23:41:22.110" v="184"/>
          <ac:spMkLst>
            <pc:docMk/>
            <pc:sldMk cId="109857222" sldId="256"/>
            <ac:spMk id="28" creationId="{00D96AF9-E8F3-7E44-31A6-24751FF36BA5}"/>
          </ac:spMkLst>
        </pc:spChg>
        <pc:spChg chg="mod">
          <ac:chgData name="Faiq Ahmed" userId="S::ahmedf46@mcmaster.ca::9e8c10dc-a184-4ff8-8b81-565884328714" providerId="AD" clId="Web-{173DB898-A122-A4EE-A8AC-5E1BB9D9812F}" dt="2023-03-30T23:41:22.110" v="183"/>
          <ac:spMkLst>
            <pc:docMk/>
            <pc:sldMk cId="109857222" sldId="256"/>
            <ac:spMk id="29" creationId="{B707B883-81C0-CE75-79C4-ADDA22ED7D66}"/>
          </ac:spMkLst>
        </pc:spChg>
        <pc:spChg chg="mod">
          <ac:chgData name="Faiq Ahmed" userId="S::ahmedf46@mcmaster.ca::9e8c10dc-a184-4ff8-8b81-565884328714" providerId="AD" clId="Web-{173DB898-A122-A4EE-A8AC-5E1BB9D9812F}" dt="2023-03-30T23:41:22.110" v="182"/>
          <ac:spMkLst>
            <pc:docMk/>
            <pc:sldMk cId="109857222" sldId="256"/>
            <ac:spMk id="30" creationId="{3ABBC3DF-E922-E7B5-BD28-EC1AF363F4A1}"/>
          </ac:spMkLst>
        </pc:spChg>
        <pc:spChg chg="mod">
          <ac:chgData name="Faiq Ahmed" userId="S::ahmedf46@mcmaster.ca::9e8c10dc-a184-4ff8-8b81-565884328714" providerId="AD" clId="Web-{173DB898-A122-A4EE-A8AC-5E1BB9D9812F}" dt="2023-03-30T23:41:22.110" v="181"/>
          <ac:spMkLst>
            <pc:docMk/>
            <pc:sldMk cId="109857222" sldId="256"/>
            <ac:spMk id="31" creationId="{801599B6-C0F3-0FCF-95E1-E64D3F990EDD}"/>
          </ac:spMkLst>
        </pc:spChg>
        <pc:spChg chg="mod">
          <ac:chgData name="Faiq Ahmed" userId="S::ahmedf46@mcmaster.ca::9e8c10dc-a184-4ff8-8b81-565884328714" providerId="AD" clId="Web-{173DB898-A122-A4EE-A8AC-5E1BB9D9812F}" dt="2023-03-30T23:41:22.110" v="180"/>
          <ac:spMkLst>
            <pc:docMk/>
            <pc:sldMk cId="109857222" sldId="256"/>
            <ac:spMk id="32" creationId="{76E22E7C-C465-569F-95E5-921224961617}"/>
          </ac:spMkLst>
        </pc:spChg>
        <pc:spChg chg="mod">
          <ac:chgData name="Faiq Ahmed" userId="S::ahmedf46@mcmaster.ca::9e8c10dc-a184-4ff8-8b81-565884328714" providerId="AD" clId="Web-{173DB898-A122-A4EE-A8AC-5E1BB9D9812F}" dt="2023-03-30T23:41:22.110" v="179"/>
          <ac:spMkLst>
            <pc:docMk/>
            <pc:sldMk cId="109857222" sldId="256"/>
            <ac:spMk id="33" creationId="{8E058A81-A8A1-D273-C471-09DD6A0D10B4}"/>
          </ac:spMkLst>
        </pc:spChg>
        <pc:spChg chg="mod">
          <ac:chgData name="Faiq Ahmed" userId="S::ahmedf46@mcmaster.ca::9e8c10dc-a184-4ff8-8b81-565884328714" providerId="AD" clId="Web-{173DB898-A122-A4EE-A8AC-5E1BB9D9812F}" dt="2023-03-30T23:41:22.110" v="178"/>
          <ac:spMkLst>
            <pc:docMk/>
            <pc:sldMk cId="109857222" sldId="256"/>
            <ac:spMk id="34" creationId="{67924E39-0B36-C34B-1039-64BD600FE4CA}"/>
          </ac:spMkLst>
        </pc:spChg>
        <pc:spChg chg="mod">
          <ac:chgData name="Faiq Ahmed" userId="S::ahmedf46@mcmaster.ca::9e8c10dc-a184-4ff8-8b81-565884328714" providerId="AD" clId="Web-{173DB898-A122-A4EE-A8AC-5E1BB9D9812F}" dt="2023-03-30T23:41:22.110" v="177"/>
          <ac:spMkLst>
            <pc:docMk/>
            <pc:sldMk cId="109857222" sldId="256"/>
            <ac:spMk id="35" creationId="{352E7D9D-9F9B-2604-3C58-AA36245B71DB}"/>
          </ac:spMkLst>
        </pc:spChg>
        <pc:spChg chg="mod">
          <ac:chgData name="Faiq Ahmed" userId="S::ahmedf46@mcmaster.ca::9e8c10dc-a184-4ff8-8b81-565884328714" providerId="AD" clId="Web-{173DB898-A122-A4EE-A8AC-5E1BB9D9812F}" dt="2023-03-30T23:41:22.110" v="176"/>
          <ac:spMkLst>
            <pc:docMk/>
            <pc:sldMk cId="109857222" sldId="256"/>
            <ac:spMk id="36" creationId="{374B7AC1-BC83-E045-8230-1DC17F089E60}"/>
          </ac:spMkLst>
        </pc:spChg>
        <pc:spChg chg="mod">
          <ac:chgData name="Faiq Ahmed" userId="S::ahmedf46@mcmaster.ca::9e8c10dc-a184-4ff8-8b81-565884328714" providerId="AD" clId="Web-{173DB898-A122-A4EE-A8AC-5E1BB9D9812F}" dt="2023-03-30T23:41:22.110" v="175"/>
          <ac:spMkLst>
            <pc:docMk/>
            <pc:sldMk cId="109857222" sldId="256"/>
            <ac:spMk id="37" creationId="{2BDFFFE2-DE93-20E4-F970-EE18F48D05B1}"/>
          </ac:spMkLst>
        </pc:spChg>
        <pc:spChg chg="mod">
          <ac:chgData name="Faiq Ahmed" userId="S::ahmedf46@mcmaster.ca::9e8c10dc-a184-4ff8-8b81-565884328714" providerId="AD" clId="Web-{173DB898-A122-A4EE-A8AC-5E1BB9D9812F}" dt="2023-03-30T23:41:22.110" v="174"/>
          <ac:spMkLst>
            <pc:docMk/>
            <pc:sldMk cId="109857222" sldId="256"/>
            <ac:spMk id="38" creationId="{85F56523-BDB6-43DF-12B0-E673174C2B58}"/>
          </ac:spMkLst>
        </pc:spChg>
        <pc:spChg chg="add del">
          <ac:chgData name="Faiq Ahmed" userId="S::ahmedf46@mcmaster.ca::9e8c10dc-a184-4ff8-8b81-565884328714" providerId="AD" clId="Web-{173DB898-A122-A4EE-A8AC-5E1BB9D9812F}" dt="2023-03-30T23:36:13.841" v="35"/>
          <ac:spMkLst>
            <pc:docMk/>
            <pc:sldMk cId="109857222" sldId="256"/>
            <ac:spMk id="39" creationId="{08C9B587-E65E-4B52-B37C-ABEBB6E87928}"/>
          </ac:spMkLst>
        </pc:spChg>
        <pc:spChg chg="add del">
          <ac:chgData name="Faiq Ahmed" userId="S::ahmedf46@mcmaster.ca::9e8c10dc-a184-4ff8-8b81-565884328714" providerId="AD" clId="Web-{173DB898-A122-A4EE-A8AC-5E1BB9D9812F}" dt="2023-03-30T23:36:13.841" v="35"/>
          <ac:spMkLst>
            <pc:docMk/>
            <pc:sldMk cId="109857222" sldId="256"/>
            <ac:spMk id="40" creationId="{0671A8AE-40A1-4631-A6B8-581AFF065482}"/>
          </ac:spMkLst>
        </pc:spChg>
        <pc:spChg chg="add del">
          <ac:chgData name="Faiq Ahmed" userId="S::ahmedf46@mcmaster.ca::9e8c10dc-a184-4ff8-8b81-565884328714" providerId="AD" clId="Web-{173DB898-A122-A4EE-A8AC-5E1BB9D9812F}" dt="2023-03-30T23:36:13.841" v="35"/>
          <ac:spMkLst>
            <pc:docMk/>
            <pc:sldMk cId="109857222" sldId="256"/>
            <ac:spMk id="42" creationId="{AB58EF07-17C2-48CF-ABB0-EEF1F17CB8F0}"/>
          </ac:spMkLst>
        </pc:spChg>
        <pc:spChg chg="add del">
          <ac:chgData name="Faiq Ahmed" userId="S::ahmedf46@mcmaster.ca::9e8c10dc-a184-4ff8-8b81-565884328714" providerId="AD" clId="Web-{173DB898-A122-A4EE-A8AC-5E1BB9D9812F}" dt="2023-03-30T23:36:13.841" v="35"/>
          <ac:spMkLst>
            <pc:docMk/>
            <pc:sldMk cId="109857222" sldId="256"/>
            <ac:spMk id="43" creationId="{AF2F604E-43BE-4DC3-B983-E071523364F8}"/>
          </ac:spMkLst>
        </pc:spChg>
        <pc:spChg chg="add del">
          <ac:chgData name="Faiq Ahmed" userId="S::ahmedf46@mcmaster.ca::9e8c10dc-a184-4ff8-8b81-565884328714" providerId="AD" clId="Web-{173DB898-A122-A4EE-A8AC-5E1BB9D9812F}" dt="2023-03-30T23:39:25.452" v="37"/>
          <ac:spMkLst>
            <pc:docMk/>
            <pc:sldMk cId="109857222" sldId="256"/>
            <ac:spMk id="44" creationId="{934F1179-B481-4F9E-BCA3-AFB972070F83}"/>
          </ac:spMkLst>
        </pc:spChg>
        <pc:spChg chg="add del">
          <ac:chgData name="Faiq Ahmed" userId="S::ahmedf46@mcmaster.ca::9e8c10dc-a184-4ff8-8b81-565884328714" providerId="AD" clId="Web-{173DB898-A122-A4EE-A8AC-5E1BB9D9812F}" dt="2023-03-30T23:39:25.452" v="37"/>
          <ac:spMkLst>
            <pc:docMk/>
            <pc:sldMk cId="109857222" sldId="256"/>
            <ac:spMk id="46" creationId="{827DC2C4-B485-428A-BF4A-472D2967F47F}"/>
          </ac:spMkLst>
        </pc:spChg>
        <pc:spChg chg="add del">
          <ac:chgData name="Faiq Ahmed" userId="S::ahmedf46@mcmaster.ca::9e8c10dc-a184-4ff8-8b81-565884328714" providerId="AD" clId="Web-{173DB898-A122-A4EE-A8AC-5E1BB9D9812F}" dt="2023-03-30T23:39:25.452" v="37"/>
          <ac:spMkLst>
            <pc:docMk/>
            <pc:sldMk cId="109857222" sldId="256"/>
            <ac:spMk id="47" creationId="{EE04B5EB-F158-4507-90DD-BD23620C7CC9}"/>
          </ac:spMkLst>
        </pc:spChg>
        <pc:spChg chg="add del">
          <ac:chgData name="Faiq Ahmed" userId="S::ahmedf46@mcmaster.ca::9e8c10dc-a184-4ff8-8b81-565884328714" providerId="AD" clId="Web-{173DB898-A122-A4EE-A8AC-5E1BB9D9812F}" dt="2023-03-30T23:39:27.687" v="39"/>
          <ac:spMkLst>
            <pc:docMk/>
            <pc:sldMk cId="109857222" sldId="256"/>
            <ac:spMk id="49" creationId="{0671A8AE-40A1-4631-A6B8-581AFF065482}"/>
          </ac:spMkLst>
        </pc:spChg>
        <pc:spChg chg="add del">
          <ac:chgData name="Faiq Ahmed" userId="S::ahmedf46@mcmaster.ca::9e8c10dc-a184-4ff8-8b81-565884328714" providerId="AD" clId="Web-{173DB898-A122-A4EE-A8AC-5E1BB9D9812F}" dt="2023-03-30T23:39:27.687" v="39"/>
          <ac:spMkLst>
            <pc:docMk/>
            <pc:sldMk cId="109857222" sldId="256"/>
            <ac:spMk id="51" creationId="{AB58EF07-17C2-48CF-ABB0-EEF1F17CB8F0}"/>
          </ac:spMkLst>
        </pc:spChg>
        <pc:spChg chg="add del">
          <ac:chgData name="Faiq Ahmed" userId="S::ahmedf46@mcmaster.ca::9e8c10dc-a184-4ff8-8b81-565884328714" providerId="AD" clId="Web-{173DB898-A122-A4EE-A8AC-5E1BB9D9812F}" dt="2023-03-30T23:39:27.687" v="39"/>
          <ac:spMkLst>
            <pc:docMk/>
            <pc:sldMk cId="109857222" sldId="256"/>
            <ac:spMk id="52" creationId="{AF2F604E-43BE-4DC3-B983-E071523364F8}"/>
          </ac:spMkLst>
        </pc:spChg>
        <pc:spChg chg="add del">
          <ac:chgData name="Faiq Ahmed" userId="S::ahmedf46@mcmaster.ca::9e8c10dc-a184-4ff8-8b81-565884328714" providerId="AD" clId="Web-{173DB898-A122-A4EE-A8AC-5E1BB9D9812F}" dt="2023-03-30T23:39:27.687" v="39"/>
          <ac:spMkLst>
            <pc:docMk/>
            <pc:sldMk cId="109857222" sldId="256"/>
            <ac:spMk id="53" creationId="{08C9B587-E65E-4B52-B37C-ABEBB6E87928}"/>
          </ac:spMkLst>
        </pc:spChg>
        <pc:spChg chg="add del">
          <ac:chgData name="Faiq Ahmed" userId="S::ahmedf46@mcmaster.ca::9e8c10dc-a184-4ff8-8b81-565884328714" providerId="AD" clId="Web-{173DB898-A122-A4EE-A8AC-5E1BB9D9812F}" dt="2023-03-30T23:39:30.077" v="41"/>
          <ac:spMkLst>
            <pc:docMk/>
            <pc:sldMk cId="109857222" sldId="256"/>
            <ac:spMk id="59" creationId="{FD4AD0ED-45F1-4AB2-8C18-7DED238A0FC1}"/>
          </ac:spMkLst>
        </pc:spChg>
        <pc:spChg chg="add del">
          <ac:chgData name="Faiq Ahmed" userId="S::ahmedf46@mcmaster.ca::9e8c10dc-a184-4ff8-8b81-565884328714" providerId="AD" clId="Web-{173DB898-A122-A4EE-A8AC-5E1BB9D9812F}" dt="2023-03-30T23:39:30.077" v="41"/>
          <ac:spMkLst>
            <pc:docMk/>
            <pc:sldMk cId="109857222" sldId="256"/>
            <ac:spMk id="60" creationId="{B7430622-9855-482E-98A8-1FAECC90908E}"/>
          </ac:spMkLst>
        </pc:spChg>
        <pc:spChg chg="add del">
          <ac:chgData name="Faiq Ahmed" userId="S::ahmedf46@mcmaster.ca::9e8c10dc-a184-4ff8-8b81-565884328714" providerId="AD" clId="Web-{173DB898-A122-A4EE-A8AC-5E1BB9D9812F}" dt="2023-03-30T23:39:30.077" v="41"/>
          <ac:spMkLst>
            <pc:docMk/>
            <pc:sldMk cId="109857222" sldId="256"/>
            <ac:spMk id="68" creationId="{73162FBC-1EE8-4355-8B2B-CB9A5B4BD576}"/>
          </ac:spMkLst>
        </pc:spChg>
        <pc:spChg chg="add del">
          <ac:chgData name="Faiq Ahmed" userId="S::ahmedf46@mcmaster.ca::9e8c10dc-a184-4ff8-8b81-565884328714" providerId="AD" clId="Web-{173DB898-A122-A4EE-A8AC-5E1BB9D9812F}" dt="2023-03-30T23:39:30.077" v="41"/>
          <ac:spMkLst>
            <pc:docMk/>
            <pc:sldMk cId="109857222" sldId="256"/>
            <ac:spMk id="73" creationId="{26CE109B-4241-4CF1-B587-868774BB4464}"/>
          </ac:spMkLst>
        </pc:spChg>
        <pc:spChg chg="add del">
          <ac:chgData name="Faiq Ahmed" userId="S::ahmedf46@mcmaster.ca::9e8c10dc-a184-4ff8-8b81-565884328714" providerId="AD" clId="Web-{173DB898-A122-A4EE-A8AC-5E1BB9D9812F}" dt="2023-03-30T23:39:32.718" v="43"/>
          <ac:spMkLst>
            <pc:docMk/>
            <pc:sldMk cId="109857222" sldId="256"/>
            <ac:spMk id="75" creationId="{FB5B0058-AF13-4859-B429-4EDDE2A26F7F}"/>
          </ac:spMkLst>
        </pc:spChg>
        <pc:spChg chg="add del">
          <ac:chgData name="Faiq Ahmed" userId="S::ahmedf46@mcmaster.ca::9e8c10dc-a184-4ff8-8b81-565884328714" providerId="AD" clId="Web-{173DB898-A122-A4EE-A8AC-5E1BB9D9812F}" dt="2023-03-30T23:39:32.718" v="43"/>
          <ac:spMkLst>
            <pc:docMk/>
            <pc:sldMk cId="109857222" sldId="256"/>
            <ac:spMk id="76" creationId="{D84C2E9E-0B5D-4B5F-9A1F-70EBDCE39034}"/>
          </ac:spMkLst>
        </pc:spChg>
        <pc:spChg chg="add del">
          <ac:chgData name="Faiq Ahmed" userId="S::ahmedf46@mcmaster.ca::9e8c10dc-a184-4ff8-8b81-565884328714" providerId="AD" clId="Web-{173DB898-A122-A4EE-A8AC-5E1BB9D9812F}" dt="2023-03-30T23:39:34.405" v="45"/>
          <ac:spMkLst>
            <pc:docMk/>
            <pc:sldMk cId="109857222" sldId="256"/>
            <ac:spMk id="79" creationId="{0671A8AE-40A1-4631-A6B8-581AFF065482}"/>
          </ac:spMkLst>
        </pc:spChg>
        <pc:spChg chg="add del">
          <ac:chgData name="Faiq Ahmed" userId="S::ahmedf46@mcmaster.ca::9e8c10dc-a184-4ff8-8b81-565884328714" providerId="AD" clId="Web-{173DB898-A122-A4EE-A8AC-5E1BB9D9812F}" dt="2023-03-30T23:39:34.405" v="45"/>
          <ac:spMkLst>
            <pc:docMk/>
            <pc:sldMk cId="109857222" sldId="256"/>
            <ac:spMk id="81" creationId="{AB58EF07-17C2-48CF-ABB0-EEF1F17CB8F0}"/>
          </ac:spMkLst>
        </pc:spChg>
        <pc:spChg chg="add del">
          <ac:chgData name="Faiq Ahmed" userId="S::ahmedf46@mcmaster.ca::9e8c10dc-a184-4ff8-8b81-565884328714" providerId="AD" clId="Web-{173DB898-A122-A4EE-A8AC-5E1BB9D9812F}" dt="2023-03-30T23:39:34.405" v="45"/>
          <ac:spMkLst>
            <pc:docMk/>
            <pc:sldMk cId="109857222" sldId="256"/>
            <ac:spMk id="82" creationId="{AF2F604E-43BE-4DC3-B983-E071523364F8}"/>
          </ac:spMkLst>
        </pc:spChg>
        <pc:spChg chg="add del">
          <ac:chgData name="Faiq Ahmed" userId="S::ahmedf46@mcmaster.ca::9e8c10dc-a184-4ff8-8b81-565884328714" providerId="AD" clId="Web-{173DB898-A122-A4EE-A8AC-5E1BB9D9812F}" dt="2023-03-30T23:39:34.405" v="45"/>
          <ac:spMkLst>
            <pc:docMk/>
            <pc:sldMk cId="109857222" sldId="256"/>
            <ac:spMk id="83" creationId="{08C9B587-E65E-4B52-B37C-ABEBB6E87928}"/>
          </ac:spMkLst>
        </pc:spChg>
        <pc:spChg chg="add del">
          <ac:chgData name="Faiq Ahmed" userId="S::ahmedf46@mcmaster.ca::9e8c10dc-a184-4ff8-8b81-565884328714" providerId="AD" clId="Web-{173DB898-A122-A4EE-A8AC-5E1BB9D9812F}" dt="2023-03-30T23:39:37.999" v="47"/>
          <ac:spMkLst>
            <pc:docMk/>
            <pc:sldMk cId="109857222" sldId="256"/>
            <ac:spMk id="85" creationId="{9B7AD9F6-8CE7-4299-8FC6-328F4DCD3FF9}"/>
          </ac:spMkLst>
        </pc:spChg>
        <pc:spChg chg="add del">
          <ac:chgData name="Faiq Ahmed" userId="S::ahmedf46@mcmaster.ca::9e8c10dc-a184-4ff8-8b81-565884328714" providerId="AD" clId="Web-{173DB898-A122-A4EE-A8AC-5E1BB9D9812F}" dt="2023-03-30T23:39:37.999" v="47"/>
          <ac:spMkLst>
            <pc:docMk/>
            <pc:sldMk cId="109857222" sldId="256"/>
            <ac:spMk id="87" creationId="{82580482-BA80-420A-8A05-C58E97F26B21}"/>
          </ac:spMkLst>
        </pc:spChg>
        <pc:grpChg chg="add del">
          <ac:chgData name="Faiq Ahmed" userId="S::ahmedf46@mcmaster.ca::9e8c10dc-a184-4ff8-8b81-565884328714" providerId="AD" clId="Web-{173DB898-A122-A4EE-A8AC-5E1BB9D9812F}" dt="2023-03-30T23:39:30.077" v="41"/>
          <ac:grpSpMkLst>
            <pc:docMk/>
            <pc:sldMk cId="109857222" sldId="256"/>
            <ac:grpSpMk id="54" creationId="{DD107650-C271-404F-98D8-BB8E7E030643}"/>
          </ac:grpSpMkLst>
        </pc:grpChg>
        <pc:grpChg chg="add del">
          <ac:chgData name="Faiq Ahmed" userId="S::ahmedf46@mcmaster.ca::9e8c10dc-a184-4ff8-8b81-565884328714" providerId="AD" clId="Web-{173DB898-A122-A4EE-A8AC-5E1BB9D9812F}" dt="2023-03-30T23:39:30.077" v="41"/>
          <ac:grpSpMkLst>
            <pc:docMk/>
            <pc:sldMk cId="109857222" sldId="256"/>
            <ac:grpSpMk id="61" creationId="{715C76D5-716D-420A-ABDC-55BF6D9ED2C2}"/>
          </ac:grpSpMkLst>
        </pc:grpChg>
        <pc:grpChg chg="add del">
          <ac:chgData name="Faiq Ahmed" userId="S::ahmedf46@mcmaster.ca::9e8c10dc-a184-4ff8-8b81-565884328714" providerId="AD" clId="Web-{173DB898-A122-A4EE-A8AC-5E1BB9D9812F}" dt="2023-03-30T23:39:30.077" v="41"/>
          <ac:grpSpMkLst>
            <pc:docMk/>
            <pc:sldMk cId="109857222" sldId="256"/>
            <ac:grpSpMk id="69" creationId="{C2940EF9-7ECF-49BA-8F14-5EBC7ADE07FD}"/>
          </ac:grpSpMkLst>
        </pc:grpChg>
        <pc:picChg chg="add del">
          <ac:chgData name="Faiq Ahmed" userId="S::ahmedf46@mcmaster.ca::9e8c10dc-a184-4ff8-8b81-565884328714" providerId="AD" clId="Web-{173DB898-A122-A4EE-A8AC-5E1BB9D9812F}" dt="2023-03-30T23:36:13.841" v="35"/>
          <ac:picMkLst>
            <pc:docMk/>
            <pc:sldMk cId="109857222" sldId="256"/>
            <ac:picMk id="41" creationId="{7E121B46-49BF-5DF3-2A53-B518D4FBAC30}"/>
          </ac:picMkLst>
        </pc:picChg>
        <pc:picChg chg="add del">
          <ac:chgData name="Faiq Ahmed" userId="S::ahmedf46@mcmaster.ca::9e8c10dc-a184-4ff8-8b81-565884328714" providerId="AD" clId="Web-{173DB898-A122-A4EE-A8AC-5E1BB9D9812F}" dt="2023-03-30T23:39:25.452" v="37"/>
          <ac:picMkLst>
            <pc:docMk/>
            <pc:sldMk cId="109857222" sldId="256"/>
            <ac:picMk id="45" creationId="{267555CE-4C5C-8F20-4ECC-156E5BD07378}"/>
          </ac:picMkLst>
        </pc:picChg>
        <pc:picChg chg="add del">
          <ac:chgData name="Faiq Ahmed" userId="S::ahmedf46@mcmaster.ca::9e8c10dc-a184-4ff8-8b81-565884328714" providerId="AD" clId="Web-{173DB898-A122-A4EE-A8AC-5E1BB9D9812F}" dt="2023-03-30T23:39:27.687" v="39"/>
          <ac:picMkLst>
            <pc:docMk/>
            <pc:sldMk cId="109857222" sldId="256"/>
            <ac:picMk id="50" creationId="{D902CFEF-14D3-07AC-229E-70E2EDE1FF05}"/>
          </ac:picMkLst>
        </pc:picChg>
        <pc:picChg chg="add del">
          <ac:chgData name="Faiq Ahmed" userId="S::ahmedf46@mcmaster.ca::9e8c10dc-a184-4ff8-8b81-565884328714" providerId="AD" clId="Web-{173DB898-A122-A4EE-A8AC-5E1BB9D9812F}" dt="2023-03-30T23:39:34.405" v="45"/>
          <ac:picMkLst>
            <pc:docMk/>
            <pc:sldMk cId="109857222" sldId="256"/>
            <ac:picMk id="80" creationId="{D902CFEF-14D3-07AC-229E-70E2EDE1FF05}"/>
          </ac:picMkLst>
        </pc:picChg>
        <pc:picChg chg="add del">
          <ac:chgData name="Faiq Ahmed" userId="S::ahmedf46@mcmaster.ca::9e8c10dc-a184-4ff8-8b81-565884328714" providerId="AD" clId="Web-{173DB898-A122-A4EE-A8AC-5E1BB9D9812F}" dt="2023-03-30T23:39:37.999" v="47"/>
          <ac:picMkLst>
            <pc:docMk/>
            <pc:sldMk cId="109857222" sldId="256"/>
            <ac:picMk id="86" creationId="{82BC7294-D87B-B8E0-03A6-4BA9A73E49ED}"/>
          </ac:picMkLst>
        </pc:picChg>
        <pc:cxnChg chg="mod">
          <ac:chgData name="Faiq Ahmed" userId="S::ahmedf46@mcmaster.ca::9e8c10dc-a184-4ff8-8b81-565884328714" providerId="AD" clId="Web-{173DB898-A122-A4EE-A8AC-5E1BB9D9812F}" dt="2023-03-30T23:41:18.266" v="155" actId="1076"/>
          <ac:cxnSpMkLst>
            <pc:docMk/>
            <pc:sldMk cId="109857222" sldId="256"/>
            <ac:cxnSpMk id="2" creationId="{6F5A0522-DE1E-E82E-CB17-6F2E93520B84}"/>
          </ac:cxnSpMkLst>
        </pc:cxnChg>
        <pc:cxnChg chg="mod">
          <ac:chgData name="Faiq Ahmed" userId="S::ahmedf46@mcmaster.ca::9e8c10dc-a184-4ff8-8b81-565884328714" providerId="AD" clId="Web-{173DB898-A122-A4EE-A8AC-5E1BB9D9812F}" dt="2023-03-30T23:41:18.266" v="154" actId="1076"/>
          <ac:cxnSpMkLst>
            <pc:docMk/>
            <pc:sldMk cId="109857222" sldId="256"/>
            <ac:cxnSpMk id="3" creationId="{56F5017D-2816-E0A7-6814-6AC86192CCDE}"/>
          </ac:cxnSpMkLst>
        </pc:cxnChg>
        <pc:cxnChg chg="mod">
          <ac:chgData name="Faiq Ahmed" userId="S::ahmedf46@mcmaster.ca::9e8c10dc-a184-4ff8-8b81-565884328714" providerId="AD" clId="Web-{173DB898-A122-A4EE-A8AC-5E1BB9D9812F}" dt="2023-03-30T23:41:18.266" v="153" actId="1076"/>
          <ac:cxnSpMkLst>
            <pc:docMk/>
            <pc:sldMk cId="109857222" sldId="256"/>
            <ac:cxnSpMk id="4" creationId="{0533B376-82AB-667E-6F54-E1E97B170450}"/>
          </ac:cxnSpMkLst>
        </pc:cxnChg>
        <pc:cxnChg chg="mod">
          <ac:chgData name="Faiq Ahmed" userId="S::ahmedf46@mcmaster.ca::9e8c10dc-a184-4ff8-8b81-565884328714" providerId="AD" clId="Web-{173DB898-A122-A4EE-A8AC-5E1BB9D9812F}" dt="2023-03-30T23:41:18.266" v="152" actId="1076"/>
          <ac:cxnSpMkLst>
            <pc:docMk/>
            <pc:sldMk cId="109857222" sldId="256"/>
            <ac:cxnSpMk id="5" creationId="{B30A4F10-3DE1-7386-9817-361CBB7D6A84}"/>
          </ac:cxnSpMkLst>
        </pc:cxnChg>
        <pc:cxnChg chg="mod">
          <ac:chgData name="Faiq Ahmed" userId="S::ahmedf46@mcmaster.ca::9e8c10dc-a184-4ff8-8b81-565884328714" providerId="AD" clId="Web-{173DB898-A122-A4EE-A8AC-5E1BB9D9812F}" dt="2023-03-30T23:41:18.250" v="150" actId="1076"/>
          <ac:cxnSpMkLst>
            <pc:docMk/>
            <pc:sldMk cId="109857222" sldId="256"/>
            <ac:cxnSpMk id="7" creationId="{93B8DB11-B409-418C-42AC-D1829D78F261}"/>
          </ac:cxnSpMkLst>
        </pc:cxnChg>
        <pc:cxnChg chg="mod">
          <ac:chgData name="Faiq Ahmed" userId="S::ahmedf46@mcmaster.ca::9e8c10dc-a184-4ff8-8b81-565884328714" providerId="AD" clId="Web-{173DB898-A122-A4EE-A8AC-5E1BB9D9812F}" dt="2023-03-30T23:41:18.250" v="149" actId="1076"/>
          <ac:cxnSpMkLst>
            <pc:docMk/>
            <pc:sldMk cId="109857222" sldId="256"/>
            <ac:cxnSpMk id="8" creationId="{279022FA-C0E0-CB81-D760-792CCCEBAD86}"/>
          </ac:cxnSpMkLst>
        </pc:cxnChg>
        <pc:cxnChg chg="mod">
          <ac:chgData name="Faiq Ahmed" userId="S::ahmedf46@mcmaster.ca::9e8c10dc-a184-4ff8-8b81-565884328714" providerId="AD" clId="Web-{173DB898-A122-A4EE-A8AC-5E1BB9D9812F}" dt="2023-03-30T23:41:18.250" v="147" actId="1076"/>
          <ac:cxnSpMkLst>
            <pc:docMk/>
            <pc:sldMk cId="109857222" sldId="256"/>
            <ac:cxnSpMk id="10" creationId="{7F30A741-F424-32DC-D44A-1F988250FA48}"/>
          </ac:cxnSpMkLst>
        </pc:cxnChg>
        <pc:cxnChg chg="mod">
          <ac:chgData name="Faiq Ahmed" userId="S::ahmedf46@mcmaster.ca::9e8c10dc-a184-4ff8-8b81-565884328714" providerId="AD" clId="Web-{173DB898-A122-A4EE-A8AC-5E1BB9D9812F}" dt="2023-03-30T23:41:18.250" v="146" actId="1076"/>
          <ac:cxnSpMkLst>
            <pc:docMk/>
            <pc:sldMk cId="109857222" sldId="256"/>
            <ac:cxnSpMk id="11" creationId="{2B1BFF2D-22D8-6683-A02B-EB6728D939D6}"/>
          </ac:cxnSpMkLst>
        </pc:cxnChg>
        <pc:cxnChg chg="mod">
          <ac:chgData name="Faiq Ahmed" userId="S::ahmedf46@mcmaster.ca::9e8c10dc-a184-4ff8-8b81-565884328714" providerId="AD" clId="Web-{173DB898-A122-A4EE-A8AC-5E1BB9D9812F}" dt="2023-03-30T23:41:18.250" v="145" actId="1076"/>
          <ac:cxnSpMkLst>
            <pc:docMk/>
            <pc:sldMk cId="109857222" sldId="256"/>
            <ac:cxnSpMk id="12" creationId="{D3DE7D28-87AF-79EA-55EF-2AE609C76206}"/>
          </ac:cxnSpMkLst>
        </pc:cxnChg>
        <pc:cxnChg chg="mod">
          <ac:chgData name="Faiq Ahmed" userId="S::ahmedf46@mcmaster.ca::9e8c10dc-a184-4ff8-8b81-565884328714" providerId="AD" clId="Web-{173DB898-A122-A4EE-A8AC-5E1BB9D9812F}" dt="2023-03-30T23:41:18.250" v="144" actId="1076"/>
          <ac:cxnSpMkLst>
            <pc:docMk/>
            <pc:sldMk cId="109857222" sldId="256"/>
            <ac:cxnSpMk id="13" creationId="{87BE364D-23CC-B45D-6735-2005683D88BF}"/>
          </ac:cxnSpMkLst>
        </pc:cxnChg>
        <pc:cxnChg chg="mod">
          <ac:chgData name="Faiq Ahmed" userId="S::ahmedf46@mcmaster.ca::9e8c10dc-a184-4ff8-8b81-565884328714" providerId="AD" clId="Web-{173DB898-A122-A4EE-A8AC-5E1BB9D9812F}" dt="2023-03-30T23:41:18.250" v="142" actId="1076"/>
          <ac:cxnSpMkLst>
            <pc:docMk/>
            <pc:sldMk cId="109857222" sldId="256"/>
            <ac:cxnSpMk id="15" creationId="{A5C58F2A-8D9A-392D-0185-A63244A4A3FB}"/>
          </ac:cxnSpMkLst>
        </pc:cxnChg>
        <pc:cxnChg chg="mod">
          <ac:chgData name="Faiq Ahmed" userId="S::ahmedf46@mcmaster.ca::9e8c10dc-a184-4ff8-8b81-565884328714" providerId="AD" clId="Web-{173DB898-A122-A4EE-A8AC-5E1BB9D9812F}" dt="2023-03-30T23:41:18.250" v="141" actId="1076"/>
          <ac:cxnSpMkLst>
            <pc:docMk/>
            <pc:sldMk cId="109857222" sldId="256"/>
            <ac:cxnSpMk id="16" creationId="{38A8C251-E93C-D3AB-6594-03AA9BBFA473}"/>
          </ac:cxnSpMkLst>
        </pc:cxnChg>
        <pc:cxnChg chg="mod">
          <ac:chgData name="Faiq Ahmed" userId="S::ahmedf46@mcmaster.ca::9e8c10dc-a184-4ff8-8b81-565884328714" providerId="AD" clId="Web-{173DB898-A122-A4EE-A8AC-5E1BB9D9812F}" dt="2023-03-30T23:41:18.250" v="140" actId="1076"/>
          <ac:cxnSpMkLst>
            <pc:docMk/>
            <pc:sldMk cId="109857222" sldId="256"/>
            <ac:cxnSpMk id="17" creationId="{57C9F505-8C0E-9FE1-1534-2CE20AF03E27}"/>
          </ac:cxnSpMkLst>
        </pc:cxnChg>
        <pc:cxnChg chg="mod">
          <ac:chgData name="Faiq Ahmed" userId="S::ahmedf46@mcmaster.ca::9e8c10dc-a184-4ff8-8b81-565884328714" providerId="AD" clId="Web-{173DB898-A122-A4EE-A8AC-5E1BB9D9812F}" dt="2023-03-30T23:41:18.250" v="139" actId="1076"/>
          <ac:cxnSpMkLst>
            <pc:docMk/>
            <pc:sldMk cId="109857222" sldId="256"/>
            <ac:cxnSpMk id="18" creationId="{9B1A5C9B-BA37-1030-9D73-58487BEB3F87}"/>
          </ac:cxnSpMkLst>
        </pc:cxnChg>
        <pc:cxnChg chg="mod">
          <ac:chgData name="Faiq Ahmed" userId="S::ahmedf46@mcmaster.ca::9e8c10dc-a184-4ff8-8b81-565884328714" providerId="AD" clId="Web-{173DB898-A122-A4EE-A8AC-5E1BB9D9812F}" dt="2023-03-30T23:41:18.250" v="138" actId="1076"/>
          <ac:cxnSpMkLst>
            <pc:docMk/>
            <pc:sldMk cId="109857222" sldId="256"/>
            <ac:cxnSpMk id="19" creationId="{C6912D1F-43F7-BE0F-D9F7-A7A98C0A19DE}"/>
          </ac:cxnSpMkLst>
        </pc:cxnChg>
        <pc:cxnChg chg="mod">
          <ac:chgData name="Faiq Ahmed" userId="S::ahmedf46@mcmaster.ca::9e8c10dc-a184-4ff8-8b81-565884328714" providerId="AD" clId="Web-{173DB898-A122-A4EE-A8AC-5E1BB9D9812F}" dt="2023-03-30T23:41:18.250" v="135" actId="1076"/>
          <ac:cxnSpMkLst>
            <pc:docMk/>
            <pc:sldMk cId="109857222" sldId="256"/>
            <ac:cxnSpMk id="22" creationId="{E8B12D08-0161-6CB8-03F9-41DA086C19DA}"/>
          </ac:cxnSpMkLst>
        </pc:cxnChg>
        <pc:cxnChg chg="mod">
          <ac:chgData name="Faiq Ahmed" userId="S::ahmedf46@mcmaster.ca::9e8c10dc-a184-4ff8-8b81-565884328714" providerId="AD" clId="Web-{173DB898-A122-A4EE-A8AC-5E1BB9D9812F}" dt="2023-03-30T23:41:18.250" v="134" actId="1076"/>
          <ac:cxnSpMkLst>
            <pc:docMk/>
            <pc:sldMk cId="109857222" sldId="256"/>
            <ac:cxnSpMk id="23" creationId="{262B0162-AD6D-11DC-18A1-CDEC45FA0318}"/>
          </ac:cxnSpMkLst>
        </pc:cxnChg>
        <pc:cxnChg chg="add del">
          <ac:chgData name="Faiq Ahmed" userId="S::ahmedf46@mcmaster.ca::9e8c10dc-a184-4ff8-8b81-565884328714" providerId="AD" clId="Web-{173DB898-A122-A4EE-A8AC-5E1BB9D9812F}" dt="2023-03-30T23:39:32.718" v="43"/>
          <ac:cxnSpMkLst>
            <pc:docMk/>
            <pc:sldMk cId="109857222" sldId="256"/>
            <ac:cxnSpMk id="77" creationId="{2D07C3A8-02AE-4DC1-B13F-A6AA2ECA9FFD}"/>
          </ac:cxnSpMkLst>
        </pc:cxnChg>
      </pc:sldChg>
      <pc:sldChg chg="modSp">
        <pc:chgData name="Faiq Ahmed" userId="S::ahmedf46@mcmaster.ca::9e8c10dc-a184-4ff8-8b81-565884328714" providerId="AD" clId="Web-{173DB898-A122-A4EE-A8AC-5E1BB9D9812F}" dt="2023-03-30T23:41:50" v="215" actId="20577"/>
        <pc:sldMkLst>
          <pc:docMk/>
          <pc:sldMk cId="3641174115" sldId="257"/>
        </pc:sldMkLst>
        <pc:spChg chg="mod">
          <ac:chgData name="Faiq Ahmed" userId="S::ahmedf46@mcmaster.ca::9e8c10dc-a184-4ff8-8b81-565884328714" providerId="AD" clId="Web-{173DB898-A122-A4EE-A8AC-5E1BB9D9812F}" dt="2023-03-30T23:41:50" v="215" actId="20577"/>
          <ac:spMkLst>
            <pc:docMk/>
            <pc:sldMk cId="3641174115" sldId="257"/>
            <ac:spMk id="3" creationId="{0671074C-0568-65F5-09AB-54CCBDD8C5C4}"/>
          </ac:spMkLst>
        </pc:spChg>
      </pc:sldChg>
    </pc:docChg>
  </pc:docChgLst>
  <pc:docChgLst>
    <pc:chgData name="Guest User" userId="S::urn:spo:anon#505563fef9e3a9f6867e0fe503d645e2f9e6b9dd8e2dbe1be94cc4c93d445a79::" providerId="AD" clId="Web-{6D6465B9-C025-459E-A681-72431547408C}"/>
    <pc:docChg chg="modSld">
      <pc:chgData name="Guest User" userId="S::urn:spo:anon#505563fef9e3a9f6867e0fe503d645e2f9e6b9dd8e2dbe1be94cc4c93d445a79::" providerId="AD" clId="Web-{6D6465B9-C025-459E-A681-72431547408C}" dt="2023-03-30T23:29:22.200" v="13" actId="20577"/>
      <pc:docMkLst>
        <pc:docMk/>
      </pc:docMkLst>
      <pc:sldChg chg="modSp">
        <pc:chgData name="Guest User" userId="S::urn:spo:anon#505563fef9e3a9f6867e0fe503d645e2f9e6b9dd8e2dbe1be94cc4c93d445a79::" providerId="AD" clId="Web-{6D6465B9-C025-459E-A681-72431547408C}" dt="2023-03-30T23:29:22.200" v="13" actId="20577"/>
        <pc:sldMkLst>
          <pc:docMk/>
          <pc:sldMk cId="3641174115" sldId="257"/>
        </pc:sldMkLst>
        <pc:spChg chg="mod">
          <ac:chgData name="Guest User" userId="S::urn:spo:anon#505563fef9e3a9f6867e0fe503d645e2f9e6b9dd8e2dbe1be94cc4c93d445a79::" providerId="AD" clId="Web-{6D6465B9-C025-459E-A681-72431547408C}" dt="2023-03-30T23:29:22.200" v="13" actId="20577"/>
          <ac:spMkLst>
            <pc:docMk/>
            <pc:sldMk cId="3641174115" sldId="257"/>
            <ac:spMk id="2" creationId="{4B6CD6F9-D87E-3C1C-820B-D50595F79FAF}"/>
          </ac:spMkLst>
        </pc:spChg>
      </pc:sldChg>
    </pc:docChg>
  </pc:docChgLst>
  <pc:docChgLst>
    <pc:chgData name="Kevin Kannammalil" userId="7edc6703-fcb8-4bd9-ab90-7e4f3f56f840" providerId="ADAL" clId="{6A094D71-DB8F-C645-A73D-8CDC5A9D20CF}"/>
    <pc:docChg chg="undo custSel addSld delSld modSld sldOrd">
      <pc:chgData name="Kevin Kannammalil" userId="7edc6703-fcb8-4bd9-ab90-7e4f3f56f840" providerId="ADAL" clId="{6A094D71-DB8F-C645-A73D-8CDC5A9D20CF}" dt="2023-04-01T05:22:29.254" v="2703" actId="20577"/>
      <pc:docMkLst>
        <pc:docMk/>
      </pc:docMkLst>
      <pc:sldChg chg="modSp mod">
        <pc:chgData name="Kevin Kannammalil" userId="7edc6703-fcb8-4bd9-ab90-7e4f3f56f840" providerId="ADAL" clId="{6A094D71-DB8F-C645-A73D-8CDC5A9D20CF}" dt="2023-03-31T21:31:51.026" v="805" actId="113"/>
        <pc:sldMkLst>
          <pc:docMk/>
          <pc:sldMk cId="109857222" sldId="256"/>
        </pc:sldMkLst>
        <pc:spChg chg="mod">
          <ac:chgData name="Kevin Kannammalil" userId="7edc6703-fcb8-4bd9-ab90-7e4f3f56f840" providerId="ADAL" clId="{6A094D71-DB8F-C645-A73D-8CDC5A9D20CF}" dt="2023-03-30T23:41:48.072" v="64" actId="1036"/>
          <ac:spMkLst>
            <pc:docMk/>
            <pc:sldMk cId="109857222" sldId="256"/>
            <ac:spMk id="6" creationId="{9A7DF912-80FB-4B3B-A7F6-1E2D9C598BB3}"/>
          </ac:spMkLst>
        </pc:spChg>
        <pc:spChg chg="mod">
          <ac:chgData name="Kevin Kannammalil" userId="7edc6703-fcb8-4bd9-ab90-7e4f3f56f840" providerId="ADAL" clId="{6A094D71-DB8F-C645-A73D-8CDC5A9D20CF}" dt="2023-03-30T23:41:48.072" v="64" actId="1036"/>
          <ac:spMkLst>
            <pc:docMk/>
            <pc:sldMk cId="109857222" sldId="256"/>
            <ac:spMk id="9" creationId="{6BC1BE84-8764-C7DC-5293-66A8C7F19DF9}"/>
          </ac:spMkLst>
        </pc:spChg>
        <pc:spChg chg="mod">
          <ac:chgData name="Kevin Kannammalil" userId="7edc6703-fcb8-4bd9-ab90-7e4f3f56f840" providerId="ADAL" clId="{6A094D71-DB8F-C645-A73D-8CDC5A9D20CF}" dt="2023-03-30T23:41:48.072" v="64" actId="1036"/>
          <ac:spMkLst>
            <pc:docMk/>
            <pc:sldMk cId="109857222" sldId="256"/>
            <ac:spMk id="14" creationId="{90505641-FFAC-CAF0-B614-1B56B9FC1D11}"/>
          </ac:spMkLst>
        </pc:spChg>
        <pc:spChg chg="mod">
          <ac:chgData name="Kevin Kannammalil" userId="7edc6703-fcb8-4bd9-ab90-7e4f3f56f840" providerId="ADAL" clId="{6A094D71-DB8F-C645-A73D-8CDC5A9D20CF}" dt="2023-03-30T23:41:48.072" v="64" actId="1036"/>
          <ac:spMkLst>
            <pc:docMk/>
            <pc:sldMk cId="109857222" sldId="256"/>
            <ac:spMk id="20" creationId="{DC02EE6A-7039-C5EA-7716-D4D90FF8D303}"/>
          </ac:spMkLst>
        </pc:spChg>
        <pc:spChg chg="mod">
          <ac:chgData name="Kevin Kannammalil" userId="7edc6703-fcb8-4bd9-ab90-7e4f3f56f840" providerId="ADAL" clId="{6A094D71-DB8F-C645-A73D-8CDC5A9D20CF}" dt="2023-03-30T23:41:48.072" v="64" actId="1036"/>
          <ac:spMkLst>
            <pc:docMk/>
            <pc:sldMk cId="109857222" sldId="256"/>
            <ac:spMk id="21" creationId="{1C768C7C-AB36-08D0-D650-0849E9359D15}"/>
          </ac:spMkLst>
        </pc:spChg>
        <pc:spChg chg="mod">
          <ac:chgData name="Kevin Kannammalil" userId="7edc6703-fcb8-4bd9-ab90-7e4f3f56f840" providerId="ADAL" clId="{6A094D71-DB8F-C645-A73D-8CDC5A9D20CF}" dt="2023-03-30T23:41:48.072" v="64" actId="1036"/>
          <ac:spMkLst>
            <pc:docMk/>
            <pc:sldMk cId="109857222" sldId="256"/>
            <ac:spMk id="24" creationId="{3D2A9D35-B349-7BEC-117F-0BF4E73F94B2}"/>
          </ac:spMkLst>
        </pc:spChg>
        <pc:spChg chg="mod">
          <ac:chgData name="Kevin Kannammalil" userId="7edc6703-fcb8-4bd9-ab90-7e4f3f56f840" providerId="ADAL" clId="{6A094D71-DB8F-C645-A73D-8CDC5A9D20CF}" dt="2023-03-30T23:42:03.460" v="73" actId="1038"/>
          <ac:spMkLst>
            <pc:docMk/>
            <pc:sldMk cId="109857222" sldId="256"/>
            <ac:spMk id="25" creationId="{0EB4BB78-E4A0-BEC9-3F7B-AF881C503A9A}"/>
          </ac:spMkLst>
        </pc:spChg>
        <pc:spChg chg="mod">
          <ac:chgData name="Kevin Kannammalil" userId="7edc6703-fcb8-4bd9-ab90-7e4f3f56f840" providerId="ADAL" clId="{6A094D71-DB8F-C645-A73D-8CDC5A9D20CF}" dt="2023-03-30T23:41:48.072" v="64" actId="1036"/>
          <ac:spMkLst>
            <pc:docMk/>
            <pc:sldMk cId="109857222" sldId="256"/>
            <ac:spMk id="28" creationId="{00D96AF9-E8F3-7E44-31A6-24751FF36BA5}"/>
          </ac:spMkLst>
        </pc:spChg>
        <pc:spChg chg="mod">
          <ac:chgData name="Kevin Kannammalil" userId="7edc6703-fcb8-4bd9-ab90-7e4f3f56f840" providerId="ADAL" clId="{6A094D71-DB8F-C645-A73D-8CDC5A9D20CF}" dt="2023-03-30T23:41:48.072" v="64" actId="1036"/>
          <ac:spMkLst>
            <pc:docMk/>
            <pc:sldMk cId="109857222" sldId="256"/>
            <ac:spMk id="29" creationId="{B707B883-81C0-CE75-79C4-ADDA22ED7D66}"/>
          </ac:spMkLst>
        </pc:spChg>
        <pc:spChg chg="mod">
          <ac:chgData name="Kevin Kannammalil" userId="7edc6703-fcb8-4bd9-ab90-7e4f3f56f840" providerId="ADAL" clId="{6A094D71-DB8F-C645-A73D-8CDC5A9D20CF}" dt="2023-03-30T23:41:48.072" v="64" actId="1036"/>
          <ac:spMkLst>
            <pc:docMk/>
            <pc:sldMk cId="109857222" sldId="256"/>
            <ac:spMk id="30" creationId="{3ABBC3DF-E922-E7B5-BD28-EC1AF363F4A1}"/>
          </ac:spMkLst>
        </pc:spChg>
        <pc:spChg chg="mod">
          <ac:chgData name="Kevin Kannammalil" userId="7edc6703-fcb8-4bd9-ab90-7e4f3f56f840" providerId="ADAL" clId="{6A094D71-DB8F-C645-A73D-8CDC5A9D20CF}" dt="2023-03-30T23:41:48.072" v="64" actId="1036"/>
          <ac:spMkLst>
            <pc:docMk/>
            <pc:sldMk cId="109857222" sldId="256"/>
            <ac:spMk id="31" creationId="{801599B6-C0F3-0FCF-95E1-E64D3F990EDD}"/>
          </ac:spMkLst>
        </pc:spChg>
        <pc:spChg chg="mod">
          <ac:chgData name="Kevin Kannammalil" userId="7edc6703-fcb8-4bd9-ab90-7e4f3f56f840" providerId="ADAL" clId="{6A094D71-DB8F-C645-A73D-8CDC5A9D20CF}" dt="2023-03-30T23:41:48.072" v="64" actId="1036"/>
          <ac:spMkLst>
            <pc:docMk/>
            <pc:sldMk cId="109857222" sldId="256"/>
            <ac:spMk id="32" creationId="{76E22E7C-C465-569F-95E5-921224961617}"/>
          </ac:spMkLst>
        </pc:spChg>
        <pc:spChg chg="mod">
          <ac:chgData name="Kevin Kannammalil" userId="7edc6703-fcb8-4bd9-ab90-7e4f3f56f840" providerId="ADAL" clId="{6A094D71-DB8F-C645-A73D-8CDC5A9D20CF}" dt="2023-03-30T23:41:48.072" v="64" actId="1036"/>
          <ac:spMkLst>
            <pc:docMk/>
            <pc:sldMk cId="109857222" sldId="256"/>
            <ac:spMk id="33" creationId="{8E058A81-A8A1-D273-C471-09DD6A0D10B4}"/>
          </ac:spMkLst>
        </pc:spChg>
        <pc:spChg chg="mod">
          <ac:chgData name="Kevin Kannammalil" userId="7edc6703-fcb8-4bd9-ab90-7e4f3f56f840" providerId="ADAL" clId="{6A094D71-DB8F-C645-A73D-8CDC5A9D20CF}" dt="2023-03-30T23:41:48.072" v="64" actId="1036"/>
          <ac:spMkLst>
            <pc:docMk/>
            <pc:sldMk cId="109857222" sldId="256"/>
            <ac:spMk id="34" creationId="{67924E39-0B36-C34B-1039-64BD600FE4CA}"/>
          </ac:spMkLst>
        </pc:spChg>
        <pc:spChg chg="mod">
          <ac:chgData name="Kevin Kannammalil" userId="7edc6703-fcb8-4bd9-ab90-7e4f3f56f840" providerId="ADAL" clId="{6A094D71-DB8F-C645-A73D-8CDC5A9D20CF}" dt="2023-03-30T23:41:48.072" v="64" actId="1036"/>
          <ac:spMkLst>
            <pc:docMk/>
            <pc:sldMk cId="109857222" sldId="256"/>
            <ac:spMk id="35" creationId="{352E7D9D-9F9B-2604-3C58-AA36245B71DB}"/>
          </ac:spMkLst>
        </pc:spChg>
        <pc:spChg chg="mod">
          <ac:chgData name="Kevin Kannammalil" userId="7edc6703-fcb8-4bd9-ab90-7e4f3f56f840" providerId="ADAL" clId="{6A094D71-DB8F-C645-A73D-8CDC5A9D20CF}" dt="2023-03-30T23:41:48.072" v="64" actId="1036"/>
          <ac:spMkLst>
            <pc:docMk/>
            <pc:sldMk cId="109857222" sldId="256"/>
            <ac:spMk id="36" creationId="{374B7AC1-BC83-E045-8230-1DC17F089E60}"/>
          </ac:spMkLst>
        </pc:spChg>
        <pc:spChg chg="mod">
          <ac:chgData name="Kevin Kannammalil" userId="7edc6703-fcb8-4bd9-ab90-7e4f3f56f840" providerId="ADAL" clId="{6A094D71-DB8F-C645-A73D-8CDC5A9D20CF}" dt="2023-03-30T23:41:48.072" v="64" actId="1036"/>
          <ac:spMkLst>
            <pc:docMk/>
            <pc:sldMk cId="109857222" sldId="256"/>
            <ac:spMk id="37" creationId="{2BDFFFE2-DE93-20E4-F970-EE18F48D05B1}"/>
          </ac:spMkLst>
        </pc:spChg>
        <pc:spChg chg="mod">
          <ac:chgData name="Kevin Kannammalil" userId="7edc6703-fcb8-4bd9-ab90-7e4f3f56f840" providerId="ADAL" clId="{6A094D71-DB8F-C645-A73D-8CDC5A9D20CF}" dt="2023-03-30T23:41:48.072" v="64" actId="1036"/>
          <ac:spMkLst>
            <pc:docMk/>
            <pc:sldMk cId="109857222" sldId="256"/>
            <ac:spMk id="38" creationId="{85F56523-BDB6-43DF-12B0-E673174C2B58}"/>
          </ac:spMkLst>
        </pc:spChg>
        <pc:spChg chg="mod">
          <ac:chgData name="Kevin Kannammalil" userId="7edc6703-fcb8-4bd9-ab90-7e4f3f56f840" providerId="ADAL" clId="{6A094D71-DB8F-C645-A73D-8CDC5A9D20CF}" dt="2023-03-31T21:31:45.601" v="804" actId="207"/>
          <ac:spMkLst>
            <pc:docMk/>
            <pc:sldMk cId="109857222" sldId="256"/>
            <ac:spMk id="59" creationId="{A37E709B-31BD-E15C-B237-3891D42F0DEE}"/>
          </ac:spMkLst>
        </pc:spChg>
        <pc:spChg chg="mod">
          <ac:chgData name="Kevin Kannammalil" userId="7edc6703-fcb8-4bd9-ab90-7e4f3f56f840" providerId="ADAL" clId="{6A094D71-DB8F-C645-A73D-8CDC5A9D20CF}" dt="2023-03-31T21:31:45.601" v="804" actId="207"/>
          <ac:spMkLst>
            <pc:docMk/>
            <pc:sldMk cId="109857222" sldId="256"/>
            <ac:spMk id="60" creationId="{49FAB6CA-77EF-8281-D6BE-59F9DD62CA4E}"/>
          </ac:spMkLst>
        </pc:spChg>
        <pc:spChg chg="mod">
          <ac:chgData name="Kevin Kannammalil" userId="7edc6703-fcb8-4bd9-ab90-7e4f3f56f840" providerId="ADAL" clId="{6A094D71-DB8F-C645-A73D-8CDC5A9D20CF}" dt="2023-03-31T21:31:51.026" v="805" actId="113"/>
          <ac:spMkLst>
            <pc:docMk/>
            <pc:sldMk cId="109857222" sldId="256"/>
            <ac:spMk id="72" creationId="{4B55A440-0824-5267-987E-722363A93765}"/>
          </ac:spMkLst>
        </pc:spChg>
        <pc:cxnChg chg="mod">
          <ac:chgData name="Kevin Kannammalil" userId="7edc6703-fcb8-4bd9-ab90-7e4f3f56f840" providerId="ADAL" clId="{6A094D71-DB8F-C645-A73D-8CDC5A9D20CF}" dt="2023-03-30T23:41:48.072" v="64" actId="1036"/>
          <ac:cxnSpMkLst>
            <pc:docMk/>
            <pc:sldMk cId="109857222" sldId="256"/>
            <ac:cxnSpMk id="2" creationId="{6F5A0522-DE1E-E82E-CB17-6F2E93520B84}"/>
          </ac:cxnSpMkLst>
        </pc:cxnChg>
        <pc:cxnChg chg="mod">
          <ac:chgData name="Kevin Kannammalil" userId="7edc6703-fcb8-4bd9-ab90-7e4f3f56f840" providerId="ADAL" clId="{6A094D71-DB8F-C645-A73D-8CDC5A9D20CF}" dt="2023-03-30T23:41:48.072" v="64" actId="1036"/>
          <ac:cxnSpMkLst>
            <pc:docMk/>
            <pc:sldMk cId="109857222" sldId="256"/>
            <ac:cxnSpMk id="3" creationId="{56F5017D-2816-E0A7-6814-6AC86192CCDE}"/>
          </ac:cxnSpMkLst>
        </pc:cxnChg>
        <pc:cxnChg chg="mod">
          <ac:chgData name="Kevin Kannammalil" userId="7edc6703-fcb8-4bd9-ab90-7e4f3f56f840" providerId="ADAL" clId="{6A094D71-DB8F-C645-A73D-8CDC5A9D20CF}" dt="2023-03-30T23:41:48.072" v="64" actId="1036"/>
          <ac:cxnSpMkLst>
            <pc:docMk/>
            <pc:sldMk cId="109857222" sldId="256"/>
            <ac:cxnSpMk id="4" creationId="{0533B376-82AB-667E-6F54-E1E97B170450}"/>
          </ac:cxnSpMkLst>
        </pc:cxnChg>
        <pc:cxnChg chg="mod">
          <ac:chgData name="Kevin Kannammalil" userId="7edc6703-fcb8-4bd9-ab90-7e4f3f56f840" providerId="ADAL" clId="{6A094D71-DB8F-C645-A73D-8CDC5A9D20CF}" dt="2023-03-30T23:41:48.072" v="64" actId="1036"/>
          <ac:cxnSpMkLst>
            <pc:docMk/>
            <pc:sldMk cId="109857222" sldId="256"/>
            <ac:cxnSpMk id="5" creationId="{B30A4F10-3DE1-7386-9817-361CBB7D6A84}"/>
          </ac:cxnSpMkLst>
        </pc:cxnChg>
        <pc:cxnChg chg="mod">
          <ac:chgData name="Kevin Kannammalil" userId="7edc6703-fcb8-4bd9-ab90-7e4f3f56f840" providerId="ADAL" clId="{6A094D71-DB8F-C645-A73D-8CDC5A9D20CF}" dt="2023-03-30T23:41:48.072" v="64" actId="1036"/>
          <ac:cxnSpMkLst>
            <pc:docMk/>
            <pc:sldMk cId="109857222" sldId="256"/>
            <ac:cxnSpMk id="7" creationId="{93B8DB11-B409-418C-42AC-D1829D78F261}"/>
          </ac:cxnSpMkLst>
        </pc:cxnChg>
        <pc:cxnChg chg="mod">
          <ac:chgData name="Kevin Kannammalil" userId="7edc6703-fcb8-4bd9-ab90-7e4f3f56f840" providerId="ADAL" clId="{6A094D71-DB8F-C645-A73D-8CDC5A9D20CF}" dt="2023-03-30T23:41:48.072" v="64" actId="1036"/>
          <ac:cxnSpMkLst>
            <pc:docMk/>
            <pc:sldMk cId="109857222" sldId="256"/>
            <ac:cxnSpMk id="8" creationId="{279022FA-C0E0-CB81-D760-792CCCEBAD86}"/>
          </ac:cxnSpMkLst>
        </pc:cxnChg>
        <pc:cxnChg chg="mod">
          <ac:chgData name="Kevin Kannammalil" userId="7edc6703-fcb8-4bd9-ab90-7e4f3f56f840" providerId="ADAL" clId="{6A094D71-DB8F-C645-A73D-8CDC5A9D20CF}" dt="2023-03-30T23:41:48.072" v="64" actId="1036"/>
          <ac:cxnSpMkLst>
            <pc:docMk/>
            <pc:sldMk cId="109857222" sldId="256"/>
            <ac:cxnSpMk id="10" creationId="{7F30A741-F424-32DC-D44A-1F988250FA48}"/>
          </ac:cxnSpMkLst>
        </pc:cxnChg>
        <pc:cxnChg chg="mod">
          <ac:chgData name="Kevin Kannammalil" userId="7edc6703-fcb8-4bd9-ab90-7e4f3f56f840" providerId="ADAL" clId="{6A094D71-DB8F-C645-A73D-8CDC5A9D20CF}" dt="2023-03-30T23:41:48.072" v="64" actId="1036"/>
          <ac:cxnSpMkLst>
            <pc:docMk/>
            <pc:sldMk cId="109857222" sldId="256"/>
            <ac:cxnSpMk id="11" creationId="{2B1BFF2D-22D8-6683-A02B-EB6728D939D6}"/>
          </ac:cxnSpMkLst>
        </pc:cxnChg>
        <pc:cxnChg chg="mod">
          <ac:chgData name="Kevin Kannammalil" userId="7edc6703-fcb8-4bd9-ab90-7e4f3f56f840" providerId="ADAL" clId="{6A094D71-DB8F-C645-A73D-8CDC5A9D20CF}" dt="2023-03-30T23:41:48.072" v="64" actId="1036"/>
          <ac:cxnSpMkLst>
            <pc:docMk/>
            <pc:sldMk cId="109857222" sldId="256"/>
            <ac:cxnSpMk id="12" creationId="{D3DE7D28-87AF-79EA-55EF-2AE609C76206}"/>
          </ac:cxnSpMkLst>
        </pc:cxnChg>
        <pc:cxnChg chg="mod">
          <ac:chgData name="Kevin Kannammalil" userId="7edc6703-fcb8-4bd9-ab90-7e4f3f56f840" providerId="ADAL" clId="{6A094D71-DB8F-C645-A73D-8CDC5A9D20CF}" dt="2023-03-30T23:41:48.072" v="64" actId="1036"/>
          <ac:cxnSpMkLst>
            <pc:docMk/>
            <pc:sldMk cId="109857222" sldId="256"/>
            <ac:cxnSpMk id="13" creationId="{87BE364D-23CC-B45D-6735-2005683D88BF}"/>
          </ac:cxnSpMkLst>
        </pc:cxnChg>
        <pc:cxnChg chg="mod">
          <ac:chgData name="Kevin Kannammalil" userId="7edc6703-fcb8-4bd9-ab90-7e4f3f56f840" providerId="ADAL" clId="{6A094D71-DB8F-C645-A73D-8CDC5A9D20CF}" dt="2023-03-30T23:41:48.072" v="64" actId="1036"/>
          <ac:cxnSpMkLst>
            <pc:docMk/>
            <pc:sldMk cId="109857222" sldId="256"/>
            <ac:cxnSpMk id="15" creationId="{A5C58F2A-8D9A-392D-0185-A63244A4A3FB}"/>
          </ac:cxnSpMkLst>
        </pc:cxnChg>
        <pc:cxnChg chg="mod">
          <ac:chgData name="Kevin Kannammalil" userId="7edc6703-fcb8-4bd9-ab90-7e4f3f56f840" providerId="ADAL" clId="{6A094D71-DB8F-C645-A73D-8CDC5A9D20CF}" dt="2023-03-30T23:41:48.072" v="64" actId="1036"/>
          <ac:cxnSpMkLst>
            <pc:docMk/>
            <pc:sldMk cId="109857222" sldId="256"/>
            <ac:cxnSpMk id="16" creationId="{38A8C251-E93C-D3AB-6594-03AA9BBFA473}"/>
          </ac:cxnSpMkLst>
        </pc:cxnChg>
        <pc:cxnChg chg="mod">
          <ac:chgData name="Kevin Kannammalil" userId="7edc6703-fcb8-4bd9-ab90-7e4f3f56f840" providerId="ADAL" clId="{6A094D71-DB8F-C645-A73D-8CDC5A9D20CF}" dt="2023-03-30T23:41:48.072" v="64" actId="1036"/>
          <ac:cxnSpMkLst>
            <pc:docMk/>
            <pc:sldMk cId="109857222" sldId="256"/>
            <ac:cxnSpMk id="17" creationId="{57C9F505-8C0E-9FE1-1534-2CE20AF03E27}"/>
          </ac:cxnSpMkLst>
        </pc:cxnChg>
        <pc:cxnChg chg="mod">
          <ac:chgData name="Kevin Kannammalil" userId="7edc6703-fcb8-4bd9-ab90-7e4f3f56f840" providerId="ADAL" clId="{6A094D71-DB8F-C645-A73D-8CDC5A9D20CF}" dt="2023-03-30T23:41:48.072" v="64" actId="1036"/>
          <ac:cxnSpMkLst>
            <pc:docMk/>
            <pc:sldMk cId="109857222" sldId="256"/>
            <ac:cxnSpMk id="18" creationId="{9B1A5C9B-BA37-1030-9D73-58487BEB3F87}"/>
          </ac:cxnSpMkLst>
        </pc:cxnChg>
        <pc:cxnChg chg="mod">
          <ac:chgData name="Kevin Kannammalil" userId="7edc6703-fcb8-4bd9-ab90-7e4f3f56f840" providerId="ADAL" clId="{6A094D71-DB8F-C645-A73D-8CDC5A9D20CF}" dt="2023-03-30T23:41:48.072" v="64" actId="1036"/>
          <ac:cxnSpMkLst>
            <pc:docMk/>
            <pc:sldMk cId="109857222" sldId="256"/>
            <ac:cxnSpMk id="19" creationId="{C6912D1F-43F7-BE0F-D9F7-A7A98C0A19DE}"/>
          </ac:cxnSpMkLst>
        </pc:cxnChg>
        <pc:cxnChg chg="mod">
          <ac:chgData name="Kevin Kannammalil" userId="7edc6703-fcb8-4bd9-ab90-7e4f3f56f840" providerId="ADAL" clId="{6A094D71-DB8F-C645-A73D-8CDC5A9D20CF}" dt="2023-03-30T23:41:48.072" v="64" actId="1036"/>
          <ac:cxnSpMkLst>
            <pc:docMk/>
            <pc:sldMk cId="109857222" sldId="256"/>
            <ac:cxnSpMk id="22" creationId="{E8B12D08-0161-6CB8-03F9-41DA086C19DA}"/>
          </ac:cxnSpMkLst>
        </pc:cxnChg>
        <pc:cxnChg chg="mod">
          <ac:chgData name="Kevin Kannammalil" userId="7edc6703-fcb8-4bd9-ab90-7e4f3f56f840" providerId="ADAL" clId="{6A094D71-DB8F-C645-A73D-8CDC5A9D20CF}" dt="2023-03-30T23:41:48.072" v="64" actId="1036"/>
          <ac:cxnSpMkLst>
            <pc:docMk/>
            <pc:sldMk cId="109857222" sldId="256"/>
            <ac:cxnSpMk id="23" creationId="{262B0162-AD6D-11DC-18A1-CDEC45FA0318}"/>
          </ac:cxnSpMkLst>
        </pc:cxnChg>
      </pc:sldChg>
      <pc:sldChg chg="modSp mod">
        <pc:chgData name="Kevin Kannammalil" userId="7edc6703-fcb8-4bd9-ab90-7e4f3f56f840" providerId="ADAL" clId="{6A094D71-DB8F-C645-A73D-8CDC5A9D20CF}" dt="2023-03-30T23:43:40.848" v="141" actId="122"/>
        <pc:sldMkLst>
          <pc:docMk/>
          <pc:sldMk cId="3641174115" sldId="257"/>
        </pc:sldMkLst>
        <pc:spChg chg="mod">
          <ac:chgData name="Kevin Kannammalil" userId="7edc6703-fcb8-4bd9-ab90-7e4f3f56f840" providerId="ADAL" clId="{6A094D71-DB8F-C645-A73D-8CDC5A9D20CF}" dt="2023-03-30T23:43:40.848" v="141" actId="122"/>
          <ac:spMkLst>
            <pc:docMk/>
            <pc:sldMk cId="3641174115" sldId="257"/>
            <ac:spMk id="2" creationId="{4B6CD6F9-D87E-3C1C-820B-D50595F79FAF}"/>
          </ac:spMkLst>
        </pc:spChg>
      </pc:sldChg>
      <pc:sldChg chg="addSp delSp modSp del mod">
        <pc:chgData name="Kevin Kannammalil" userId="7edc6703-fcb8-4bd9-ab90-7e4f3f56f840" providerId="ADAL" clId="{6A094D71-DB8F-C645-A73D-8CDC5A9D20CF}" dt="2023-04-01T04:56:25.027" v="1117" actId="2696"/>
        <pc:sldMkLst>
          <pc:docMk/>
          <pc:sldMk cId="114790024" sldId="258"/>
        </pc:sldMkLst>
        <pc:spChg chg="mod">
          <ac:chgData name="Kevin Kannammalil" userId="7edc6703-fcb8-4bd9-ab90-7e4f3f56f840" providerId="ADAL" clId="{6A094D71-DB8F-C645-A73D-8CDC5A9D20CF}" dt="2023-03-30T23:43:38.888" v="140" actId="122"/>
          <ac:spMkLst>
            <pc:docMk/>
            <pc:sldMk cId="114790024" sldId="258"/>
            <ac:spMk id="2" creationId="{055B220C-B612-2063-22C2-B81489A213E3}"/>
          </ac:spMkLst>
        </pc:spChg>
        <pc:spChg chg="del mod">
          <ac:chgData name="Kevin Kannammalil" userId="7edc6703-fcb8-4bd9-ab90-7e4f3f56f840" providerId="ADAL" clId="{6A094D71-DB8F-C645-A73D-8CDC5A9D20CF}" dt="2023-03-31T19:08:08.453" v="308" actId="478"/>
          <ac:spMkLst>
            <pc:docMk/>
            <pc:sldMk cId="114790024" sldId="258"/>
            <ac:spMk id="3" creationId="{0524083A-04FD-A8AB-D19B-E6B849C6C581}"/>
          </ac:spMkLst>
        </pc:spChg>
        <pc:spChg chg="add mod">
          <ac:chgData name="Kevin Kannammalil" userId="7edc6703-fcb8-4bd9-ab90-7e4f3f56f840" providerId="ADAL" clId="{6A094D71-DB8F-C645-A73D-8CDC5A9D20CF}" dt="2023-03-31T19:09:54.269" v="322" actId="1076"/>
          <ac:spMkLst>
            <pc:docMk/>
            <pc:sldMk cId="114790024" sldId="258"/>
            <ac:spMk id="4" creationId="{2EC42FAC-1180-1AAF-9DAF-CD3242E42A94}"/>
          </ac:spMkLst>
        </pc:spChg>
        <pc:spChg chg="add mod">
          <ac:chgData name="Kevin Kannammalil" userId="7edc6703-fcb8-4bd9-ab90-7e4f3f56f840" providerId="ADAL" clId="{6A094D71-DB8F-C645-A73D-8CDC5A9D20CF}" dt="2023-03-31T19:12:48.042" v="385" actId="14100"/>
          <ac:spMkLst>
            <pc:docMk/>
            <pc:sldMk cId="114790024" sldId="258"/>
            <ac:spMk id="12" creationId="{F9DB58D2-08A0-5476-D21E-D71E1F2FA73E}"/>
          </ac:spMkLst>
        </pc:spChg>
        <pc:spChg chg="add del mod">
          <ac:chgData name="Kevin Kannammalil" userId="7edc6703-fcb8-4bd9-ab90-7e4f3f56f840" providerId="ADAL" clId="{6A094D71-DB8F-C645-A73D-8CDC5A9D20CF}" dt="2023-03-31T21:12:06.851" v="513"/>
          <ac:spMkLst>
            <pc:docMk/>
            <pc:sldMk cId="114790024" sldId="258"/>
            <ac:spMk id="13" creationId="{54EC7EA7-2ADC-594C-9BEC-AECCA898231A}"/>
          </ac:spMkLst>
        </pc:spChg>
        <pc:picChg chg="add mod">
          <ac:chgData name="Kevin Kannammalil" userId="7edc6703-fcb8-4bd9-ab90-7e4f3f56f840" providerId="ADAL" clId="{6A094D71-DB8F-C645-A73D-8CDC5A9D20CF}" dt="2023-03-31T19:09:54.269" v="322" actId="1076"/>
          <ac:picMkLst>
            <pc:docMk/>
            <pc:sldMk cId="114790024" sldId="258"/>
            <ac:picMk id="6" creationId="{DEC86D49-0C7E-040B-A2FF-E86D2028806A}"/>
          </ac:picMkLst>
        </pc:picChg>
        <pc:picChg chg="add del mod">
          <ac:chgData name="Kevin Kannammalil" userId="7edc6703-fcb8-4bd9-ab90-7e4f3f56f840" providerId="ADAL" clId="{6A094D71-DB8F-C645-A73D-8CDC5A9D20CF}" dt="2023-03-31T19:12:39.931" v="382" actId="478"/>
          <ac:picMkLst>
            <pc:docMk/>
            <pc:sldMk cId="114790024" sldId="258"/>
            <ac:picMk id="8" creationId="{8F05F036-3A07-CE62-F1FE-232A0B463244}"/>
          </ac:picMkLst>
        </pc:picChg>
        <pc:picChg chg="add mod">
          <ac:chgData name="Kevin Kannammalil" userId="7edc6703-fcb8-4bd9-ab90-7e4f3f56f840" providerId="ADAL" clId="{6A094D71-DB8F-C645-A73D-8CDC5A9D20CF}" dt="2023-03-31T19:12:41.816" v="383" actId="1076"/>
          <ac:picMkLst>
            <pc:docMk/>
            <pc:sldMk cId="114790024" sldId="258"/>
            <ac:picMk id="10" creationId="{F3AEF5A9-E436-BD99-BB36-1C57BA662B76}"/>
          </ac:picMkLst>
        </pc:picChg>
        <pc:picChg chg="add mod">
          <ac:chgData name="Kevin Kannammalil" userId="7edc6703-fcb8-4bd9-ab90-7e4f3f56f840" providerId="ADAL" clId="{6A094D71-DB8F-C645-A73D-8CDC5A9D20CF}" dt="2023-03-31T19:12:06.562" v="353" actId="1076"/>
          <ac:picMkLst>
            <pc:docMk/>
            <pc:sldMk cId="114790024" sldId="258"/>
            <ac:picMk id="11" creationId="{B82F9B0A-B2CF-595E-07FF-2D16A5A58F85}"/>
          </ac:picMkLst>
        </pc:picChg>
      </pc:sldChg>
      <pc:sldChg chg="addSp delSp modSp mod ord setBg delAnim modAnim modNotesTx">
        <pc:chgData name="Kevin Kannammalil" userId="7edc6703-fcb8-4bd9-ab90-7e4f3f56f840" providerId="ADAL" clId="{6A094D71-DB8F-C645-A73D-8CDC5A9D20CF}" dt="2023-04-01T05:22:29.254" v="2703" actId="20577"/>
        <pc:sldMkLst>
          <pc:docMk/>
          <pc:sldMk cId="2242215479" sldId="259"/>
        </pc:sldMkLst>
        <pc:spChg chg="mod">
          <ac:chgData name="Kevin Kannammalil" userId="7edc6703-fcb8-4bd9-ab90-7e4f3f56f840" providerId="ADAL" clId="{6A094D71-DB8F-C645-A73D-8CDC5A9D20CF}" dt="2023-03-31T21:28:05.650" v="695" actId="20577"/>
          <ac:spMkLst>
            <pc:docMk/>
            <pc:sldMk cId="2242215479" sldId="259"/>
            <ac:spMk id="2" creationId="{87DA34D3-7BDF-2651-040D-015FAB9F5A36}"/>
          </ac:spMkLst>
        </pc:spChg>
        <pc:spChg chg="add del mod">
          <ac:chgData name="Kevin Kannammalil" userId="7edc6703-fcb8-4bd9-ab90-7e4f3f56f840" providerId="ADAL" clId="{6A094D71-DB8F-C645-A73D-8CDC5A9D20CF}" dt="2023-03-31T19:24:10.172" v="412" actId="478"/>
          <ac:spMkLst>
            <pc:docMk/>
            <pc:sldMk cId="2242215479" sldId="259"/>
            <ac:spMk id="3" creationId="{06B3B2E7-1564-F066-4146-30CFC305D1D5}"/>
          </ac:spMkLst>
        </pc:spChg>
        <pc:spChg chg="add del mod">
          <ac:chgData name="Kevin Kannammalil" userId="7edc6703-fcb8-4bd9-ab90-7e4f3f56f840" providerId="ADAL" clId="{6A094D71-DB8F-C645-A73D-8CDC5A9D20CF}" dt="2023-03-31T21:10:41.897" v="454" actId="21"/>
          <ac:spMkLst>
            <pc:docMk/>
            <pc:sldMk cId="2242215479" sldId="259"/>
            <ac:spMk id="4" creationId="{5ABB889F-6F55-07BD-554D-930270B3474F}"/>
          </ac:spMkLst>
        </pc:spChg>
        <pc:spChg chg="add del mod">
          <ac:chgData name="Kevin Kannammalil" userId="7edc6703-fcb8-4bd9-ab90-7e4f3f56f840" providerId="ADAL" clId="{6A094D71-DB8F-C645-A73D-8CDC5A9D20CF}" dt="2023-03-31T21:10:41.897" v="454" actId="21"/>
          <ac:spMkLst>
            <pc:docMk/>
            <pc:sldMk cId="2242215479" sldId="259"/>
            <ac:spMk id="6" creationId="{A55186FE-9F11-723D-1640-9A3473D934E5}"/>
          </ac:spMkLst>
        </pc:spChg>
        <pc:spChg chg="add del mod">
          <ac:chgData name="Kevin Kannammalil" userId="7edc6703-fcb8-4bd9-ab90-7e4f3f56f840" providerId="ADAL" clId="{6A094D71-DB8F-C645-A73D-8CDC5A9D20CF}" dt="2023-03-31T21:11:06.086" v="460" actId="21"/>
          <ac:spMkLst>
            <pc:docMk/>
            <pc:sldMk cId="2242215479" sldId="259"/>
            <ac:spMk id="8" creationId="{A36F25E1-2D37-3DEF-C1BF-457D244B6426}"/>
          </ac:spMkLst>
        </pc:spChg>
        <pc:spChg chg="add del">
          <ac:chgData name="Kevin Kannammalil" userId="7edc6703-fcb8-4bd9-ab90-7e4f3f56f840" providerId="ADAL" clId="{6A094D71-DB8F-C645-A73D-8CDC5A9D20CF}" dt="2023-03-31T19:13:52.463" v="387" actId="26606"/>
          <ac:spMkLst>
            <pc:docMk/>
            <pc:sldMk cId="2242215479" sldId="259"/>
            <ac:spMk id="9" creationId="{BACC6370-2D7E-4714-9D71-7542949D7D5D}"/>
          </ac:spMkLst>
        </pc:spChg>
        <pc:spChg chg="add del mod">
          <ac:chgData name="Kevin Kannammalil" userId="7edc6703-fcb8-4bd9-ab90-7e4f3f56f840" providerId="ADAL" clId="{6A094D71-DB8F-C645-A73D-8CDC5A9D20CF}" dt="2023-03-31T21:11:06.086" v="460" actId="21"/>
          <ac:spMkLst>
            <pc:docMk/>
            <pc:sldMk cId="2242215479" sldId="259"/>
            <ac:spMk id="10" creationId="{06FD545C-8A26-B7AC-AB50-8AA370818854}"/>
          </ac:spMkLst>
        </pc:spChg>
        <pc:spChg chg="add del">
          <ac:chgData name="Kevin Kannammalil" userId="7edc6703-fcb8-4bd9-ab90-7e4f3f56f840" providerId="ADAL" clId="{6A094D71-DB8F-C645-A73D-8CDC5A9D20CF}" dt="2023-03-31T19:13:52.463" v="387" actId="26606"/>
          <ac:spMkLst>
            <pc:docMk/>
            <pc:sldMk cId="2242215479" sldId="259"/>
            <ac:spMk id="11" creationId="{F68B3F68-107C-434F-AA38-110D5EA91B85}"/>
          </ac:spMkLst>
        </pc:spChg>
        <pc:spChg chg="add del">
          <ac:chgData name="Kevin Kannammalil" userId="7edc6703-fcb8-4bd9-ab90-7e4f3f56f840" providerId="ADAL" clId="{6A094D71-DB8F-C645-A73D-8CDC5A9D20CF}" dt="2023-03-31T19:13:52.463" v="387" actId="26606"/>
          <ac:spMkLst>
            <pc:docMk/>
            <pc:sldMk cId="2242215479" sldId="259"/>
            <ac:spMk id="13" creationId="{AAD0DBB9-1A4B-4391-81D4-CB19F9AB918A}"/>
          </ac:spMkLst>
        </pc:spChg>
        <pc:spChg chg="add mod">
          <ac:chgData name="Kevin Kannammalil" userId="7edc6703-fcb8-4bd9-ab90-7e4f3f56f840" providerId="ADAL" clId="{6A094D71-DB8F-C645-A73D-8CDC5A9D20CF}" dt="2023-03-31T19:14:14.856" v="390"/>
          <ac:spMkLst>
            <pc:docMk/>
            <pc:sldMk cId="2242215479" sldId="259"/>
            <ac:spMk id="14" creationId="{7756F7EA-D691-1F57-41CF-0A093B87AE80}"/>
          </ac:spMkLst>
        </pc:spChg>
        <pc:spChg chg="add del">
          <ac:chgData name="Kevin Kannammalil" userId="7edc6703-fcb8-4bd9-ab90-7e4f3f56f840" providerId="ADAL" clId="{6A094D71-DB8F-C645-A73D-8CDC5A9D20CF}" dt="2023-03-31T19:13:52.463" v="387" actId="26606"/>
          <ac:spMkLst>
            <pc:docMk/>
            <pc:sldMk cId="2242215479" sldId="259"/>
            <ac:spMk id="15" creationId="{063BBA22-50EA-4C4D-BE05-F1CE4E63AA56}"/>
          </ac:spMkLst>
        </pc:spChg>
        <pc:spChg chg="add mod">
          <ac:chgData name="Kevin Kannammalil" userId="7edc6703-fcb8-4bd9-ab90-7e4f3f56f840" providerId="ADAL" clId="{6A094D71-DB8F-C645-A73D-8CDC5A9D20CF}" dt="2023-03-31T21:10:07.002" v="446" actId="20577"/>
          <ac:spMkLst>
            <pc:docMk/>
            <pc:sldMk cId="2242215479" sldId="259"/>
            <ac:spMk id="16" creationId="{A8F49817-43AA-B3C8-E984-67696E97A80A}"/>
          </ac:spMkLst>
        </pc:spChg>
        <pc:spChg chg="add del">
          <ac:chgData name="Kevin Kannammalil" userId="7edc6703-fcb8-4bd9-ab90-7e4f3f56f840" providerId="ADAL" clId="{6A094D71-DB8F-C645-A73D-8CDC5A9D20CF}" dt="2023-03-31T19:14:13.497" v="389" actId="26606"/>
          <ac:spMkLst>
            <pc:docMk/>
            <pc:sldMk cId="2242215479" sldId="259"/>
            <ac:spMk id="17" creationId="{35DB3719-6FDC-4E5D-891D-FF40B7300F64}"/>
          </ac:spMkLst>
        </pc:spChg>
        <pc:spChg chg="add del">
          <ac:chgData name="Kevin Kannammalil" userId="7edc6703-fcb8-4bd9-ab90-7e4f3f56f840" providerId="ADAL" clId="{6A094D71-DB8F-C645-A73D-8CDC5A9D20CF}" dt="2023-03-31T19:14:13.497" v="389" actId="26606"/>
          <ac:spMkLst>
            <pc:docMk/>
            <pc:sldMk cId="2242215479" sldId="259"/>
            <ac:spMk id="18" creationId="{E0CBAC23-2E3F-4A90-BA59-F8299F6A5439}"/>
          </ac:spMkLst>
        </pc:spChg>
        <pc:spChg chg="add mod">
          <ac:chgData name="Kevin Kannammalil" userId="7edc6703-fcb8-4bd9-ab90-7e4f3f56f840" providerId="ADAL" clId="{6A094D71-DB8F-C645-A73D-8CDC5A9D20CF}" dt="2023-03-31T19:14:14.856" v="390"/>
          <ac:spMkLst>
            <pc:docMk/>
            <pc:sldMk cId="2242215479" sldId="259"/>
            <ac:spMk id="20" creationId="{825BAC36-15D0-1E8B-932D-13D3FBBC5F5C}"/>
          </ac:spMkLst>
        </pc:spChg>
        <pc:spChg chg="add mod">
          <ac:chgData name="Kevin Kannammalil" userId="7edc6703-fcb8-4bd9-ab90-7e4f3f56f840" providerId="ADAL" clId="{6A094D71-DB8F-C645-A73D-8CDC5A9D20CF}" dt="2023-03-31T19:23:41.036" v="406" actId="20577"/>
          <ac:spMkLst>
            <pc:docMk/>
            <pc:sldMk cId="2242215479" sldId="259"/>
            <ac:spMk id="21" creationId="{15E64850-9815-0B57-0DA5-A3C3562D146E}"/>
          </ac:spMkLst>
        </pc:spChg>
        <pc:spChg chg="add del mod">
          <ac:chgData name="Kevin Kannammalil" userId="7edc6703-fcb8-4bd9-ab90-7e4f3f56f840" providerId="ADAL" clId="{6A094D71-DB8F-C645-A73D-8CDC5A9D20CF}" dt="2023-03-31T19:24:11.272" v="413" actId="478"/>
          <ac:spMkLst>
            <pc:docMk/>
            <pc:sldMk cId="2242215479" sldId="259"/>
            <ac:spMk id="23" creationId="{87C2C327-A779-1723-C0AE-99F8FBFF1289}"/>
          </ac:spMkLst>
        </pc:spChg>
        <pc:spChg chg="add del mod">
          <ac:chgData name="Kevin Kannammalil" userId="7edc6703-fcb8-4bd9-ab90-7e4f3f56f840" providerId="ADAL" clId="{6A094D71-DB8F-C645-A73D-8CDC5A9D20CF}" dt="2023-03-31T21:12:06.373" v="511" actId="478"/>
          <ac:spMkLst>
            <pc:docMk/>
            <pc:sldMk cId="2242215479" sldId="259"/>
            <ac:spMk id="24" creationId="{91C8393D-7FE7-7385-7DDA-1407EA6CB0D5}"/>
          </ac:spMkLst>
        </pc:spChg>
        <pc:spChg chg="add mod">
          <ac:chgData name="Kevin Kannammalil" userId="7edc6703-fcb8-4bd9-ab90-7e4f3f56f840" providerId="ADAL" clId="{6A094D71-DB8F-C645-A73D-8CDC5A9D20CF}" dt="2023-03-31T21:42:52.625" v="1032" actId="1035"/>
          <ac:spMkLst>
            <pc:docMk/>
            <pc:sldMk cId="2242215479" sldId="259"/>
            <ac:spMk id="26" creationId="{4B4EA024-AEB3-4DC2-F33A-3D5425E5A2ED}"/>
          </ac:spMkLst>
        </pc:spChg>
        <pc:spChg chg="add mod">
          <ac:chgData name="Kevin Kannammalil" userId="7edc6703-fcb8-4bd9-ab90-7e4f3f56f840" providerId="ADAL" clId="{6A094D71-DB8F-C645-A73D-8CDC5A9D20CF}" dt="2023-03-31T21:42:52.625" v="1032" actId="1035"/>
          <ac:spMkLst>
            <pc:docMk/>
            <pc:sldMk cId="2242215479" sldId="259"/>
            <ac:spMk id="29" creationId="{96E09838-3828-FB56-4735-FBC06DDD8513}"/>
          </ac:spMkLst>
        </pc:spChg>
        <pc:spChg chg="add mod">
          <ac:chgData name="Kevin Kannammalil" userId="7edc6703-fcb8-4bd9-ab90-7e4f3f56f840" providerId="ADAL" clId="{6A094D71-DB8F-C645-A73D-8CDC5A9D20CF}" dt="2023-04-01T05:21:23.797" v="2525" actId="1038"/>
          <ac:spMkLst>
            <pc:docMk/>
            <pc:sldMk cId="2242215479" sldId="259"/>
            <ac:spMk id="31" creationId="{C4646794-7858-5B10-1A29-9A3613B606AF}"/>
          </ac:spMkLst>
        </pc:spChg>
        <pc:spChg chg="add mod">
          <ac:chgData name="Kevin Kannammalil" userId="7edc6703-fcb8-4bd9-ab90-7e4f3f56f840" providerId="ADAL" clId="{6A094D71-DB8F-C645-A73D-8CDC5A9D20CF}" dt="2023-03-31T21:42:52.625" v="1032" actId="1035"/>
          <ac:spMkLst>
            <pc:docMk/>
            <pc:sldMk cId="2242215479" sldId="259"/>
            <ac:spMk id="38" creationId="{513A39F2-7CB4-2B59-F396-F4AC0222B464}"/>
          </ac:spMkLst>
        </pc:spChg>
        <pc:spChg chg="add mod">
          <ac:chgData name="Kevin Kannammalil" userId="7edc6703-fcb8-4bd9-ab90-7e4f3f56f840" providerId="ADAL" clId="{6A094D71-DB8F-C645-A73D-8CDC5A9D20CF}" dt="2023-03-31T21:42:52.625" v="1032" actId="1035"/>
          <ac:spMkLst>
            <pc:docMk/>
            <pc:sldMk cId="2242215479" sldId="259"/>
            <ac:spMk id="39" creationId="{4B6C35C1-61BA-BCFC-F723-2F766419C1CD}"/>
          </ac:spMkLst>
        </pc:spChg>
        <pc:spChg chg="add mod">
          <ac:chgData name="Kevin Kannammalil" userId="7edc6703-fcb8-4bd9-ab90-7e4f3f56f840" providerId="ADAL" clId="{6A094D71-DB8F-C645-A73D-8CDC5A9D20CF}" dt="2023-03-31T21:42:52.625" v="1032" actId="1035"/>
          <ac:spMkLst>
            <pc:docMk/>
            <pc:sldMk cId="2242215479" sldId="259"/>
            <ac:spMk id="41" creationId="{31C3A9CE-1551-1314-21AD-A48A25C2D2EF}"/>
          </ac:spMkLst>
        </pc:spChg>
        <pc:spChg chg="add del mod">
          <ac:chgData name="Kevin Kannammalil" userId="7edc6703-fcb8-4bd9-ab90-7e4f3f56f840" providerId="ADAL" clId="{6A094D71-DB8F-C645-A73D-8CDC5A9D20CF}" dt="2023-03-31T21:29:09.020" v="754"/>
          <ac:spMkLst>
            <pc:docMk/>
            <pc:sldMk cId="2242215479" sldId="259"/>
            <ac:spMk id="43" creationId="{B46A243A-36D3-E441-0D21-7D2CB082E5A4}"/>
          </ac:spMkLst>
        </pc:spChg>
        <pc:spChg chg="add mod">
          <ac:chgData name="Kevin Kannammalil" userId="7edc6703-fcb8-4bd9-ab90-7e4f3f56f840" providerId="ADAL" clId="{6A094D71-DB8F-C645-A73D-8CDC5A9D20CF}" dt="2023-04-01T04:09:32.125" v="1077" actId="14100"/>
          <ac:spMkLst>
            <pc:docMk/>
            <pc:sldMk cId="2242215479" sldId="259"/>
            <ac:spMk id="44" creationId="{F7A3F938-C884-955F-51CA-ADE1A8354542}"/>
          </ac:spMkLst>
        </pc:spChg>
        <pc:spChg chg="add del mod">
          <ac:chgData name="Kevin Kannammalil" userId="7edc6703-fcb8-4bd9-ab90-7e4f3f56f840" providerId="ADAL" clId="{6A094D71-DB8F-C645-A73D-8CDC5A9D20CF}" dt="2023-04-01T05:15:40.751" v="2453" actId="478"/>
          <ac:spMkLst>
            <pc:docMk/>
            <pc:sldMk cId="2242215479" sldId="259"/>
            <ac:spMk id="49" creationId="{86DE9D5E-C696-93A5-B188-1ACB5F20C920}"/>
          </ac:spMkLst>
        </pc:spChg>
        <pc:spChg chg="add mod">
          <ac:chgData name="Kevin Kannammalil" userId="7edc6703-fcb8-4bd9-ab90-7e4f3f56f840" providerId="ADAL" clId="{6A094D71-DB8F-C645-A73D-8CDC5A9D20CF}" dt="2023-03-31T21:42:52.625" v="1032" actId="1035"/>
          <ac:spMkLst>
            <pc:docMk/>
            <pc:sldMk cId="2242215479" sldId="259"/>
            <ac:spMk id="52" creationId="{9817A578-AFB9-EBE3-A837-EBCF4C147BC8}"/>
          </ac:spMkLst>
        </pc:spChg>
        <pc:spChg chg="add del mod">
          <ac:chgData name="Kevin Kannammalil" userId="7edc6703-fcb8-4bd9-ab90-7e4f3f56f840" providerId="ADAL" clId="{6A094D71-DB8F-C645-A73D-8CDC5A9D20CF}" dt="2023-03-31T21:42:52.625" v="1032" actId="1035"/>
          <ac:spMkLst>
            <pc:docMk/>
            <pc:sldMk cId="2242215479" sldId="259"/>
            <ac:spMk id="53" creationId="{4195BD29-EEA6-91C4-F273-2244532F263C}"/>
          </ac:spMkLst>
        </pc:spChg>
        <pc:grpChg chg="add del mod">
          <ac:chgData name="Kevin Kannammalil" userId="7edc6703-fcb8-4bd9-ab90-7e4f3f56f840" providerId="ADAL" clId="{6A094D71-DB8F-C645-A73D-8CDC5A9D20CF}" dt="2023-03-31T21:10:41.897" v="454" actId="21"/>
          <ac:grpSpMkLst>
            <pc:docMk/>
            <pc:sldMk cId="2242215479" sldId="259"/>
            <ac:grpSpMk id="7" creationId="{3382A828-B263-EC1C-6049-3E61D4DFDD61}"/>
          </ac:grpSpMkLst>
        </pc:grpChg>
        <pc:grpChg chg="add del mod">
          <ac:chgData name="Kevin Kannammalil" userId="7edc6703-fcb8-4bd9-ab90-7e4f3f56f840" providerId="ADAL" clId="{6A094D71-DB8F-C645-A73D-8CDC5A9D20CF}" dt="2023-03-31T21:11:06.086" v="460" actId="21"/>
          <ac:grpSpMkLst>
            <pc:docMk/>
            <pc:sldMk cId="2242215479" sldId="259"/>
            <ac:grpSpMk id="12" creationId="{27144333-9FF3-1C98-DD5F-E9B6828D9B24}"/>
          </ac:grpSpMkLst>
        </pc:grpChg>
        <pc:graphicFrameChg chg="add del">
          <ac:chgData name="Kevin Kannammalil" userId="7edc6703-fcb8-4bd9-ab90-7e4f3f56f840" providerId="ADAL" clId="{6A094D71-DB8F-C645-A73D-8CDC5A9D20CF}" dt="2023-03-31T19:13:52.463" v="387" actId="26606"/>
          <ac:graphicFrameMkLst>
            <pc:docMk/>
            <pc:sldMk cId="2242215479" sldId="259"/>
            <ac:graphicFrameMk id="5" creationId="{141BDD04-A4FE-809E-2075-BD72B5CA9CFB}"/>
          </ac:graphicFrameMkLst>
        </pc:graphicFrameChg>
        <pc:graphicFrameChg chg="add del">
          <ac:chgData name="Kevin Kannammalil" userId="7edc6703-fcb8-4bd9-ab90-7e4f3f56f840" providerId="ADAL" clId="{6A094D71-DB8F-C645-A73D-8CDC5A9D20CF}" dt="2023-03-31T19:14:13.497" v="389" actId="26606"/>
          <ac:graphicFrameMkLst>
            <pc:docMk/>
            <pc:sldMk cId="2242215479" sldId="259"/>
            <ac:graphicFrameMk id="19" creationId="{36ADF5E6-E24D-7078-51D0-F0E6F0B3846D}"/>
          </ac:graphicFrameMkLst>
        </pc:graphicFrameChg>
        <pc:picChg chg="add mod">
          <ac:chgData name="Kevin Kannammalil" userId="7edc6703-fcb8-4bd9-ab90-7e4f3f56f840" providerId="ADAL" clId="{6A094D71-DB8F-C645-A73D-8CDC5A9D20CF}" dt="2023-03-31T21:42:52.625" v="1032" actId="1035"/>
          <ac:picMkLst>
            <pc:docMk/>
            <pc:sldMk cId="2242215479" sldId="259"/>
            <ac:picMk id="25" creationId="{D4D791FD-8BE6-2D08-3CC2-76F06F188F1C}"/>
          </ac:picMkLst>
        </pc:picChg>
        <pc:picChg chg="add mod">
          <ac:chgData name="Kevin Kannammalil" userId="7edc6703-fcb8-4bd9-ab90-7e4f3f56f840" providerId="ADAL" clId="{6A094D71-DB8F-C645-A73D-8CDC5A9D20CF}" dt="2023-03-31T21:42:52.625" v="1032" actId="1035"/>
          <ac:picMkLst>
            <pc:docMk/>
            <pc:sldMk cId="2242215479" sldId="259"/>
            <ac:picMk id="28" creationId="{2CBF4E27-5315-018F-EEE0-F696F5D82253}"/>
          </ac:picMkLst>
        </pc:picChg>
        <pc:picChg chg="add mod">
          <ac:chgData name="Kevin Kannammalil" userId="7edc6703-fcb8-4bd9-ab90-7e4f3f56f840" providerId="ADAL" clId="{6A094D71-DB8F-C645-A73D-8CDC5A9D20CF}" dt="2023-03-31T21:42:52.625" v="1032" actId="1035"/>
          <ac:picMkLst>
            <pc:docMk/>
            <pc:sldMk cId="2242215479" sldId="259"/>
            <ac:picMk id="30" creationId="{D0C1F4FE-72DB-8D21-79A3-CB3FC22091CD}"/>
          </ac:picMkLst>
        </pc:picChg>
        <pc:picChg chg="add mod">
          <ac:chgData name="Kevin Kannammalil" userId="7edc6703-fcb8-4bd9-ab90-7e4f3f56f840" providerId="ADAL" clId="{6A094D71-DB8F-C645-A73D-8CDC5A9D20CF}" dt="2023-04-01T04:09:36.645" v="1082" actId="1038"/>
          <ac:picMkLst>
            <pc:docMk/>
            <pc:sldMk cId="2242215479" sldId="259"/>
            <ac:picMk id="32" creationId="{3B1D7B4D-7AB9-C946-B1CF-D3DF05C56756}"/>
          </ac:picMkLst>
        </pc:picChg>
        <pc:picChg chg="add mod">
          <ac:chgData name="Kevin Kannammalil" userId="7edc6703-fcb8-4bd9-ab90-7e4f3f56f840" providerId="ADAL" clId="{6A094D71-DB8F-C645-A73D-8CDC5A9D20CF}" dt="2023-03-31T21:42:52.625" v="1032" actId="1035"/>
          <ac:picMkLst>
            <pc:docMk/>
            <pc:sldMk cId="2242215479" sldId="259"/>
            <ac:picMk id="34" creationId="{F42B2E2A-1AE1-7063-7103-E6E807ED3674}"/>
          </ac:picMkLst>
        </pc:picChg>
        <pc:picChg chg="add del mod">
          <ac:chgData name="Kevin Kannammalil" userId="7edc6703-fcb8-4bd9-ab90-7e4f3f56f840" providerId="ADAL" clId="{6A094D71-DB8F-C645-A73D-8CDC5A9D20CF}" dt="2023-03-31T21:39:39.243" v="1003" actId="478"/>
          <ac:picMkLst>
            <pc:docMk/>
            <pc:sldMk cId="2242215479" sldId="259"/>
            <ac:picMk id="36" creationId="{29BC512A-2B06-5B3C-3DB8-3D698206D540}"/>
          </ac:picMkLst>
        </pc:picChg>
        <pc:picChg chg="add mod">
          <ac:chgData name="Kevin Kannammalil" userId="7edc6703-fcb8-4bd9-ab90-7e4f3f56f840" providerId="ADAL" clId="{6A094D71-DB8F-C645-A73D-8CDC5A9D20CF}" dt="2023-03-31T21:42:52.625" v="1032" actId="1035"/>
          <ac:picMkLst>
            <pc:docMk/>
            <pc:sldMk cId="2242215479" sldId="259"/>
            <ac:picMk id="37" creationId="{BB99DD5C-4797-5AEF-154D-B7A9EDC2AFFF}"/>
          </ac:picMkLst>
        </pc:picChg>
        <pc:picChg chg="add mod">
          <ac:chgData name="Kevin Kannammalil" userId="7edc6703-fcb8-4bd9-ab90-7e4f3f56f840" providerId="ADAL" clId="{6A094D71-DB8F-C645-A73D-8CDC5A9D20CF}" dt="2023-03-31T21:42:52.625" v="1032" actId="1035"/>
          <ac:picMkLst>
            <pc:docMk/>
            <pc:sldMk cId="2242215479" sldId="259"/>
            <ac:picMk id="40" creationId="{BFD6E353-7625-1F10-9644-3029CC406798}"/>
          </ac:picMkLst>
        </pc:picChg>
        <pc:picChg chg="add del mod">
          <ac:chgData name="Kevin Kannammalil" userId="7edc6703-fcb8-4bd9-ab90-7e4f3f56f840" providerId="ADAL" clId="{6A094D71-DB8F-C645-A73D-8CDC5A9D20CF}" dt="2023-03-31T21:29:09.020" v="754"/>
          <ac:picMkLst>
            <pc:docMk/>
            <pc:sldMk cId="2242215479" sldId="259"/>
            <ac:picMk id="42" creationId="{827AECBF-AA31-C67C-CE1C-3ADDDF7B3A75}"/>
          </ac:picMkLst>
        </pc:picChg>
        <pc:picChg chg="add del mod">
          <ac:chgData name="Kevin Kannammalil" userId="7edc6703-fcb8-4bd9-ab90-7e4f3f56f840" providerId="ADAL" clId="{6A094D71-DB8F-C645-A73D-8CDC5A9D20CF}" dt="2023-03-31T21:39:39.243" v="1003" actId="478"/>
          <ac:picMkLst>
            <pc:docMk/>
            <pc:sldMk cId="2242215479" sldId="259"/>
            <ac:picMk id="46" creationId="{239BA92C-7833-BE4F-3EF9-C039BBAB9C56}"/>
          </ac:picMkLst>
        </pc:picChg>
        <pc:picChg chg="add del mod">
          <ac:chgData name="Kevin Kannammalil" userId="7edc6703-fcb8-4bd9-ab90-7e4f3f56f840" providerId="ADAL" clId="{6A094D71-DB8F-C645-A73D-8CDC5A9D20CF}" dt="2023-04-01T05:15:40.751" v="2453" actId="478"/>
          <ac:picMkLst>
            <pc:docMk/>
            <pc:sldMk cId="2242215479" sldId="259"/>
            <ac:picMk id="48" creationId="{AAE9C9DE-33F0-F509-5EE5-F6CE67F2DB7E}"/>
          </ac:picMkLst>
        </pc:picChg>
        <pc:picChg chg="add mod">
          <ac:chgData name="Kevin Kannammalil" userId="7edc6703-fcb8-4bd9-ab90-7e4f3f56f840" providerId="ADAL" clId="{6A094D71-DB8F-C645-A73D-8CDC5A9D20CF}" dt="2023-03-31T21:42:52.625" v="1032" actId="1035"/>
          <ac:picMkLst>
            <pc:docMk/>
            <pc:sldMk cId="2242215479" sldId="259"/>
            <ac:picMk id="50" creationId="{3C32CFBE-F99C-4700-9AC6-76F5331B7A8D}"/>
          </ac:picMkLst>
        </pc:picChg>
        <pc:picChg chg="add mod">
          <ac:chgData name="Kevin Kannammalil" userId="7edc6703-fcb8-4bd9-ab90-7e4f3f56f840" providerId="ADAL" clId="{6A094D71-DB8F-C645-A73D-8CDC5A9D20CF}" dt="2023-03-31T21:42:52.625" v="1032" actId="1035"/>
          <ac:picMkLst>
            <pc:docMk/>
            <pc:sldMk cId="2242215479" sldId="259"/>
            <ac:picMk id="51" creationId="{90E5B34A-5AB7-29C4-7650-1BCD5B8101ED}"/>
          </ac:picMkLst>
        </pc:picChg>
      </pc:sldChg>
      <pc:sldChg chg="addSp delSp modSp mod">
        <pc:chgData name="Kevin Kannammalil" userId="7edc6703-fcb8-4bd9-ab90-7e4f3f56f840" providerId="ADAL" clId="{6A094D71-DB8F-C645-A73D-8CDC5A9D20CF}" dt="2023-03-30T23:43:34.783" v="138" actId="122"/>
        <pc:sldMkLst>
          <pc:docMk/>
          <pc:sldMk cId="2719997600" sldId="260"/>
        </pc:sldMkLst>
        <pc:spChg chg="mod">
          <ac:chgData name="Kevin Kannammalil" userId="7edc6703-fcb8-4bd9-ab90-7e4f3f56f840" providerId="ADAL" clId="{6A094D71-DB8F-C645-A73D-8CDC5A9D20CF}" dt="2023-03-30T23:43:34.783" v="138" actId="122"/>
          <ac:spMkLst>
            <pc:docMk/>
            <pc:sldMk cId="2719997600" sldId="260"/>
            <ac:spMk id="2" creationId="{43B16000-267D-53D7-6A5B-97DE57A2FEF7}"/>
          </ac:spMkLst>
        </pc:spChg>
        <pc:spChg chg="add del mod">
          <ac:chgData name="Kevin Kannammalil" userId="7edc6703-fcb8-4bd9-ab90-7e4f3f56f840" providerId="ADAL" clId="{6A094D71-DB8F-C645-A73D-8CDC5A9D20CF}" dt="2023-03-30T23:43:24.960" v="136"/>
          <ac:spMkLst>
            <pc:docMk/>
            <pc:sldMk cId="2719997600" sldId="260"/>
            <ac:spMk id="4" creationId="{EA38A1AF-5EEA-530E-247A-E7A031EA2FF6}"/>
          </ac:spMkLst>
        </pc:spChg>
      </pc:sldChg>
      <pc:sldChg chg="modSp mod">
        <pc:chgData name="Kevin Kannammalil" userId="7edc6703-fcb8-4bd9-ab90-7e4f3f56f840" providerId="ADAL" clId="{6A094D71-DB8F-C645-A73D-8CDC5A9D20CF}" dt="2023-03-31T03:13:25.113" v="142" actId="122"/>
        <pc:sldMkLst>
          <pc:docMk/>
          <pc:sldMk cId="3668055184" sldId="262"/>
        </pc:sldMkLst>
        <pc:spChg chg="mod">
          <ac:chgData name="Kevin Kannammalil" userId="7edc6703-fcb8-4bd9-ab90-7e4f3f56f840" providerId="ADAL" clId="{6A094D71-DB8F-C645-A73D-8CDC5A9D20CF}" dt="2023-03-31T03:13:25.113" v="142" actId="122"/>
          <ac:spMkLst>
            <pc:docMk/>
            <pc:sldMk cId="3668055184" sldId="262"/>
            <ac:spMk id="2" creationId="{BFA29DCD-2330-CA50-2BB5-AC4A45CF2820}"/>
          </ac:spMkLst>
        </pc:spChg>
      </pc:sldChg>
      <pc:sldChg chg="ord">
        <pc:chgData name="Kevin Kannammalil" userId="7edc6703-fcb8-4bd9-ab90-7e4f3f56f840" providerId="ADAL" clId="{6A094D71-DB8F-C645-A73D-8CDC5A9D20CF}" dt="2023-03-31T21:28:30.529" v="704" actId="20578"/>
        <pc:sldMkLst>
          <pc:docMk/>
          <pc:sldMk cId="3931794177" sldId="263"/>
        </pc:sldMkLst>
      </pc:sldChg>
      <pc:sldChg chg="modSp mod">
        <pc:chgData name="Kevin Kannammalil" userId="7edc6703-fcb8-4bd9-ab90-7e4f3f56f840" providerId="ADAL" clId="{6A094D71-DB8F-C645-A73D-8CDC5A9D20CF}" dt="2023-03-31T03:13:26.474" v="143" actId="122"/>
        <pc:sldMkLst>
          <pc:docMk/>
          <pc:sldMk cId="2876334564" sldId="264"/>
        </pc:sldMkLst>
        <pc:spChg chg="mod">
          <ac:chgData name="Kevin Kannammalil" userId="7edc6703-fcb8-4bd9-ab90-7e4f3f56f840" providerId="ADAL" clId="{6A094D71-DB8F-C645-A73D-8CDC5A9D20CF}" dt="2023-03-31T03:13:26.474" v="143" actId="122"/>
          <ac:spMkLst>
            <pc:docMk/>
            <pc:sldMk cId="2876334564" sldId="264"/>
            <ac:spMk id="2" creationId="{569888E0-CC1F-A8B6-4160-322E5E7249CC}"/>
          </ac:spMkLst>
        </pc:spChg>
      </pc:sldChg>
      <pc:sldChg chg="modSp mod">
        <pc:chgData name="Kevin Kannammalil" userId="7edc6703-fcb8-4bd9-ab90-7e4f3f56f840" providerId="ADAL" clId="{6A094D71-DB8F-C645-A73D-8CDC5A9D20CF}" dt="2023-03-31T03:13:27.861" v="144" actId="122"/>
        <pc:sldMkLst>
          <pc:docMk/>
          <pc:sldMk cId="2331590747" sldId="265"/>
        </pc:sldMkLst>
        <pc:spChg chg="mod">
          <ac:chgData name="Kevin Kannammalil" userId="7edc6703-fcb8-4bd9-ab90-7e4f3f56f840" providerId="ADAL" clId="{6A094D71-DB8F-C645-A73D-8CDC5A9D20CF}" dt="2023-03-31T03:13:27.861" v="144" actId="122"/>
          <ac:spMkLst>
            <pc:docMk/>
            <pc:sldMk cId="2331590747" sldId="265"/>
            <ac:spMk id="2" creationId="{7090A422-ED2A-5C9A-35D5-8A4F045CC812}"/>
          </ac:spMkLst>
        </pc:spChg>
      </pc:sldChg>
      <pc:sldChg chg="addSp delSp modSp add del mod ord">
        <pc:chgData name="Kevin Kannammalil" userId="7edc6703-fcb8-4bd9-ab90-7e4f3f56f840" providerId="ADAL" clId="{6A094D71-DB8F-C645-A73D-8CDC5A9D20CF}" dt="2023-03-31T21:53:02.169" v="1033" actId="2696"/>
        <pc:sldMkLst>
          <pc:docMk/>
          <pc:sldMk cId="2452980255" sldId="267"/>
        </pc:sldMkLst>
        <pc:spChg chg="del mod">
          <ac:chgData name="Kevin Kannammalil" userId="7edc6703-fcb8-4bd9-ab90-7e4f3f56f840" providerId="ADAL" clId="{6A094D71-DB8F-C645-A73D-8CDC5A9D20CF}" dt="2023-03-31T19:03:01.191" v="238" actId="931"/>
          <ac:spMkLst>
            <pc:docMk/>
            <pc:sldMk cId="2452980255" sldId="267"/>
            <ac:spMk id="3" creationId="{0524083A-04FD-A8AB-D19B-E6B849C6C581}"/>
          </ac:spMkLst>
        </pc:spChg>
        <pc:spChg chg="add mod">
          <ac:chgData name="Kevin Kannammalil" userId="7edc6703-fcb8-4bd9-ab90-7e4f3f56f840" providerId="ADAL" clId="{6A094D71-DB8F-C645-A73D-8CDC5A9D20CF}" dt="2023-03-31T19:06:01.452" v="279" actId="14100"/>
          <ac:spMkLst>
            <pc:docMk/>
            <pc:sldMk cId="2452980255" sldId="267"/>
            <ac:spMk id="6" creationId="{412731F5-3EEB-1B0C-28C2-A275B878347C}"/>
          </ac:spMkLst>
        </pc:spChg>
        <pc:spChg chg="add del mod">
          <ac:chgData name="Kevin Kannammalil" userId="7edc6703-fcb8-4bd9-ab90-7e4f3f56f840" providerId="ADAL" clId="{6A094D71-DB8F-C645-A73D-8CDC5A9D20CF}" dt="2023-03-31T19:05:30.792" v="266" actId="478"/>
          <ac:spMkLst>
            <pc:docMk/>
            <pc:sldMk cId="2452980255" sldId="267"/>
            <ac:spMk id="12" creationId="{39149BE0-7B73-A5BF-F1B3-ACA19C9DAF8A}"/>
          </ac:spMkLst>
        </pc:spChg>
        <pc:spChg chg="add mod">
          <ac:chgData name="Kevin Kannammalil" userId="7edc6703-fcb8-4bd9-ab90-7e4f3f56f840" providerId="ADAL" clId="{6A094D71-DB8F-C645-A73D-8CDC5A9D20CF}" dt="2023-03-31T19:10:29.835" v="340" actId="1076"/>
          <ac:spMkLst>
            <pc:docMk/>
            <pc:sldMk cId="2452980255" sldId="267"/>
            <ac:spMk id="13" creationId="{F8F700BC-6318-B0C0-9550-E0743841F3CD}"/>
          </ac:spMkLst>
        </pc:spChg>
        <pc:spChg chg="add mod">
          <ac:chgData name="Kevin Kannammalil" userId="7edc6703-fcb8-4bd9-ab90-7e4f3f56f840" providerId="ADAL" clId="{6A094D71-DB8F-C645-A73D-8CDC5A9D20CF}" dt="2023-03-31T19:07:36.112" v="307" actId="1076"/>
          <ac:spMkLst>
            <pc:docMk/>
            <pc:sldMk cId="2452980255" sldId="267"/>
            <ac:spMk id="14" creationId="{21AC11EE-7F78-BE41-DDBE-201E4F14B70F}"/>
          </ac:spMkLst>
        </pc:spChg>
        <pc:picChg chg="add del mod">
          <ac:chgData name="Kevin Kannammalil" userId="7edc6703-fcb8-4bd9-ab90-7e4f3f56f840" providerId="ADAL" clId="{6A094D71-DB8F-C645-A73D-8CDC5A9D20CF}" dt="2023-03-31T19:05:28.449" v="265" actId="478"/>
          <ac:picMkLst>
            <pc:docMk/>
            <pc:sldMk cId="2452980255" sldId="267"/>
            <ac:picMk id="5" creationId="{3B3990A3-444D-E3AE-DEDA-5BC8F369030A}"/>
          </ac:picMkLst>
        </pc:picChg>
        <pc:picChg chg="add mod">
          <ac:chgData name="Kevin Kannammalil" userId="7edc6703-fcb8-4bd9-ab90-7e4f3f56f840" providerId="ADAL" clId="{6A094D71-DB8F-C645-A73D-8CDC5A9D20CF}" dt="2023-03-31T19:07:32.664" v="306" actId="1076"/>
          <ac:picMkLst>
            <pc:docMk/>
            <pc:sldMk cId="2452980255" sldId="267"/>
            <ac:picMk id="8" creationId="{A74AFF65-50A3-4E33-9F7D-F7BF782836D8}"/>
          </ac:picMkLst>
        </pc:picChg>
        <pc:picChg chg="add mod">
          <ac:chgData name="Kevin Kannammalil" userId="7edc6703-fcb8-4bd9-ab90-7e4f3f56f840" providerId="ADAL" clId="{6A094D71-DB8F-C645-A73D-8CDC5A9D20CF}" dt="2023-03-31T19:10:27.246" v="339" actId="1076"/>
          <ac:picMkLst>
            <pc:docMk/>
            <pc:sldMk cId="2452980255" sldId="267"/>
            <ac:picMk id="10" creationId="{5883E3BF-DC9D-F45C-4B34-9A260219C933}"/>
          </ac:picMkLst>
        </pc:picChg>
      </pc:sldChg>
      <pc:sldChg chg="addSp delSp modSp add mod ord">
        <pc:chgData name="Kevin Kannammalil" userId="7edc6703-fcb8-4bd9-ab90-7e4f3f56f840" providerId="ADAL" clId="{6A094D71-DB8F-C645-A73D-8CDC5A9D20CF}" dt="2023-03-31T21:28:26.525" v="703" actId="20578"/>
        <pc:sldMkLst>
          <pc:docMk/>
          <pc:sldMk cId="3262030640" sldId="268"/>
        </pc:sldMkLst>
        <pc:spChg chg="del">
          <ac:chgData name="Kevin Kannammalil" userId="7edc6703-fcb8-4bd9-ab90-7e4f3f56f840" providerId="ADAL" clId="{6A094D71-DB8F-C645-A73D-8CDC5A9D20CF}" dt="2023-03-31T21:28:13.695" v="697" actId="478"/>
          <ac:spMkLst>
            <pc:docMk/>
            <pc:sldMk cId="3262030640" sldId="268"/>
            <ac:spMk id="2" creationId="{87DA34D3-7BDF-2651-040D-015FAB9F5A36}"/>
          </ac:spMkLst>
        </pc:spChg>
        <pc:spChg chg="del mod">
          <ac:chgData name="Kevin Kannammalil" userId="7edc6703-fcb8-4bd9-ab90-7e4f3f56f840" providerId="ADAL" clId="{6A094D71-DB8F-C645-A73D-8CDC5A9D20CF}" dt="2023-03-31T21:28:11.601" v="696" actId="478"/>
          <ac:spMkLst>
            <pc:docMk/>
            <pc:sldMk cId="3262030640" sldId="268"/>
            <ac:spMk id="3" creationId="{06B3B2E7-1564-F066-4146-30CFC305D1D5}"/>
          </ac:spMkLst>
        </pc:spChg>
        <pc:spChg chg="del">
          <ac:chgData name="Kevin Kannammalil" userId="7edc6703-fcb8-4bd9-ab90-7e4f3f56f840" providerId="ADAL" clId="{6A094D71-DB8F-C645-A73D-8CDC5A9D20CF}" dt="2023-03-31T19:24:18.223" v="414" actId="478"/>
          <ac:spMkLst>
            <pc:docMk/>
            <pc:sldMk cId="3262030640" sldId="268"/>
            <ac:spMk id="4" creationId="{5ABB889F-6F55-07BD-554D-930270B3474F}"/>
          </ac:spMkLst>
        </pc:spChg>
        <pc:spChg chg="add del mod">
          <ac:chgData name="Kevin Kannammalil" userId="7edc6703-fcb8-4bd9-ab90-7e4f3f56f840" providerId="ADAL" clId="{6A094D71-DB8F-C645-A73D-8CDC5A9D20CF}" dt="2023-03-31T21:10:45.201" v="456"/>
          <ac:spMkLst>
            <pc:docMk/>
            <pc:sldMk cId="3262030640" sldId="268"/>
            <ac:spMk id="5" creationId="{4ABCF759-3A61-94F2-507B-EDE04ECB8702}"/>
          </ac:spMkLst>
        </pc:spChg>
        <pc:spChg chg="del">
          <ac:chgData name="Kevin Kannammalil" userId="7edc6703-fcb8-4bd9-ab90-7e4f3f56f840" providerId="ADAL" clId="{6A094D71-DB8F-C645-A73D-8CDC5A9D20CF}" dt="2023-03-31T19:24:18.223" v="414" actId="478"/>
          <ac:spMkLst>
            <pc:docMk/>
            <pc:sldMk cId="3262030640" sldId="268"/>
            <ac:spMk id="6" creationId="{A55186FE-9F11-723D-1640-9A3473D934E5}"/>
          </ac:spMkLst>
        </pc:spChg>
        <pc:spChg chg="del">
          <ac:chgData name="Kevin Kannammalil" userId="7edc6703-fcb8-4bd9-ab90-7e4f3f56f840" providerId="ADAL" clId="{6A094D71-DB8F-C645-A73D-8CDC5A9D20CF}" dt="2023-03-31T19:24:18.223" v="414" actId="478"/>
          <ac:spMkLst>
            <pc:docMk/>
            <pc:sldMk cId="3262030640" sldId="268"/>
            <ac:spMk id="8" creationId="{A36F25E1-2D37-3DEF-C1BF-457D244B6426}"/>
          </ac:spMkLst>
        </pc:spChg>
        <pc:spChg chg="add del mod">
          <ac:chgData name="Kevin Kannammalil" userId="7edc6703-fcb8-4bd9-ab90-7e4f3f56f840" providerId="ADAL" clId="{6A094D71-DB8F-C645-A73D-8CDC5A9D20CF}" dt="2023-03-31T21:10:45.201" v="456"/>
          <ac:spMkLst>
            <pc:docMk/>
            <pc:sldMk cId="3262030640" sldId="268"/>
            <ac:spMk id="9" creationId="{9162FE43-D36D-74AB-47A1-189F4AF94BEA}"/>
          </ac:spMkLst>
        </pc:spChg>
        <pc:spChg chg="del">
          <ac:chgData name="Kevin Kannammalil" userId="7edc6703-fcb8-4bd9-ab90-7e4f3f56f840" providerId="ADAL" clId="{6A094D71-DB8F-C645-A73D-8CDC5A9D20CF}" dt="2023-03-31T19:24:18.223" v="414" actId="478"/>
          <ac:spMkLst>
            <pc:docMk/>
            <pc:sldMk cId="3262030640" sldId="268"/>
            <ac:spMk id="10" creationId="{06FD545C-8A26-B7AC-AB50-8AA370818854}"/>
          </ac:spMkLst>
        </pc:spChg>
        <pc:spChg chg="mod">
          <ac:chgData name="Kevin Kannammalil" userId="7edc6703-fcb8-4bd9-ab90-7e4f3f56f840" providerId="ADAL" clId="{6A094D71-DB8F-C645-A73D-8CDC5A9D20CF}" dt="2023-03-31T21:10:43.354" v="455"/>
          <ac:spMkLst>
            <pc:docMk/>
            <pc:sldMk cId="3262030640" sldId="268"/>
            <ac:spMk id="13" creationId="{4A1C0383-A501-2E93-C4BA-C0014AE2CEA1}"/>
          </ac:spMkLst>
        </pc:spChg>
        <pc:spChg chg="mod">
          <ac:chgData name="Kevin Kannammalil" userId="7edc6703-fcb8-4bd9-ab90-7e4f3f56f840" providerId="ADAL" clId="{6A094D71-DB8F-C645-A73D-8CDC5A9D20CF}" dt="2023-03-31T21:10:43.354" v="455"/>
          <ac:spMkLst>
            <pc:docMk/>
            <pc:sldMk cId="3262030640" sldId="268"/>
            <ac:spMk id="15" creationId="{BA7818F6-5AD4-4EAC-19DE-3D6E8A684D4D}"/>
          </ac:spMkLst>
        </pc:spChg>
        <pc:spChg chg="add mod">
          <ac:chgData name="Kevin Kannammalil" userId="7edc6703-fcb8-4bd9-ab90-7e4f3f56f840" providerId="ADAL" clId="{6A094D71-DB8F-C645-A73D-8CDC5A9D20CF}" dt="2023-03-31T21:10:47.750" v="458" actId="1076"/>
          <ac:spMkLst>
            <pc:docMk/>
            <pc:sldMk cId="3262030640" sldId="268"/>
            <ac:spMk id="17" creationId="{FC26B753-B212-2A1F-3B27-B2CF1B46D498}"/>
          </ac:spMkLst>
        </pc:spChg>
        <pc:spChg chg="add mod">
          <ac:chgData name="Kevin Kannammalil" userId="7edc6703-fcb8-4bd9-ab90-7e4f3f56f840" providerId="ADAL" clId="{6A094D71-DB8F-C645-A73D-8CDC5A9D20CF}" dt="2023-03-31T21:10:47.750" v="458" actId="1076"/>
          <ac:spMkLst>
            <pc:docMk/>
            <pc:sldMk cId="3262030640" sldId="268"/>
            <ac:spMk id="18" creationId="{33AD7F62-67DB-64F3-C08F-1F8F91AB2AD2}"/>
          </ac:spMkLst>
        </pc:spChg>
        <pc:spChg chg="mod">
          <ac:chgData name="Kevin Kannammalil" userId="7edc6703-fcb8-4bd9-ab90-7e4f3f56f840" providerId="ADAL" clId="{6A094D71-DB8F-C645-A73D-8CDC5A9D20CF}" dt="2023-03-31T21:10:46.231" v="457"/>
          <ac:spMkLst>
            <pc:docMk/>
            <pc:sldMk cId="3262030640" sldId="268"/>
            <ac:spMk id="22" creationId="{F13D5FDD-6131-3452-DD56-05AA4CE2D259}"/>
          </ac:spMkLst>
        </pc:spChg>
        <pc:spChg chg="mod">
          <ac:chgData name="Kevin Kannammalil" userId="7edc6703-fcb8-4bd9-ab90-7e4f3f56f840" providerId="ADAL" clId="{6A094D71-DB8F-C645-A73D-8CDC5A9D20CF}" dt="2023-03-31T21:10:46.231" v="457"/>
          <ac:spMkLst>
            <pc:docMk/>
            <pc:sldMk cId="3262030640" sldId="268"/>
            <ac:spMk id="23" creationId="{CB33B831-89E0-1669-E1C7-CF783921A7C2}"/>
          </ac:spMkLst>
        </pc:spChg>
        <pc:spChg chg="add mod">
          <ac:chgData name="Kevin Kannammalil" userId="7edc6703-fcb8-4bd9-ab90-7e4f3f56f840" providerId="ADAL" clId="{6A094D71-DB8F-C645-A73D-8CDC5A9D20CF}" dt="2023-03-31T21:11:09.407" v="462" actId="1076"/>
          <ac:spMkLst>
            <pc:docMk/>
            <pc:sldMk cId="3262030640" sldId="268"/>
            <ac:spMk id="24" creationId="{88658D86-2B01-A4A5-9307-79F029C389E9}"/>
          </ac:spMkLst>
        </pc:spChg>
        <pc:spChg chg="add mod">
          <ac:chgData name="Kevin Kannammalil" userId="7edc6703-fcb8-4bd9-ab90-7e4f3f56f840" providerId="ADAL" clId="{6A094D71-DB8F-C645-A73D-8CDC5A9D20CF}" dt="2023-03-31T21:11:09.407" v="462" actId="1076"/>
          <ac:spMkLst>
            <pc:docMk/>
            <pc:sldMk cId="3262030640" sldId="268"/>
            <ac:spMk id="25" creationId="{2DCE2137-6F07-E5CF-3D5B-3F67645A98F0}"/>
          </ac:spMkLst>
        </pc:spChg>
        <pc:spChg chg="mod">
          <ac:chgData name="Kevin Kannammalil" userId="7edc6703-fcb8-4bd9-ab90-7e4f3f56f840" providerId="ADAL" clId="{6A094D71-DB8F-C645-A73D-8CDC5A9D20CF}" dt="2023-03-31T21:11:07.382" v="461"/>
          <ac:spMkLst>
            <pc:docMk/>
            <pc:sldMk cId="3262030640" sldId="268"/>
            <ac:spMk id="27" creationId="{628BB647-E083-E8A9-011E-B777366DD92C}"/>
          </ac:spMkLst>
        </pc:spChg>
        <pc:spChg chg="mod">
          <ac:chgData name="Kevin Kannammalil" userId="7edc6703-fcb8-4bd9-ab90-7e4f3f56f840" providerId="ADAL" clId="{6A094D71-DB8F-C645-A73D-8CDC5A9D20CF}" dt="2023-03-31T21:11:07.382" v="461"/>
          <ac:spMkLst>
            <pc:docMk/>
            <pc:sldMk cId="3262030640" sldId="268"/>
            <ac:spMk id="28" creationId="{67F5EDC1-037D-349B-7A27-A67C2E3EE082}"/>
          </ac:spMkLst>
        </pc:spChg>
        <pc:spChg chg="add del mod">
          <ac:chgData name="Kevin Kannammalil" userId="7edc6703-fcb8-4bd9-ab90-7e4f3f56f840" providerId="ADAL" clId="{6A094D71-DB8F-C645-A73D-8CDC5A9D20CF}" dt="2023-03-31T21:26:32.037" v="680"/>
          <ac:spMkLst>
            <pc:docMk/>
            <pc:sldMk cId="3262030640" sldId="268"/>
            <ac:spMk id="29" creationId="{6D6487AD-5358-3C68-B450-C7BEBB628151}"/>
          </ac:spMkLst>
        </pc:spChg>
        <pc:spChg chg="add del mod">
          <ac:chgData name="Kevin Kannammalil" userId="7edc6703-fcb8-4bd9-ab90-7e4f3f56f840" providerId="ADAL" clId="{6A094D71-DB8F-C645-A73D-8CDC5A9D20CF}" dt="2023-03-31T21:28:19.178" v="701" actId="478"/>
          <ac:spMkLst>
            <pc:docMk/>
            <pc:sldMk cId="3262030640" sldId="268"/>
            <ac:spMk id="31" creationId="{F213C0C5-02B5-0A6D-BBBA-A9DCFDCDF427}"/>
          </ac:spMkLst>
        </pc:spChg>
        <pc:spChg chg="add del mod">
          <ac:chgData name="Kevin Kannammalil" userId="7edc6703-fcb8-4bd9-ab90-7e4f3f56f840" providerId="ADAL" clId="{6A094D71-DB8F-C645-A73D-8CDC5A9D20CF}" dt="2023-03-31T21:28:15.973" v="698" actId="478"/>
          <ac:spMkLst>
            <pc:docMk/>
            <pc:sldMk cId="3262030640" sldId="268"/>
            <ac:spMk id="33" creationId="{35465846-A0F9-168A-B4D2-A5EA1926AB57}"/>
          </ac:spMkLst>
        </pc:spChg>
        <pc:grpChg chg="del">
          <ac:chgData name="Kevin Kannammalil" userId="7edc6703-fcb8-4bd9-ab90-7e4f3f56f840" providerId="ADAL" clId="{6A094D71-DB8F-C645-A73D-8CDC5A9D20CF}" dt="2023-03-31T19:24:18.223" v="414" actId="478"/>
          <ac:grpSpMkLst>
            <pc:docMk/>
            <pc:sldMk cId="3262030640" sldId="268"/>
            <ac:grpSpMk id="7" creationId="{3382A828-B263-EC1C-6049-3E61D4DFDD61}"/>
          </ac:grpSpMkLst>
        </pc:grpChg>
        <pc:grpChg chg="add del mod">
          <ac:chgData name="Kevin Kannammalil" userId="7edc6703-fcb8-4bd9-ab90-7e4f3f56f840" providerId="ADAL" clId="{6A094D71-DB8F-C645-A73D-8CDC5A9D20CF}" dt="2023-03-31T21:10:45.201" v="456"/>
          <ac:grpSpMkLst>
            <pc:docMk/>
            <pc:sldMk cId="3262030640" sldId="268"/>
            <ac:grpSpMk id="11" creationId="{6E44EB6A-AE36-7B63-4287-614000AAA0C3}"/>
          </ac:grpSpMkLst>
        </pc:grpChg>
        <pc:grpChg chg="del">
          <ac:chgData name="Kevin Kannammalil" userId="7edc6703-fcb8-4bd9-ab90-7e4f3f56f840" providerId="ADAL" clId="{6A094D71-DB8F-C645-A73D-8CDC5A9D20CF}" dt="2023-03-31T19:24:18.223" v="414" actId="478"/>
          <ac:grpSpMkLst>
            <pc:docMk/>
            <pc:sldMk cId="3262030640" sldId="268"/>
            <ac:grpSpMk id="12" creationId="{27144333-9FF3-1C98-DD5F-E9B6828D9B24}"/>
          </ac:grpSpMkLst>
        </pc:grpChg>
        <pc:grpChg chg="add mod">
          <ac:chgData name="Kevin Kannammalil" userId="7edc6703-fcb8-4bd9-ab90-7e4f3f56f840" providerId="ADAL" clId="{6A094D71-DB8F-C645-A73D-8CDC5A9D20CF}" dt="2023-03-31T21:10:47.750" v="458" actId="1076"/>
          <ac:grpSpMkLst>
            <pc:docMk/>
            <pc:sldMk cId="3262030640" sldId="268"/>
            <ac:grpSpMk id="19" creationId="{8D1EE55F-293C-CBCD-2E4E-1F7C34DCE690}"/>
          </ac:grpSpMkLst>
        </pc:grpChg>
        <pc:grpChg chg="add mod">
          <ac:chgData name="Kevin Kannammalil" userId="7edc6703-fcb8-4bd9-ab90-7e4f3f56f840" providerId="ADAL" clId="{6A094D71-DB8F-C645-A73D-8CDC5A9D20CF}" dt="2023-03-31T21:11:09.407" v="462" actId="1076"/>
          <ac:grpSpMkLst>
            <pc:docMk/>
            <pc:sldMk cId="3262030640" sldId="268"/>
            <ac:grpSpMk id="26" creationId="{C38FBD4C-462D-C6D7-9878-35292755C388}"/>
          </ac:grpSpMkLst>
        </pc:grpChg>
      </pc:sldChg>
      <pc:sldChg chg="addSp delSp modSp mod modNotesTx">
        <pc:chgData name="Kevin Kannammalil" userId="7edc6703-fcb8-4bd9-ab90-7e4f3f56f840" providerId="ADAL" clId="{6A094D71-DB8F-C645-A73D-8CDC5A9D20CF}" dt="2023-04-01T05:09:48.022" v="2452"/>
        <pc:sldMkLst>
          <pc:docMk/>
          <pc:sldMk cId="3471313087" sldId="273"/>
        </pc:sldMkLst>
        <pc:spChg chg="mod">
          <ac:chgData name="Kevin Kannammalil" userId="7edc6703-fcb8-4bd9-ab90-7e4f3f56f840" providerId="ADAL" clId="{6A094D71-DB8F-C645-A73D-8CDC5A9D20CF}" dt="2023-04-01T05:07:35.165" v="2125" actId="20577"/>
          <ac:spMkLst>
            <pc:docMk/>
            <pc:sldMk cId="3471313087" sldId="273"/>
            <ac:spMk id="3" creationId="{A9628124-1984-9A17-5B8D-F482EBAF0D7E}"/>
          </ac:spMkLst>
        </pc:spChg>
        <pc:spChg chg="add del mod">
          <ac:chgData name="Kevin Kannammalil" userId="7edc6703-fcb8-4bd9-ab90-7e4f3f56f840" providerId="ADAL" clId="{6A094D71-DB8F-C645-A73D-8CDC5A9D20CF}" dt="2023-04-01T05:09:48.022" v="2452"/>
          <ac:spMkLst>
            <pc:docMk/>
            <pc:sldMk cId="3471313087" sldId="273"/>
            <ac:spMk id="4" creationId="{2C2DAC45-1DA8-6CE8-4F4A-DC8A582E1F8B}"/>
          </ac:spMkLst>
        </pc:spChg>
      </pc:sldChg>
    </pc:docChg>
  </pc:docChgLst>
  <pc:docChgLst>
    <pc:chgData name="Faiq Ahmed" userId="S::ahmedf46@mcmaster.ca::9e8c10dc-a184-4ff8-8b81-565884328714" providerId="AD" clId="Web-{4B5A044C-BB91-9E6B-FA78-F088D1F9BF85}"/>
    <pc:docChg chg="addSld modSld addMainMaster delMainMaster">
      <pc:chgData name="Faiq Ahmed" userId="S::ahmedf46@mcmaster.ca::9e8c10dc-a184-4ff8-8b81-565884328714" providerId="AD" clId="Web-{4B5A044C-BB91-9E6B-FA78-F088D1F9BF85}" dt="2023-03-30T23:59:30.878" v="556" actId="20577"/>
      <pc:docMkLst>
        <pc:docMk/>
      </pc:docMkLst>
      <pc:sldChg chg="modSp mod modClrScheme chgLayout">
        <pc:chgData name="Faiq Ahmed" userId="S::ahmedf46@mcmaster.ca::9e8c10dc-a184-4ff8-8b81-565884328714" providerId="AD" clId="Web-{4B5A044C-BB91-9E6B-FA78-F088D1F9BF85}" dt="2023-03-30T23:54:31.205" v="449"/>
        <pc:sldMkLst>
          <pc:docMk/>
          <pc:sldMk cId="109857222" sldId="256"/>
        </pc:sldMkLst>
        <pc:cxnChg chg="mod">
          <ac:chgData name="Faiq Ahmed" userId="S::ahmedf46@mcmaster.ca::9e8c10dc-a184-4ff8-8b81-565884328714" providerId="AD" clId="Web-{4B5A044C-BB91-9E6B-FA78-F088D1F9BF85}" dt="2023-03-30T23:42:23.733" v="1" actId="1076"/>
          <ac:cxnSpMkLst>
            <pc:docMk/>
            <pc:sldMk cId="109857222" sldId="256"/>
            <ac:cxnSpMk id="18" creationId="{9B1A5C9B-BA37-1030-9D73-58487BEB3F87}"/>
          </ac:cxnSpMkLst>
        </pc:cxnChg>
      </pc:sldChg>
      <pc:sldChg chg="modSp mod modClrScheme chgLayout">
        <pc:chgData name="Faiq Ahmed" userId="S::ahmedf46@mcmaster.ca::9e8c10dc-a184-4ff8-8b81-565884328714" providerId="AD" clId="Web-{4B5A044C-BB91-9E6B-FA78-F088D1F9BF85}" dt="2023-03-30T23:59:30.878" v="556" actId="20577"/>
        <pc:sldMkLst>
          <pc:docMk/>
          <pc:sldMk cId="3641174115" sldId="257"/>
        </pc:sldMkLst>
        <pc:spChg chg="mod ord">
          <ac:chgData name="Faiq Ahmed" userId="S::ahmedf46@mcmaster.ca::9e8c10dc-a184-4ff8-8b81-565884328714" providerId="AD" clId="Web-{4B5A044C-BB91-9E6B-FA78-F088D1F9BF85}" dt="2023-03-30T23:54:31.205" v="449"/>
          <ac:spMkLst>
            <pc:docMk/>
            <pc:sldMk cId="3641174115" sldId="257"/>
            <ac:spMk id="2" creationId="{4B6CD6F9-D87E-3C1C-820B-D50595F79FAF}"/>
          </ac:spMkLst>
        </pc:spChg>
        <pc:spChg chg="mod ord">
          <ac:chgData name="Faiq Ahmed" userId="S::ahmedf46@mcmaster.ca::9e8c10dc-a184-4ff8-8b81-565884328714" providerId="AD" clId="Web-{4B5A044C-BB91-9E6B-FA78-F088D1F9BF85}" dt="2023-03-30T23:59:30.878" v="556" actId="20577"/>
          <ac:spMkLst>
            <pc:docMk/>
            <pc:sldMk cId="3641174115" sldId="257"/>
            <ac:spMk id="3" creationId="{0671074C-0568-65F5-09AB-54CCBDD8C5C4}"/>
          </ac:spMkLst>
        </pc:spChg>
      </pc:sldChg>
      <pc:sldChg chg="modSp mod modClrScheme chgLayout">
        <pc:chgData name="Faiq Ahmed" userId="S::ahmedf46@mcmaster.ca::9e8c10dc-a184-4ff8-8b81-565884328714" providerId="AD" clId="Web-{4B5A044C-BB91-9E6B-FA78-F088D1F9BF85}" dt="2023-03-30T23:54:31.205" v="449"/>
        <pc:sldMkLst>
          <pc:docMk/>
          <pc:sldMk cId="114790024" sldId="258"/>
        </pc:sldMkLst>
        <pc:spChg chg="mod ord">
          <ac:chgData name="Faiq Ahmed" userId="S::ahmedf46@mcmaster.ca::9e8c10dc-a184-4ff8-8b81-565884328714" providerId="AD" clId="Web-{4B5A044C-BB91-9E6B-FA78-F088D1F9BF85}" dt="2023-03-30T23:54:31.205" v="449"/>
          <ac:spMkLst>
            <pc:docMk/>
            <pc:sldMk cId="114790024" sldId="258"/>
            <ac:spMk id="2" creationId="{055B220C-B612-2063-22C2-B81489A213E3}"/>
          </ac:spMkLst>
        </pc:spChg>
        <pc:spChg chg="mod ord">
          <ac:chgData name="Faiq Ahmed" userId="S::ahmedf46@mcmaster.ca::9e8c10dc-a184-4ff8-8b81-565884328714" providerId="AD" clId="Web-{4B5A044C-BB91-9E6B-FA78-F088D1F9BF85}" dt="2023-03-30T23:54:31.205" v="449"/>
          <ac:spMkLst>
            <pc:docMk/>
            <pc:sldMk cId="114790024" sldId="258"/>
            <ac:spMk id="3" creationId="{0524083A-04FD-A8AB-D19B-E6B849C6C581}"/>
          </ac:spMkLst>
        </pc:spChg>
      </pc:sldChg>
      <pc:sldChg chg="modSp mod modClrScheme chgLayout">
        <pc:chgData name="Faiq Ahmed" userId="S::ahmedf46@mcmaster.ca::9e8c10dc-a184-4ff8-8b81-565884328714" providerId="AD" clId="Web-{4B5A044C-BB91-9E6B-FA78-F088D1F9BF85}" dt="2023-03-30T23:54:31.205" v="449"/>
        <pc:sldMkLst>
          <pc:docMk/>
          <pc:sldMk cId="2242215479" sldId="259"/>
        </pc:sldMkLst>
        <pc:spChg chg="mod ord">
          <ac:chgData name="Faiq Ahmed" userId="S::ahmedf46@mcmaster.ca::9e8c10dc-a184-4ff8-8b81-565884328714" providerId="AD" clId="Web-{4B5A044C-BB91-9E6B-FA78-F088D1F9BF85}" dt="2023-03-30T23:54:31.205" v="449"/>
          <ac:spMkLst>
            <pc:docMk/>
            <pc:sldMk cId="2242215479" sldId="259"/>
            <ac:spMk id="2" creationId="{87DA34D3-7BDF-2651-040D-015FAB9F5A36}"/>
          </ac:spMkLst>
        </pc:spChg>
        <pc:spChg chg="mod ord">
          <ac:chgData name="Faiq Ahmed" userId="S::ahmedf46@mcmaster.ca::9e8c10dc-a184-4ff8-8b81-565884328714" providerId="AD" clId="Web-{4B5A044C-BB91-9E6B-FA78-F088D1F9BF85}" dt="2023-03-30T23:54:31.205" v="449"/>
          <ac:spMkLst>
            <pc:docMk/>
            <pc:sldMk cId="2242215479" sldId="259"/>
            <ac:spMk id="3" creationId="{06B3B2E7-1564-F066-4146-30CFC305D1D5}"/>
          </ac:spMkLst>
        </pc:spChg>
      </pc:sldChg>
      <pc:sldChg chg="modSp mod modClrScheme chgLayout">
        <pc:chgData name="Faiq Ahmed" userId="S::ahmedf46@mcmaster.ca::9e8c10dc-a184-4ff8-8b81-565884328714" providerId="AD" clId="Web-{4B5A044C-BB91-9E6B-FA78-F088D1F9BF85}" dt="2023-03-30T23:54:31.205" v="449"/>
        <pc:sldMkLst>
          <pc:docMk/>
          <pc:sldMk cId="2719997600" sldId="260"/>
        </pc:sldMkLst>
        <pc:spChg chg="mod ord">
          <ac:chgData name="Faiq Ahmed" userId="S::ahmedf46@mcmaster.ca::9e8c10dc-a184-4ff8-8b81-565884328714" providerId="AD" clId="Web-{4B5A044C-BB91-9E6B-FA78-F088D1F9BF85}" dt="2023-03-30T23:54:31.205" v="449"/>
          <ac:spMkLst>
            <pc:docMk/>
            <pc:sldMk cId="2719997600" sldId="260"/>
            <ac:spMk id="2" creationId="{43B16000-267D-53D7-6A5B-97DE57A2FEF7}"/>
          </ac:spMkLst>
        </pc:spChg>
        <pc:spChg chg="mod ord">
          <ac:chgData name="Faiq Ahmed" userId="S::ahmedf46@mcmaster.ca::9e8c10dc-a184-4ff8-8b81-565884328714" providerId="AD" clId="Web-{4B5A044C-BB91-9E6B-FA78-F088D1F9BF85}" dt="2023-03-30T23:54:31.205" v="449"/>
          <ac:spMkLst>
            <pc:docMk/>
            <pc:sldMk cId="2719997600" sldId="260"/>
            <ac:spMk id="3" creationId="{8C2D82CB-A067-7B29-82E3-2BE69ED552B9}"/>
          </ac:spMkLst>
        </pc:spChg>
      </pc:sldChg>
      <pc:sldChg chg="modSp mod modClrScheme chgLayout">
        <pc:chgData name="Faiq Ahmed" userId="S::ahmedf46@mcmaster.ca::9e8c10dc-a184-4ff8-8b81-565884328714" providerId="AD" clId="Web-{4B5A044C-BB91-9E6B-FA78-F088D1F9BF85}" dt="2023-03-30T23:54:31.205" v="449"/>
        <pc:sldMkLst>
          <pc:docMk/>
          <pc:sldMk cId="1789306383" sldId="261"/>
        </pc:sldMkLst>
        <pc:spChg chg="mod ord">
          <ac:chgData name="Faiq Ahmed" userId="S::ahmedf46@mcmaster.ca::9e8c10dc-a184-4ff8-8b81-565884328714" providerId="AD" clId="Web-{4B5A044C-BB91-9E6B-FA78-F088D1F9BF85}" dt="2023-03-30T23:54:31.205" v="449"/>
          <ac:spMkLst>
            <pc:docMk/>
            <pc:sldMk cId="1789306383" sldId="261"/>
            <ac:spMk id="2" creationId="{69A25794-988E-2227-7758-EBEF3E9DB605}"/>
          </ac:spMkLst>
        </pc:spChg>
      </pc:sldChg>
      <pc:sldChg chg="new">
        <pc:chgData name="Faiq Ahmed" userId="S::ahmedf46@mcmaster.ca::9e8c10dc-a184-4ff8-8b81-565884328714" providerId="AD" clId="Web-{4B5A044C-BB91-9E6B-FA78-F088D1F9BF85}" dt="2023-03-30T23:45:45.046" v="64"/>
        <pc:sldMkLst>
          <pc:docMk/>
          <pc:sldMk cId="3668055184" sldId="261"/>
        </pc:sldMkLst>
      </pc:sldChg>
      <pc:sldChg chg="addSp delSp modSp mod modClrScheme chgLayout">
        <pc:chgData name="Faiq Ahmed" userId="S::ahmedf46@mcmaster.ca::9e8c10dc-a184-4ff8-8b81-565884328714" providerId="AD" clId="Web-{4B5A044C-BB91-9E6B-FA78-F088D1F9BF85}" dt="2023-03-30T23:58:01.940" v="461" actId="20577"/>
        <pc:sldMkLst>
          <pc:docMk/>
          <pc:sldMk cId="3668055184" sldId="262"/>
        </pc:sldMkLst>
        <pc:spChg chg="mod ord">
          <ac:chgData name="Faiq Ahmed" userId="S::ahmedf46@mcmaster.ca::9e8c10dc-a184-4ff8-8b81-565884328714" providerId="AD" clId="Web-{4B5A044C-BB91-9E6B-FA78-F088D1F9BF85}" dt="2023-03-30T23:54:31.205" v="449"/>
          <ac:spMkLst>
            <pc:docMk/>
            <pc:sldMk cId="3668055184" sldId="262"/>
            <ac:spMk id="2" creationId="{BFA29DCD-2330-CA50-2BB5-AC4A45CF2820}"/>
          </ac:spMkLst>
        </pc:spChg>
        <pc:spChg chg="del mod">
          <ac:chgData name="Faiq Ahmed" userId="S::ahmedf46@mcmaster.ca::9e8c10dc-a184-4ff8-8b81-565884328714" providerId="AD" clId="Web-{4B5A044C-BB91-9E6B-FA78-F088D1F9BF85}" dt="2023-03-30T23:54:13.127" v="447"/>
          <ac:spMkLst>
            <pc:docMk/>
            <pc:sldMk cId="3668055184" sldId="262"/>
            <ac:spMk id="3" creationId="{4DD235FF-573B-EA62-3402-E59B7207099B}"/>
          </ac:spMkLst>
        </pc:spChg>
        <pc:spChg chg="add mod">
          <ac:chgData name="Faiq Ahmed" userId="S::ahmedf46@mcmaster.ca::9e8c10dc-a184-4ff8-8b81-565884328714" providerId="AD" clId="Web-{4B5A044C-BB91-9E6B-FA78-F088D1F9BF85}" dt="2023-03-30T23:58:01.940" v="461" actId="20577"/>
          <ac:spMkLst>
            <pc:docMk/>
            <pc:sldMk cId="3668055184" sldId="262"/>
            <ac:spMk id="4" creationId="{E33BA160-CC88-54CC-D346-C29D504DB281}"/>
          </ac:spMkLst>
        </pc:spChg>
        <pc:graphicFrameChg chg="add mod ord modGraphic">
          <ac:chgData name="Faiq Ahmed" userId="S::ahmedf46@mcmaster.ca::9e8c10dc-a184-4ff8-8b81-565884328714" providerId="AD" clId="Web-{4B5A044C-BB91-9E6B-FA78-F088D1F9BF85}" dt="2023-03-30T23:57:48.190" v="460"/>
          <ac:graphicFrameMkLst>
            <pc:docMk/>
            <pc:sldMk cId="3668055184" sldId="262"/>
            <ac:graphicFrameMk id="6" creationId="{AE0EEDE2-E8E5-FF49-749C-8EE052EBEFBF}"/>
          </ac:graphicFrameMkLst>
        </pc:graphicFrameChg>
      </pc:sldChg>
      <pc:sldChg chg="modSp new">
        <pc:chgData name="Faiq Ahmed" userId="S::ahmedf46@mcmaster.ca::9e8c10dc-a184-4ff8-8b81-565884328714" providerId="AD" clId="Web-{4B5A044C-BB91-9E6B-FA78-F088D1F9BF85}" dt="2023-03-30T23:59:07.049" v="502" actId="20577"/>
        <pc:sldMkLst>
          <pc:docMk/>
          <pc:sldMk cId="2876334564" sldId="264"/>
        </pc:sldMkLst>
        <pc:spChg chg="mod">
          <ac:chgData name="Faiq Ahmed" userId="S::ahmedf46@mcmaster.ca::9e8c10dc-a184-4ff8-8b81-565884328714" providerId="AD" clId="Web-{4B5A044C-BB91-9E6B-FA78-F088D1F9BF85}" dt="2023-03-30T23:58:51.752" v="473" actId="20577"/>
          <ac:spMkLst>
            <pc:docMk/>
            <pc:sldMk cId="2876334564" sldId="264"/>
            <ac:spMk id="2" creationId="{569888E0-CC1F-A8B6-4160-322E5E7249CC}"/>
          </ac:spMkLst>
        </pc:spChg>
        <pc:spChg chg="mod">
          <ac:chgData name="Faiq Ahmed" userId="S::ahmedf46@mcmaster.ca::9e8c10dc-a184-4ff8-8b81-565884328714" providerId="AD" clId="Web-{4B5A044C-BB91-9E6B-FA78-F088D1F9BF85}" dt="2023-03-30T23:59:07.049" v="502" actId="20577"/>
          <ac:spMkLst>
            <pc:docMk/>
            <pc:sldMk cId="2876334564" sldId="264"/>
            <ac:spMk id="3" creationId="{7642DFB9-048B-D9A6-7747-327A7EC443A2}"/>
          </ac:spMkLst>
        </pc:spChg>
      </pc:sldChg>
      <pc:sldChg chg="modSp new">
        <pc:chgData name="Faiq Ahmed" userId="S::ahmedf46@mcmaster.ca::9e8c10dc-a184-4ff8-8b81-565884328714" providerId="AD" clId="Web-{4B5A044C-BB91-9E6B-FA78-F088D1F9BF85}" dt="2023-03-30T23:59:17.862" v="534" actId="20577"/>
        <pc:sldMkLst>
          <pc:docMk/>
          <pc:sldMk cId="2331590747" sldId="265"/>
        </pc:sldMkLst>
        <pc:spChg chg="mod">
          <ac:chgData name="Faiq Ahmed" userId="S::ahmedf46@mcmaster.ca::9e8c10dc-a184-4ff8-8b81-565884328714" providerId="AD" clId="Web-{4B5A044C-BB91-9E6B-FA78-F088D1F9BF85}" dt="2023-03-30T23:59:17.862" v="534" actId="20577"/>
          <ac:spMkLst>
            <pc:docMk/>
            <pc:sldMk cId="2331590747" sldId="265"/>
            <ac:spMk id="2" creationId="{7090A422-ED2A-5C9A-35D5-8A4F045CC812}"/>
          </ac:spMkLst>
        </pc:spChg>
      </pc:sldChg>
      <pc:sldMasterChg chg="del delSldLayout">
        <pc:chgData name="Faiq Ahmed" userId="S::ahmedf46@mcmaster.ca::9e8c10dc-a184-4ff8-8b81-565884328714" providerId="AD" clId="Web-{4B5A044C-BB91-9E6B-FA78-F088D1F9BF85}" dt="2023-03-30T23:54:28.189" v="448"/>
        <pc:sldMasterMkLst>
          <pc:docMk/>
          <pc:sldMasterMk cId="2460954070" sldId="2147483660"/>
        </pc:sldMasterMkLst>
        <pc:sldLayoutChg chg="del">
          <pc:chgData name="Faiq Ahmed" userId="S::ahmedf46@mcmaster.ca::9e8c10dc-a184-4ff8-8b81-565884328714" providerId="AD" clId="Web-{4B5A044C-BB91-9E6B-FA78-F088D1F9BF85}" dt="2023-03-30T23:54:28.189" v="448"/>
          <pc:sldLayoutMkLst>
            <pc:docMk/>
            <pc:sldMasterMk cId="2460954070" sldId="2147483660"/>
            <pc:sldLayoutMk cId="2385387890" sldId="2147483661"/>
          </pc:sldLayoutMkLst>
        </pc:sldLayoutChg>
        <pc:sldLayoutChg chg="del">
          <pc:chgData name="Faiq Ahmed" userId="S::ahmedf46@mcmaster.ca::9e8c10dc-a184-4ff8-8b81-565884328714" providerId="AD" clId="Web-{4B5A044C-BB91-9E6B-FA78-F088D1F9BF85}" dt="2023-03-30T23:54:28.189" v="448"/>
          <pc:sldLayoutMkLst>
            <pc:docMk/>
            <pc:sldMasterMk cId="2460954070" sldId="2147483660"/>
            <pc:sldLayoutMk cId="949138452" sldId="2147483662"/>
          </pc:sldLayoutMkLst>
        </pc:sldLayoutChg>
        <pc:sldLayoutChg chg="del">
          <pc:chgData name="Faiq Ahmed" userId="S::ahmedf46@mcmaster.ca::9e8c10dc-a184-4ff8-8b81-565884328714" providerId="AD" clId="Web-{4B5A044C-BB91-9E6B-FA78-F088D1F9BF85}" dt="2023-03-30T23:54:28.189" v="448"/>
          <pc:sldLayoutMkLst>
            <pc:docMk/>
            <pc:sldMasterMk cId="2460954070" sldId="2147483660"/>
            <pc:sldLayoutMk cId="2591524520" sldId="2147483663"/>
          </pc:sldLayoutMkLst>
        </pc:sldLayoutChg>
        <pc:sldLayoutChg chg="del">
          <pc:chgData name="Faiq Ahmed" userId="S::ahmedf46@mcmaster.ca::9e8c10dc-a184-4ff8-8b81-565884328714" providerId="AD" clId="Web-{4B5A044C-BB91-9E6B-FA78-F088D1F9BF85}" dt="2023-03-30T23:54:28.189" v="448"/>
          <pc:sldLayoutMkLst>
            <pc:docMk/>
            <pc:sldMasterMk cId="2460954070" sldId="2147483660"/>
            <pc:sldLayoutMk cId="1203092039" sldId="2147483664"/>
          </pc:sldLayoutMkLst>
        </pc:sldLayoutChg>
        <pc:sldLayoutChg chg="del">
          <pc:chgData name="Faiq Ahmed" userId="S::ahmedf46@mcmaster.ca::9e8c10dc-a184-4ff8-8b81-565884328714" providerId="AD" clId="Web-{4B5A044C-BB91-9E6B-FA78-F088D1F9BF85}" dt="2023-03-30T23:54:28.189" v="448"/>
          <pc:sldLayoutMkLst>
            <pc:docMk/>
            <pc:sldMasterMk cId="2460954070" sldId="2147483660"/>
            <pc:sldLayoutMk cId="3733172339" sldId="2147483665"/>
          </pc:sldLayoutMkLst>
        </pc:sldLayoutChg>
        <pc:sldLayoutChg chg="del">
          <pc:chgData name="Faiq Ahmed" userId="S::ahmedf46@mcmaster.ca::9e8c10dc-a184-4ff8-8b81-565884328714" providerId="AD" clId="Web-{4B5A044C-BB91-9E6B-FA78-F088D1F9BF85}" dt="2023-03-30T23:54:28.189" v="448"/>
          <pc:sldLayoutMkLst>
            <pc:docMk/>
            <pc:sldMasterMk cId="2460954070" sldId="2147483660"/>
            <pc:sldLayoutMk cId="3210312558" sldId="2147483666"/>
          </pc:sldLayoutMkLst>
        </pc:sldLayoutChg>
        <pc:sldLayoutChg chg="del">
          <pc:chgData name="Faiq Ahmed" userId="S::ahmedf46@mcmaster.ca::9e8c10dc-a184-4ff8-8b81-565884328714" providerId="AD" clId="Web-{4B5A044C-BB91-9E6B-FA78-F088D1F9BF85}" dt="2023-03-30T23:54:28.189" v="448"/>
          <pc:sldLayoutMkLst>
            <pc:docMk/>
            <pc:sldMasterMk cId="2460954070" sldId="2147483660"/>
            <pc:sldLayoutMk cId="3146388984" sldId="2147483667"/>
          </pc:sldLayoutMkLst>
        </pc:sldLayoutChg>
        <pc:sldLayoutChg chg="del">
          <pc:chgData name="Faiq Ahmed" userId="S::ahmedf46@mcmaster.ca::9e8c10dc-a184-4ff8-8b81-565884328714" providerId="AD" clId="Web-{4B5A044C-BB91-9E6B-FA78-F088D1F9BF85}" dt="2023-03-30T23:54:28.189" v="448"/>
          <pc:sldLayoutMkLst>
            <pc:docMk/>
            <pc:sldMasterMk cId="2460954070" sldId="2147483660"/>
            <pc:sldLayoutMk cId="3171841454" sldId="2147483668"/>
          </pc:sldLayoutMkLst>
        </pc:sldLayoutChg>
        <pc:sldLayoutChg chg="del">
          <pc:chgData name="Faiq Ahmed" userId="S::ahmedf46@mcmaster.ca::9e8c10dc-a184-4ff8-8b81-565884328714" providerId="AD" clId="Web-{4B5A044C-BB91-9E6B-FA78-F088D1F9BF85}" dt="2023-03-30T23:54:28.189" v="448"/>
          <pc:sldLayoutMkLst>
            <pc:docMk/>
            <pc:sldMasterMk cId="2460954070" sldId="2147483660"/>
            <pc:sldLayoutMk cId="1718958274" sldId="2147483669"/>
          </pc:sldLayoutMkLst>
        </pc:sldLayoutChg>
        <pc:sldLayoutChg chg="del">
          <pc:chgData name="Faiq Ahmed" userId="S::ahmedf46@mcmaster.ca::9e8c10dc-a184-4ff8-8b81-565884328714" providerId="AD" clId="Web-{4B5A044C-BB91-9E6B-FA78-F088D1F9BF85}" dt="2023-03-30T23:54:28.189" v="448"/>
          <pc:sldLayoutMkLst>
            <pc:docMk/>
            <pc:sldMasterMk cId="2460954070" sldId="2147483660"/>
            <pc:sldLayoutMk cId="2202905451" sldId="2147483670"/>
          </pc:sldLayoutMkLst>
        </pc:sldLayoutChg>
        <pc:sldLayoutChg chg="del">
          <pc:chgData name="Faiq Ahmed" userId="S::ahmedf46@mcmaster.ca::9e8c10dc-a184-4ff8-8b81-565884328714" providerId="AD" clId="Web-{4B5A044C-BB91-9E6B-FA78-F088D1F9BF85}" dt="2023-03-30T23:54:28.189" v="448"/>
          <pc:sldLayoutMkLst>
            <pc:docMk/>
            <pc:sldMasterMk cId="2460954070" sldId="2147483660"/>
            <pc:sldLayoutMk cId="3479445657" sldId="2147483671"/>
          </pc:sldLayoutMkLst>
        </pc:sldLayoutChg>
      </pc:sldMasterChg>
      <pc:sldMasterChg chg="add del addSldLayout delSldLayout modSldLayout">
        <pc:chgData name="Faiq Ahmed" userId="S::ahmedf46@mcmaster.ca::9e8c10dc-a184-4ff8-8b81-565884328714" providerId="AD" clId="Web-{4B5A044C-BB91-9E6B-FA78-F088D1F9BF85}" dt="2023-03-30T23:54:31.205" v="449"/>
        <pc:sldMasterMkLst>
          <pc:docMk/>
          <pc:sldMasterMk cId="2784492186" sldId="2147483672"/>
        </pc:sldMasterMkLst>
        <pc:sldLayoutChg chg="add del mod replId">
          <pc:chgData name="Faiq Ahmed" userId="S::ahmedf46@mcmaster.ca::9e8c10dc-a184-4ff8-8b81-565884328714" providerId="AD" clId="Web-{4B5A044C-BB91-9E6B-FA78-F088D1F9BF85}" dt="2023-03-30T23:54:31.205" v="449"/>
          <pc:sldLayoutMkLst>
            <pc:docMk/>
            <pc:sldMasterMk cId="2784492186" sldId="2147483672"/>
            <pc:sldLayoutMk cId="503790791" sldId="2147483673"/>
          </pc:sldLayoutMkLst>
        </pc:sldLayoutChg>
        <pc:sldLayoutChg chg="add del mod replId">
          <pc:chgData name="Faiq Ahmed" userId="S::ahmedf46@mcmaster.ca::9e8c10dc-a184-4ff8-8b81-565884328714" providerId="AD" clId="Web-{4B5A044C-BB91-9E6B-FA78-F088D1F9BF85}" dt="2023-03-30T23:54:31.205" v="449"/>
          <pc:sldLayoutMkLst>
            <pc:docMk/>
            <pc:sldMasterMk cId="2784492186" sldId="2147483672"/>
            <pc:sldLayoutMk cId="3853725484" sldId="2147483674"/>
          </pc:sldLayoutMkLst>
        </pc:sldLayoutChg>
        <pc:sldLayoutChg chg="add del mod replId">
          <pc:chgData name="Faiq Ahmed" userId="S::ahmedf46@mcmaster.ca::9e8c10dc-a184-4ff8-8b81-565884328714" providerId="AD" clId="Web-{4B5A044C-BB91-9E6B-FA78-F088D1F9BF85}" dt="2023-03-30T23:54:31.205" v="449"/>
          <pc:sldLayoutMkLst>
            <pc:docMk/>
            <pc:sldMasterMk cId="2784492186" sldId="2147483672"/>
            <pc:sldLayoutMk cId="1653594957" sldId="2147483675"/>
          </pc:sldLayoutMkLst>
        </pc:sldLayoutChg>
        <pc:sldLayoutChg chg="add del mod replId">
          <pc:chgData name="Faiq Ahmed" userId="S::ahmedf46@mcmaster.ca::9e8c10dc-a184-4ff8-8b81-565884328714" providerId="AD" clId="Web-{4B5A044C-BB91-9E6B-FA78-F088D1F9BF85}" dt="2023-03-30T23:54:31.205" v="449"/>
          <pc:sldLayoutMkLst>
            <pc:docMk/>
            <pc:sldMasterMk cId="2784492186" sldId="2147483672"/>
            <pc:sldLayoutMk cId="1230601261" sldId="2147483676"/>
          </pc:sldLayoutMkLst>
        </pc:sldLayoutChg>
        <pc:sldLayoutChg chg="add del mod replId">
          <pc:chgData name="Faiq Ahmed" userId="S::ahmedf46@mcmaster.ca::9e8c10dc-a184-4ff8-8b81-565884328714" providerId="AD" clId="Web-{4B5A044C-BB91-9E6B-FA78-F088D1F9BF85}" dt="2023-03-30T23:54:31.205" v="449"/>
          <pc:sldLayoutMkLst>
            <pc:docMk/>
            <pc:sldMasterMk cId="2784492186" sldId="2147483672"/>
            <pc:sldLayoutMk cId="4093046987" sldId="2147483677"/>
          </pc:sldLayoutMkLst>
        </pc:sldLayoutChg>
        <pc:sldLayoutChg chg="add del mod replId">
          <pc:chgData name="Faiq Ahmed" userId="S::ahmedf46@mcmaster.ca::9e8c10dc-a184-4ff8-8b81-565884328714" providerId="AD" clId="Web-{4B5A044C-BB91-9E6B-FA78-F088D1F9BF85}" dt="2023-03-30T23:54:31.205" v="449"/>
          <pc:sldLayoutMkLst>
            <pc:docMk/>
            <pc:sldMasterMk cId="2784492186" sldId="2147483672"/>
            <pc:sldLayoutMk cId="762155987" sldId="2147483678"/>
          </pc:sldLayoutMkLst>
        </pc:sldLayoutChg>
        <pc:sldLayoutChg chg="add del mod replId">
          <pc:chgData name="Faiq Ahmed" userId="S::ahmedf46@mcmaster.ca::9e8c10dc-a184-4ff8-8b81-565884328714" providerId="AD" clId="Web-{4B5A044C-BB91-9E6B-FA78-F088D1F9BF85}" dt="2023-03-30T23:54:31.205" v="449"/>
          <pc:sldLayoutMkLst>
            <pc:docMk/>
            <pc:sldMasterMk cId="2784492186" sldId="2147483672"/>
            <pc:sldLayoutMk cId="3719045219" sldId="2147483679"/>
          </pc:sldLayoutMkLst>
        </pc:sldLayoutChg>
        <pc:sldLayoutChg chg="add del mod replId">
          <pc:chgData name="Faiq Ahmed" userId="S::ahmedf46@mcmaster.ca::9e8c10dc-a184-4ff8-8b81-565884328714" providerId="AD" clId="Web-{4B5A044C-BB91-9E6B-FA78-F088D1F9BF85}" dt="2023-03-30T23:54:31.205" v="449"/>
          <pc:sldLayoutMkLst>
            <pc:docMk/>
            <pc:sldMasterMk cId="2784492186" sldId="2147483672"/>
            <pc:sldLayoutMk cId="4115637674" sldId="2147483680"/>
          </pc:sldLayoutMkLst>
        </pc:sldLayoutChg>
        <pc:sldLayoutChg chg="add del mod replId">
          <pc:chgData name="Faiq Ahmed" userId="S::ahmedf46@mcmaster.ca::9e8c10dc-a184-4ff8-8b81-565884328714" providerId="AD" clId="Web-{4B5A044C-BB91-9E6B-FA78-F088D1F9BF85}" dt="2023-03-30T23:54:31.205" v="449"/>
          <pc:sldLayoutMkLst>
            <pc:docMk/>
            <pc:sldMasterMk cId="2784492186" sldId="2147483672"/>
            <pc:sldLayoutMk cId="4172845347" sldId="2147483681"/>
          </pc:sldLayoutMkLst>
        </pc:sldLayoutChg>
        <pc:sldLayoutChg chg="add del mod replId">
          <pc:chgData name="Faiq Ahmed" userId="S::ahmedf46@mcmaster.ca::9e8c10dc-a184-4ff8-8b81-565884328714" providerId="AD" clId="Web-{4B5A044C-BB91-9E6B-FA78-F088D1F9BF85}" dt="2023-03-30T23:54:31.205" v="449"/>
          <pc:sldLayoutMkLst>
            <pc:docMk/>
            <pc:sldMasterMk cId="2784492186" sldId="2147483672"/>
            <pc:sldLayoutMk cId="3063909869" sldId="2147483682"/>
          </pc:sldLayoutMkLst>
        </pc:sldLayoutChg>
        <pc:sldLayoutChg chg="add del mod replId">
          <pc:chgData name="Faiq Ahmed" userId="S::ahmedf46@mcmaster.ca::9e8c10dc-a184-4ff8-8b81-565884328714" providerId="AD" clId="Web-{4B5A044C-BB91-9E6B-FA78-F088D1F9BF85}" dt="2023-03-30T23:54:31.205" v="449"/>
          <pc:sldLayoutMkLst>
            <pc:docMk/>
            <pc:sldMasterMk cId="2784492186" sldId="2147483672"/>
            <pc:sldLayoutMk cId="492498217" sldId="2147483683"/>
          </pc:sldLayoutMkLst>
        </pc:sldLayoutChg>
      </pc:sldMasterChg>
      <pc:sldMasterChg chg="add addSldLayout modSldLayout">
        <pc:chgData name="Faiq Ahmed" userId="S::ahmedf46@mcmaster.ca::9e8c10dc-a184-4ff8-8b81-565884328714" providerId="AD" clId="Web-{4B5A044C-BB91-9E6B-FA78-F088D1F9BF85}" dt="2023-03-30T23:54:31.205" v="449"/>
        <pc:sldMasterMkLst>
          <pc:docMk/>
          <pc:sldMasterMk cId="2373268455" sldId="2147483684"/>
        </pc:sldMasterMkLst>
        <pc:sldLayoutChg chg="add mod replId">
          <pc:chgData name="Faiq Ahmed" userId="S::ahmedf46@mcmaster.ca::9e8c10dc-a184-4ff8-8b81-565884328714" providerId="AD" clId="Web-{4B5A044C-BB91-9E6B-FA78-F088D1F9BF85}" dt="2023-03-30T23:54:31.205" v="449"/>
          <pc:sldLayoutMkLst>
            <pc:docMk/>
            <pc:sldMasterMk cId="2373268455" sldId="2147483684"/>
            <pc:sldLayoutMk cId="1852880782" sldId="2147483685"/>
          </pc:sldLayoutMkLst>
        </pc:sldLayoutChg>
        <pc:sldLayoutChg chg="add mod replId">
          <pc:chgData name="Faiq Ahmed" userId="S::ahmedf46@mcmaster.ca::9e8c10dc-a184-4ff8-8b81-565884328714" providerId="AD" clId="Web-{4B5A044C-BB91-9E6B-FA78-F088D1F9BF85}" dt="2023-03-30T23:54:31.205" v="449"/>
          <pc:sldLayoutMkLst>
            <pc:docMk/>
            <pc:sldMasterMk cId="2373268455" sldId="2147483684"/>
            <pc:sldLayoutMk cId="3461070440" sldId="2147483686"/>
          </pc:sldLayoutMkLst>
        </pc:sldLayoutChg>
        <pc:sldLayoutChg chg="add mod replId">
          <pc:chgData name="Faiq Ahmed" userId="S::ahmedf46@mcmaster.ca::9e8c10dc-a184-4ff8-8b81-565884328714" providerId="AD" clId="Web-{4B5A044C-BB91-9E6B-FA78-F088D1F9BF85}" dt="2023-03-30T23:54:31.205" v="449"/>
          <pc:sldLayoutMkLst>
            <pc:docMk/>
            <pc:sldMasterMk cId="2373268455" sldId="2147483684"/>
            <pc:sldLayoutMk cId="119082402" sldId="2147483687"/>
          </pc:sldLayoutMkLst>
        </pc:sldLayoutChg>
        <pc:sldLayoutChg chg="add mod replId">
          <pc:chgData name="Faiq Ahmed" userId="S::ahmedf46@mcmaster.ca::9e8c10dc-a184-4ff8-8b81-565884328714" providerId="AD" clId="Web-{4B5A044C-BB91-9E6B-FA78-F088D1F9BF85}" dt="2023-03-30T23:54:31.205" v="449"/>
          <pc:sldLayoutMkLst>
            <pc:docMk/>
            <pc:sldMasterMk cId="2373268455" sldId="2147483684"/>
            <pc:sldLayoutMk cId="3674847030" sldId="2147483688"/>
          </pc:sldLayoutMkLst>
        </pc:sldLayoutChg>
        <pc:sldLayoutChg chg="add mod replId">
          <pc:chgData name="Faiq Ahmed" userId="S::ahmedf46@mcmaster.ca::9e8c10dc-a184-4ff8-8b81-565884328714" providerId="AD" clId="Web-{4B5A044C-BB91-9E6B-FA78-F088D1F9BF85}" dt="2023-03-30T23:54:31.205" v="449"/>
          <pc:sldLayoutMkLst>
            <pc:docMk/>
            <pc:sldMasterMk cId="2373268455" sldId="2147483684"/>
            <pc:sldLayoutMk cId="530502928" sldId="2147483689"/>
          </pc:sldLayoutMkLst>
        </pc:sldLayoutChg>
        <pc:sldLayoutChg chg="add mod replId">
          <pc:chgData name="Faiq Ahmed" userId="S::ahmedf46@mcmaster.ca::9e8c10dc-a184-4ff8-8b81-565884328714" providerId="AD" clId="Web-{4B5A044C-BB91-9E6B-FA78-F088D1F9BF85}" dt="2023-03-30T23:54:31.205" v="449"/>
          <pc:sldLayoutMkLst>
            <pc:docMk/>
            <pc:sldMasterMk cId="2373268455" sldId="2147483684"/>
            <pc:sldLayoutMk cId="2783335126" sldId="2147483690"/>
          </pc:sldLayoutMkLst>
        </pc:sldLayoutChg>
        <pc:sldLayoutChg chg="add mod replId">
          <pc:chgData name="Faiq Ahmed" userId="S::ahmedf46@mcmaster.ca::9e8c10dc-a184-4ff8-8b81-565884328714" providerId="AD" clId="Web-{4B5A044C-BB91-9E6B-FA78-F088D1F9BF85}" dt="2023-03-30T23:54:31.205" v="449"/>
          <pc:sldLayoutMkLst>
            <pc:docMk/>
            <pc:sldMasterMk cId="2373268455" sldId="2147483684"/>
            <pc:sldLayoutMk cId="2825551572" sldId="2147483691"/>
          </pc:sldLayoutMkLst>
        </pc:sldLayoutChg>
        <pc:sldLayoutChg chg="add mod replId">
          <pc:chgData name="Faiq Ahmed" userId="S::ahmedf46@mcmaster.ca::9e8c10dc-a184-4ff8-8b81-565884328714" providerId="AD" clId="Web-{4B5A044C-BB91-9E6B-FA78-F088D1F9BF85}" dt="2023-03-30T23:54:31.205" v="449"/>
          <pc:sldLayoutMkLst>
            <pc:docMk/>
            <pc:sldMasterMk cId="2373268455" sldId="2147483684"/>
            <pc:sldLayoutMk cId="1120235922" sldId="2147483692"/>
          </pc:sldLayoutMkLst>
        </pc:sldLayoutChg>
        <pc:sldLayoutChg chg="add mod replId">
          <pc:chgData name="Faiq Ahmed" userId="S::ahmedf46@mcmaster.ca::9e8c10dc-a184-4ff8-8b81-565884328714" providerId="AD" clId="Web-{4B5A044C-BB91-9E6B-FA78-F088D1F9BF85}" dt="2023-03-30T23:54:31.205" v="449"/>
          <pc:sldLayoutMkLst>
            <pc:docMk/>
            <pc:sldMasterMk cId="2373268455" sldId="2147483684"/>
            <pc:sldLayoutMk cId="1456526144" sldId="2147483693"/>
          </pc:sldLayoutMkLst>
        </pc:sldLayoutChg>
        <pc:sldLayoutChg chg="add mod replId">
          <pc:chgData name="Faiq Ahmed" userId="S::ahmedf46@mcmaster.ca::9e8c10dc-a184-4ff8-8b81-565884328714" providerId="AD" clId="Web-{4B5A044C-BB91-9E6B-FA78-F088D1F9BF85}" dt="2023-03-30T23:54:31.205" v="449"/>
          <pc:sldLayoutMkLst>
            <pc:docMk/>
            <pc:sldMasterMk cId="2373268455" sldId="2147483684"/>
            <pc:sldLayoutMk cId="3626660912" sldId="2147483694"/>
          </pc:sldLayoutMkLst>
        </pc:sldLayoutChg>
        <pc:sldLayoutChg chg="add mod replId">
          <pc:chgData name="Faiq Ahmed" userId="S::ahmedf46@mcmaster.ca::9e8c10dc-a184-4ff8-8b81-565884328714" providerId="AD" clId="Web-{4B5A044C-BB91-9E6B-FA78-F088D1F9BF85}" dt="2023-03-30T23:54:31.205" v="449"/>
          <pc:sldLayoutMkLst>
            <pc:docMk/>
            <pc:sldMasterMk cId="2373268455" sldId="2147483684"/>
            <pc:sldLayoutMk cId="1739900086" sldId="2147483695"/>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0A_87AA1BE7.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0A_87AA1BE7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10F_E8125E94.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_10F_E8125E942.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CA"/>
              <a:t>Intuitiveness</a:t>
            </a:r>
            <a:r>
              <a:rPr lang="en-CA" baseline="0"/>
              <a:t> Rating</a:t>
            </a:r>
            <a:endParaRPr lang="en-CA"/>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1</c:v>
                </c:pt>
              </c:numCache>
            </c:numRef>
          </c:val>
          <c:extLst>
            <c:ext xmlns:c16="http://schemas.microsoft.com/office/drawing/2014/chart" uri="{C3380CC4-5D6E-409C-BE32-E72D297353CC}">
              <c16:uniqueId val="{00000000-8E75-471E-87B0-DCF87A11C28E}"/>
            </c:ext>
          </c:extLst>
        </c:ser>
        <c:ser>
          <c:idx val="1"/>
          <c:order val="1"/>
          <c:tx>
            <c:strRef>
              <c:f>Sheet1!$C$1</c:f>
              <c:strCache>
                <c:ptCount val="1"/>
                <c:pt idx="0">
                  <c:v>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c:v>
                </c:pt>
              </c:numCache>
            </c:numRef>
          </c:val>
          <c:extLst>
            <c:ext xmlns:c16="http://schemas.microsoft.com/office/drawing/2014/chart" uri="{C3380CC4-5D6E-409C-BE32-E72D297353CC}">
              <c16:uniqueId val="{00000001-8E75-471E-87B0-DCF87A11C28E}"/>
            </c:ext>
          </c:extLst>
        </c:ser>
        <c:ser>
          <c:idx val="2"/>
          <c:order val="2"/>
          <c:tx>
            <c:strRef>
              <c:f>Sheet1!$D$1</c:f>
              <c:strCache>
                <c:ptCount val="1"/>
                <c:pt idx="0">
                  <c:v>3</c:v>
                </c:pt>
              </c:strCache>
            </c:strRef>
          </c:tx>
          <c:spPr>
            <a:solidFill>
              <a:schemeClr val="accent3"/>
            </a:solidFill>
            <a:ln>
              <a:noFill/>
            </a:ln>
            <a:effectLst/>
          </c:spPr>
          <c:invertIfNegative val="0"/>
          <c:cat>
            <c:numRef>
              <c:f>Sheet1!$A$2</c:f>
              <c:numCache>
                <c:formatCode>General</c:formatCode>
                <c:ptCount val="1"/>
              </c:numCache>
            </c:numRef>
          </c:cat>
          <c:val>
            <c:numRef>
              <c:f>Sheet1!$D$2</c:f>
              <c:numCache>
                <c:formatCode>General</c:formatCode>
                <c:ptCount val="1"/>
                <c:pt idx="0">
                  <c:v>3</c:v>
                </c:pt>
              </c:numCache>
            </c:numRef>
          </c:val>
          <c:extLst>
            <c:ext xmlns:c16="http://schemas.microsoft.com/office/drawing/2014/chart" uri="{C3380CC4-5D6E-409C-BE32-E72D297353CC}">
              <c16:uniqueId val="{00000002-8E75-471E-87B0-DCF87A11C28E}"/>
            </c:ext>
          </c:extLst>
        </c:ser>
        <c:ser>
          <c:idx val="3"/>
          <c:order val="3"/>
          <c:tx>
            <c:strRef>
              <c:f>Sheet1!$E$1</c:f>
              <c:strCache>
                <c:ptCount val="1"/>
                <c:pt idx="0">
                  <c:v>4</c:v>
                </c:pt>
              </c:strCache>
            </c:strRef>
          </c:tx>
          <c:spPr>
            <a:solidFill>
              <a:schemeClr val="accent4"/>
            </a:solidFill>
            <a:ln>
              <a:noFill/>
            </a:ln>
            <a:effectLst/>
          </c:spPr>
          <c:invertIfNegative val="0"/>
          <c:cat>
            <c:numRef>
              <c:f>Sheet1!$A$2</c:f>
              <c:numCache>
                <c:formatCode>General</c:formatCode>
                <c:ptCount val="1"/>
              </c:numCache>
            </c:numRef>
          </c:cat>
          <c:val>
            <c:numRef>
              <c:f>Sheet1!$E$2</c:f>
              <c:numCache>
                <c:formatCode>General</c:formatCode>
                <c:ptCount val="1"/>
                <c:pt idx="0">
                  <c:v>0</c:v>
                </c:pt>
              </c:numCache>
            </c:numRef>
          </c:val>
          <c:extLst>
            <c:ext xmlns:c16="http://schemas.microsoft.com/office/drawing/2014/chart" uri="{C3380CC4-5D6E-409C-BE32-E72D297353CC}">
              <c16:uniqueId val="{00000003-8E75-471E-87B0-DCF87A11C28E}"/>
            </c:ext>
          </c:extLst>
        </c:ser>
        <c:ser>
          <c:idx val="4"/>
          <c:order val="4"/>
          <c:tx>
            <c:strRef>
              <c:f>Sheet1!$F$1</c:f>
              <c:strCache>
                <c:ptCount val="1"/>
                <c:pt idx="0">
                  <c:v>5</c:v>
                </c:pt>
              </c:strCache>
            </c:strRef>
          </c:tx>
          <c:spPr>
            <a:solidFill>
              <a:schemeClr val="accent5"/>
            </a:solidFill>
            <a:ln>
              <a:noFill/>
            </a:ln>
            <a:effectLst/>
          </c:spPr>
          <c:invertIfNegative val="0"/>
          <c:cat>
            <c:numRef>
              <c:f>Sheet1!$A$2</c:f>
              <c:numCache>
                <c:formatCode>General</c:formatCode>
                <c:ptCount val="1"/>
              </c:numCache>
            </c:numRef>
          </c:cat>
          <c:val>
            <c:numRef>
              <c:f>Sheet1!$F$2</c:f>
              <c:numCache>
                <c:formatCode>General</c:formatCode>
                <c:ptCount val="1"/>
                <c:pt idx="0">
                  <c:v>0</c:v>
                </c:pt>
              </c:numCache>
            </c:numRef>
          </c:val>
          <c:extLst>
            <c:ext xmlns:c16="http://schemas.microsoft.com/office/drawing/2014/chart" uri="{C3380CC4-5D6E-409C-BE32-E72D297353CC}">
              <c16:uniqueId val="{00000004-8E75-471E-87B0-DCF87A11C28E}"/>
            </c:ext>
          </c:extLst>
        </c:ser>
        <c:dLbls>
          <c:showLegendKey val="0"/>
          <c:showVal val="0"/>
          <c:showCatName val="0"/>
          <c:showSerName val="0"/>
          <c:showPercent val="0"/>
          <c:showBubbleSize val="0"/>
        </c:dLbls>
        <c:gapWidth val="219"/>
        <c:overlap val="-27"/>
        <c:axId val="557932095"/>
        <c:axId val="557917695"/>
      </c:barChart>
      <c:catAx>
        <c:axId val="55793209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7917695"/>
        <c:crosses val="autoZero"/>
        <c:auto val="1"/>
        <c:lblAlgn val="ctr"/>
        <c:lblOffset val="100"/>
        <c:noMultiLvlLbl val="0"/>
      </c:catAx>
      <c:valAx>
        <c:axId val="557917695"/>
        <c:scaling>
          <c:orientation val="minMax"/>
          <c:max val="5"/>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7932095"/>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CA"/>
              <a:t>Responsiveness</a:t>
            </a:r>
            <a:r>
              <a:rPr lang="en-CA" baseline="0"/>
              <a:t> Rating</a:t>
            </a:r>
            <a:endParaRPr lang="en-CA"/>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2</c:v>
                </c:pt>
              </c:numCache>
            </c:numRef>
          </c:val>
          <c:extLst>
            <c:ext xmlns:c16="http://schemas.microsoft.com/office/drawing/2014/chart" uri="{C3380CC4-5D6E-409C-BE32-E72D297353CC}">
              <c16:uniqueId val="{00000000-07F2-45A8-8755-3D1CB2782306}"/>
            </c:ext>
          </c:extLst>
        </c:ser>
        <c:ser>
          <c:idx val="1"/>
          <c:order val="1"/>
          <c:tx>
            <c:strRef>
              <c:f>Sheet1!$C$1</c:f>
              <c:strCache>
                <c:ptCount val="1"/>
                <c:pt idx="0">
                  <c:v>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3</c:v>
                </c:pt>
              </c:numCache>
            </c:numRef>
          </c:val>
          <c:extLst>
            <c:ext xmlns:c16="http://schemas.microsoft.com/office/drawing/2014/chart" uri="{C3380CC4-5D6E-409C-BE32-E72D297353CC}">
              <c16:uniqueId val="{00000001-07F2-45A8-8755-3D1CB2782306}"/>
            </c:ext>
          </c:extLst>
        </c:ser>
        <c:ser>
          <c:idx val="2"/>
          <c:order val="2"/>
          <c:tx>
            <c:strRef>
              <c:f>Sheet1!$D$1</c:f>
              <c:strCache>
                <c:ptCount val="1"/>
                <c:pt idx="0">
                  <c:v>3</c:v>
                </c:pt>
              </c:strCache>
            </c:strRef>
          </c:tx>
          <c:spPr>
            <a:solidFill>
              <a:schemeClr val="accent3"/>
            </a:solidFill>
            <a:ln>
              <a:noFill/>
            </a:ln>
            <a:effectLst/>
          </c:spPr>
          <c:invertIfNegative val="0"/>
          <c:cat>
            <c:numRef>
              <c:f>Sheet1!$A$2</c:f>
              <c:numCache>
                <c:formatCode>General</c:formatCode>
                <c:ptCount val="1"/>
              </c:numCache>
            </c:numRef>
          </c:cat>
          <c:val>
            <c:numRef>
              <c:f>Sheet1!$D$2</c:f>
              <c:numCache>
                <c:formatCode>General</c:formatCode>
                <c:ptCount val="1"/>
                <c:pt idx="0">
                  <c:v>1</c:v>
                </c:pt>
              </c:numCache>
            </c:numRef>
          </c:val>
          <c:extLst>
            <c:ext xmlns:c16="http://schemas.microsoft.com/office/drawing/2014/chart" uri="{C3380CC4-5D6E-409C-BE32-E72D297353CC}">
              <c16:uniqueId val="{00000002-07F2-45A8-8755-3D1CB2782306}"/>
            </c:ext>
          </c:extLst>
        </c:ser>
        <c:ser>
          <c:idx val="3"/>
          <c:order val="3"/>
          <c:tx>
            <c:strRef>
              <c:f>Sheet1!$E$1</c:f>
              <c:strCache>
                <c:ptCount val="1"/>
                <c:pt idx="0">
                  <c:v>4</c:v>
                </c:pt>
              </c:strCache>
            </c:strRef>
          </c:tx>
          <c:spPr>
            <a:solidFill>
              <a:schemeClr val="accent4"/>
            </a:solidFill>
            <a:ln>
              <a:noFill/>
            </a:ln>
            <a:effectLst/>
          </c:spPr>
          <c:invertIfNegative val="0"/>
          <c:cat>
            <c:numRef>
              <c:f>Sheet1!$A$2</c:f>
              <c:numCache>
                <c:formatCode>General</c:formatCode>
                <c:ptCount val="1"/>
              </c:numCache>
            </c:numRef>
          </c:cat>
          <c:val>
            <c:numRef>
              <c:f>Sheet1!$E$2</c:f>
              <c:numCache>
                <c:formatCode>General</c:formatCode>
                <c:ptCount val="1"/>
                <c:pt idx="0">
                  <c:v>0</c:v>
                </c:pt>
              </c:numCache>
            </c:numRef>
          </c:val>
          <c:extLst>
            <c:ext xmlns:c16="http://schemas.microsoft.com/office/drawing/2014/chart" uri="{C3380CC4-5D6E-409C-BE32-E72D297353CC}">
              <c16:uniqueId val="{00000003-07F2-45A8-8755-3D1CB2782306}"/>
            </c:ext>
          </c:extLst>
        </c:ser>
        <c:ser>
          <c:idx val="4"/>
          <c:order val="4"/>
          <c:tx>
            <c:strRef>
              <c:f>Sheet1!$F$1</c:f>
              <c:strCache>
                <c:ptCount val="1"/>
                <c:pt idx="0">
                  <c:v>5</c:v>
                </c:pt>
              </c:strCache>
            </c:strRef>
          </c:tx>
          <c:spPr>
            <a:solidFill>
              <a:schemeClr val="accent5"/>
            </a:solidFill>
            <a:ln>
              <a:noFill/>
            </a:ln>
            <a:effectLst/>
          </c:spPr>
          <c:invertIfNegative val="0"/>
          <c:cat>
            <c:numRef>
              <c:f>Sheet1!$A$2</c:f>
              <c:numCache>
                <c:formatCode>General</c:formatCode>
                <c:ptCount val="1"/>
              </c:numCache>
            </c:numRef>
          </c:cat>
          <c:val>
            <c:numRef>
              <c:f>Sheet1!$F$2</c:f>
              <c:numCache>
                <c:formatCode>General</c:formatCode>
                <c:ptCount val="1"/>
                <c:pt idx="0">
                  <c:v>0</c:v>
                </c:pt>
              </c:numCache>
            </c:numRef>
          </c:val>
          <c:extLst>
            <c:ext xmlns:c16="http://schemas.microsoft.com/office/drawing/2014/chart" uri="{C3380CC4-5D6E-409C-BE32-E72D297353CC}">
              <c16:uniqueId val="{00000004-07F2-45A8-8755-3D1CB2782306}"/>
            </c:ext>
          </c:extLst>
        </c:ser>
        <c:dLbls>
          <c:showLegendKey val="0"/>
          <c:showVal val="0"/>
          <c:showCatName val="0"/>
          <c:showSerName val="0"/>
          <c:showPercent val="0"/>
          <c:showBubbleSize val="0"/>
        </c:dLbls>
        <c:gapWidth val="219"/>
        <c:overlap val="-27"/>
        <c:axId val="557932095"/>
        <c:axId val="557917695"/>
      </c:barChart>
      <c:catAx>
        <c:axId val="55793209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7917695"/>
        <c:crosses val="autoZero"/>
        <c:auto val="1"/>
        <c:lblAlgn val="ctr"/>
        <c:lblOffset val="100"/>
        <c:noMultiLvlLbl val="0"/>
      </c:catAx>
      <c:valAx>
        <c:axId val="557917695"/>
        <c:scaling>
          <c:orientation val="minMax"/>
          <c:max val="5"/>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7932095"/>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CA"/>
              <a:t>Intuitiveness</a:t>
            </a:r>
            <a:r>
              <a:rPr lang="en-CA" baseline="0"/>
              <a:t> Rating</a:t>
            </a:r>
            <a:endParaRPr lang="en-CA"/>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0</c:v>
                </c:pt>
              </c:numCache>
            </c:numRef>
          </c:val>
          <c:extLst>
            <c:ext xmlns:c16="http://schemas.microsoft.com/office/drawing/2014/chart" uri="{C3380CC4-5D6E-409C-BE32-E72D297353CC}">
              <c16:uniqueId val="{00000000-9090-4D40-B1DB-141FE28977ED}"/>
            </c:ext>
          </c:extLst>
        </c:ser>
        <c:ser>
          <c:idx val="1"/>
          <c:order val="1"/>
          <c:tx>
            <c:strRef>
              <c:f>Sheet1!$C$1</c:f>
              <c:strCache>
                <c:ptCount val="1"/>
                <c:pt idx="0">
                  <c:v>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0</c:v>
                </c:pt>
              </c:numCache>
            </c:numRef>
          </c:val>
          <c:extLst>
            <c:ext xmlns:c16="http://schemas.microsoft.com/office/drawing/2014/chart" uri="{C3380CC4-5D6E-409C-BE32-E72D297353CC}">
              <c16:uniqueId val="{00000001-9090-4D40-B1DB-141FE28977ED}"/>
            </c:ext>
          </c:extLst>
        </c:ser>
        <c:ser>
          <c:idx val="2"/>
          <c:order val="2"/>
          <c:tx>
            <c:strRef>
              <c:f>Sheet1!$D$1</c:f>
              <c:strCache>
                <c:ptCount val="1"/>
                <c:pt idx="0">
                  <c:v>3</c:v>
                </c:pt>
              </c:strCache>
            </c:strRef>
          </c:tx>
          <c:spPr>
            <a:solidFill>
              <a:schemeClr val="accent3"/>
            </a:solidFill>
            <a:ln>
              <a:noFill/>
            </a:ln>
            <a:effectLst/>
          </c:spPr>
          <c:invertIfNegative val="0"/>
          <c:cat>
            <c:numRef>
              <c:f>Sheet1!$A$2</c:f>
              <c:numCache>
                <c:formatCode>General</c:formatCode>
                <c:ptCount val="1"/>
              </c:numCache>
            </c:numRef>
          </c:cat>
          <c:val>
            <c:numRef>
              <c:f>Sheet1!$D$2</c:f>
              <c:numCache>
                <c:formatCode>General</c:formatCode>
                <c:ptCount val="1"/>
                <c:pt idx="0">
                  <c:v>2</c:v>
                </c:pt>
              </c:numCache>
            </c:numRef>
          </c:val>
          <c:extLst>
            <c:ext xmlns:c16="http://schemas.microsoft.com/office/drawing/2014/chart" uri="{C3380CC4-5D6E-409C-BE32-E72D297353CC}">
              <c16:uniqueId val="{00000002-9090-4D40-B1DB-141FE28977ED}"/>
            </c:ext>
          </c:extLst>
        </c:ser>
        <c:ser>
          <c:idx val="3"/>
          <c:order val="3"/>
          <c:tx>
            <c:strRef>
              <c:f>Sheet1!$E$1</c:f>
              <c:strCache>
                <c:ptCount val="1"/>
                <c:pt idx="0">
                  <c:v>4</c:v>
                </c:pt>
              </c:strCache>
            </c:strRef>
          </c:tx>
          <c:spPr>
            <a:solidFill>
              <a:schemeClr val="accent4"/>
            </a:solidFill>
            <a:ln>
              <a:noFill/>
            </a:ln>
            <a:effectLst/>
          </c:spPr>
          <c:invertIfNegative val="0"/>
          <c:cat>
            <c:numRef>
              <c:f>Sheet1!$A$2</c:f>
              <c:numCache>
                <c:formatCode>General</c:formatCode>
                <c:ptCount val="1"/>
              </c:numCache>
            </c:numRef>
          </c:cat>
          <c:val>
            <c:numRef>
              <c:f>Sheet1!$E$2</c:f>
              <c:numCache>
                <c:formatCode>General</c:formatCode>
                <c:ptCount val="1"/>
                <c:pt idx="0">
                  <c:v>3</c:v>
                </c:pt>
              </c:numCache>
            </c:numRef>
          </c:val>
          <c:extLst>
            <c:ext xmlns:c16="http://schemas.microsoft.com/office/drawing/2014/chart" uri="{C3380CC4-5D6E-409C-BE32-E72D297353CC}">
              <c16:uniqueId val="{00000003-9090-4D40-B1DB-141FE28977ED}"/>
            </c:ext>
          </c:extLst>
        </c:ser>
        <c:ser>
          <c:idx val="4"/>
          <c:order val="4"/>
          <c:tx>
            <c:strRef>
              <c:f>Sheet1!$F$1</c:f>
              <c:strCache>
                <c:ptCount val="1"/>
                <c:pt idx="0">
                  <c:v>5</c:v>
                </c:pt>
              </c:strCache>
            </c:strRef>
          </c:tx>
          <c:spPr>
            <a:solidFill>
              <a:schemeClr val="accent5"/>
            </a:solidFill>
            <a:ln>
              <a:noFill/>
            </a:ln>
            <a:effectLst/>
          </c:spPr>
          <c:invertIfNegative val="0"/>
          <c:cat>
            <c:numRef>
              <c:f>Sheet1!$A$2</c:f>
              <c:numCache>
                <c:formatCode>General</c:formatCode>
                <c:ptCount val="1"/>
              </c:numCache>
            </c:numRef>
          </c:cat>
          <c:val>
            <c:numRef>
              <c:f>Sheet1!$F$2</c:f>
              <c:numCache>
                <c:formatCode>General</c:formatCode>
                <c:ptCount val="1"/>
                <c:pt idx="0">
                  <c:v>1</c:v>
                </c:pt>
              </c:numCache>
            </c:numRef>
          </c:val>
          <c:extLst>
            <c:ext xmlns:c16="http://schemas.microsoft.com/office/drawing/2014/chart" uri="{C3380CC4-5D6E-409C-BE32-E72D297353CC}">
              <c16:uniqueId val="{00000004-9090-4D40-B1DB-141FE28977ED}"/>
            </c:ext>
          </c:extLst>
        </c:ser>
        <c:dLbls>
          <c:showLegendKey val="0"/>
          <c:showVal val="0"/>
          <c:showCatName val="0"/>
          <c:showSerName val="0"/>
          <c:showPercent val="0"/>
          <c:showBubbleSize val="0"/>
        </c:dLbls>
        <c:gapWidth val="219"/>
        <c:overlap val="-27"/>
        <c:axId val="557932095"/>
        <c:axId val="557917695"/>
      </c:barChart>
      <c:catAx>
        <c:axId val="55793209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7917695"/>
        <c:crosses val="autoZero"/>
        <c:auto val="1"/>
        <c:lblAlgn val="ctr"/>
        <c:lblOffset val="100"/>
        <c:noMultiLvlLbl val="0"/>
      </c:catAx>
      <c:valAx>
        <c:axId val="557917695"/>
        <c:scaling>
          <c:orientation val="minMax"/>
          <c:max val="5"/>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7932095"/>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CA"/>
              <a:t>Responsiveness</a:t>
            </a:r>
            <a:r>
              <a:rPr lang="en-CA" baseline="0"/>
              <a:t> Rating</a:t>
            </a:r>
            <a:endParaRPr lang="en-CA"/>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0</c:v>
                </c:pt>
              </c:numCache>
            </c:numRef>
          </c:val>
          <c:extLst>
            <c:ext xmlns:c16="http://schemas.microsoft.com/office/drawing/2014/chart" uri="{C3380CC4-5D6E-409C-BE32-E72D297353CC}">
              <c16:uniqueId val="{00000000-83E3-4259-9265-DC62FDCBCA1D}"/>
            </c:ext>
          </c:extLst>
        </c:ser>
        <c:ser>
          <c:idx val="1"/>
          <c:order val="1"/>
          <c:tx>
            <c:strRef>
              <c:f>Sheet1!$C$1</c:f>
              <c:strCache>
                <c:ptCount val="1"/>
                <c:pt idx="0">
                  <c:v>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0</c:v>
                </c:pt>
              </c:numCache>
            </c:numRef>
          </c:val>
          <c:extLst>
            <c:ext xmlns:c16="http://schemas.microsoft.com/office/drawing/2014/chart" uri="{C3380CC4-5D6E-409C-BE32-E72D297353CC}">
              <c16:uniqueId val="{00000001-83E3-4259-9265-DC62FDCBCA1D}"/>
            </c:ext>
          </c:extLst>
        </c:ser>
        <c:ser>
          <c:idx val="2"/>
          <c:order val="2"/>
          <c:tx>
            <c:strRef>
              <c:f>Sheet1!$D$1</c:f>
              <c:strCache>
                <c:ptCount val="1"/>
                <c:pt idx="0">
                  <c:v>3</c:v>
                </c:pt>
              </c:strCache>
            </c:strRef>
          </c:tx>
          <c:spPr>
            <a:solidFill>
              <a:schemeClr val="accent3"/>
            </a:solidFill>
            <a:ln>
              <a:noFill/>
            </a:ln>
            <a:effectLst/>
          </c:spPr>
          <c:invertIfNegative val="0"/>
          <c:cat>
            <c:numRef>
              <c:f>Sheet1!$A$2</c:f>
              <c:numCache>
                <c:formatCode>General</c:formatCode>
                <c:ptCount val="1"/>
              </c:numCache>
            </c:numRef>
          </c:cat>
          <c:val>
            <c:numRef>
              <c:f>Sheet1!$D$2</c:f>
              <c:numCache>
                <c:formatCode>General</c:formatCode>
                <c:ptCount val="1"/>
                <c:pt idx="0">
                  <c:v>1</c:v>
                </c:pt>
              </c:numCache>
            </c:numRef>
          </c:val>
          <c:extLst>
            <c:ext xmlns:c16="http://schemas.microsoft.com/office/drawing/2014/chart" uri="{C3380CC4-5D6E-409C-BE32-E72D297353CC}">
              <c16:uniqueId val="{00000002-83E3-4259-9265-DC62FDCBCA1D}"/>
            </c:ext>
          </c:extLst>
        </c:ser>
        <c:ser>
          <c:idx val="3"/>
          <c:order val="3"/>
          <c:tx>
            <c:strRef>
              <c:f>Sheet1!$E$1</c:f>
              <c:strCache>
                <c:ptCount val="1"/>
                <c:pt idx="0">
                  <c:v>4</c:v>
                </c:pt>
              </c:strCache>
            </c:strRef>
          </c:tx>
          <c:spPr>
            <a:solidFill>
              <a:schemeClr val="accent4"/>
            </a:solidFill>
            <a:ln>
              <a:noFill/>
            </a:ln>
            <a:effectLst/>
          </c:spPr>
          <c:invertIfNegative val="0"/>
          <c:cat>
            <c:numRef>
              <c:f>Sheet1!$A$2</c:f>
              <c:numCache>
                <c:formatCode>General</c:formatCode>
                <c:ptCount val="1"/>
              </c:numCache>
            </c:numRef>
          </c:cat>
          <c:val>
            <c:numRef>
              <c:f>Sheet1!$E$2</c:f>
              <c:numCache>
                <c:formatCode>General</c:formatCode>
                <c:ptCount val="1"/>
                <c:pt idx="0">
                  <c:v>2</c:v>
                </c:pt>
              </c:numCache>
            </c:numRef>
          </c:val>
          <c:extLst>
            <c:ext xmlns:c16="http://schemas.microsoft.com/office/drawing/2014/chart" uri="{C3380CC4-5D6E-409C-BE32-E72D297353CC}">
              <c16:uniqueId val="{00000003-83E3-4259-9265-DC62FDCBCA1D}"/>
            </c:ext>
          </c:extLst>
        </c:ser>
        <c:ser>
          <c:idx val="4"/>
          <c:order val="4"/>
          <c:tx>
            <c:strRef>
              <c:f>Sheet1!$F$1</c:f>
              <c:strCache>
                <c:ptCount val="1"/>
                <c:pt idx="0">
                  <c:v>5</c:v>
                </c:pt>
              </c:strCache>
            </c:strRef>
          </c:tx>
          <c:spPr>
            <a:solidFill>
              <a:schemeClr val="accent5"/>
            </a:solidFill>
            <a:ln>
              <a:noFill/>
            </a:ln>
            <a:effectLst/>
          </c:spPr>
          <c:invertIfNegative val="0"/>
          <c:cat>
            <c:numRef>
              <c:f>Sheet1!$A$2</c:f>
              <c:numCache>
                <c:formatCode>General</c:formatCode>
                <c:ptCount val="1"/>
              </c:numCache>
            </c:numRef>
          </c:cat>
          <c:val>
            <c:numRef>
              <c:f>Sheet1!$F$2</c:f>
              <c:numCache>
                <c:formatCode>General</c:formatCode>
                <c:ptCount val="1"/>
                <c:pt idx="0">
                  <c:v>3</c:v>
                </c:pt>
              </c:numCache>
            </c:numRef>
          </c:val>
          <c:extLst>
            <c:ext xmlns:c16="http://schemas.microsoft.com/office/drawing/2014/chart" uri="{C3380CC4-5D6E-409C-BE32-E72D297353CC}">
              <c16:uniqueId val="{00000004-83E3-4259-9265-DC62FDCBCA1D}"/>
            </c:ext>
          </c:extLst>
        </c:ser>
        <c:dLbls>
          <c:showLegendKey val="0"/>
          <c:showVal val="0"/>
          <c:showCatName val="0"/>
          <c:showSerName val="0"/>
          <c:showPercent val="0"/>
          <c:showBubbleSize val="0"/>
        </c:dLbls>
        <c:gapWidth val="219"/>
        <c:overlap val="-27"/>
        <c:axId val="557932095"/>
        <c:axId val="557917695"/>
      </c:barChart>
      <c:catAx>
        <c:axId val="55793209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7917695"/>
        <c:crosses val="autoZero"/>
        <c:auto val="1"/>
        <c:lblAlgn val="ctr"/>
        <c:lblOffset val="100"/>
        <c:noMultiLvlLbl val="0"/>
      </c:catAx>
      <c:valAx>
        <c:axId val="557917695"/>
        <c:scaling>
          <c:orientation val="minMax"/>
          <c:max val="5"/>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7932095"/>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0A276E-E2A5-47DC-A39C-931959D53AF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84E7E19-5BCC-4BD3-9E84-20D4D354E8C8}">
      <dgm:prSet/>
      <dgm:spPr/>
      <dgm:t>
        <a:bodyPr/>
        <a:lstStyle/>
        <a:p>
          <a:r>
            <a:rPr lang="en-US"/>
            <a:t>LaTeX editor</a:t>
          </a:r>
        </a:p>
      </dgm:t>
    </dgm:pt>
    <dgm:pt modelId="{47911619-37E7-42C6-A2DB-0355701441A4}" type="parTrans" cxnId="{AB14472D-A35E-4BE0-8EF6-E434916C8F84}">
      <dgm:prSet/>
      <dgm:spPr/>
      <dgm:t>
        <a:bodyPr/>
        <a:lstStyle/>
        <a:p>
          <a:endParaRPr lang="en-US"/>
        </a:p>
      </dgm:t>
    </dgm:pt>
    <dgm:pt modelId="{63F90834-D3E5-4C40-A269-CB41FC49F120}" type="sibTrans" cxnId="{AB14472D-A35E-4BE0-8EF6-E434916C8F84}">
      <dgm:prSet/>
      <dgm:spPr/>
      <dgm:t>
        <a:bodyPr/>
        <a:lstStyle/>
        <a:p>
          <a:endParaRPr lang="en-US"/>
        </a:p>
      </dgm:t>
    </dgm:pt>
    <dgm:pt modelId="{D8968DE7-4D19-4922-A6E0-9AFC00F8B326}">
      <dgm:prSet/>
      <dgm:spPr/>
      <dgm:t>
        <a:bodyPr/>
        <a:lstStyle/>
        <a:p>
          <a:r>
            <a:rPr lang="en-US"/>
            <a:t>LaTeX compiler</a:t>
          </a:r>
        </a:p>
      </dgm:t>
    </dgm:pt>
    <dgm:pt modelId="{44AE886A-5994-47F0-A1AB-CB3218DA037D}" type="parTrans" cxnId="{084BC976-D772-48F5-9C84-0F17439A351A}">
      <dgm:prSet/>
      <dgm:spPr/>
      <dgm:t>
        <a:bodyPr/>
        <a:lstStyle/>
        <a:p>
          <a:endParaRPr lang="en-US"/>
        </a:p>
      </dgm:t>
    </dgm:pt>
    <dgm:pt modelId="{F8BD804F-D0CD-467E-B57B-E81A6404E21E}" type="sibTrans" cxnId="{084BC976-D772-48F5-9C84-0F17439A351A}">
      <dgm:prSet/>
      <dgm:spPr/>
      <dgm:t>
        <a:bodyPr/>
        <a:lstStyle/>
        <a:p>
          <a:endParaRPr lang="en-US"/>
        </a:p>
      </dgm:t>
    </dgm:pt>
    <dgm:pt modelId="{4CCE6E12-D517-4E63-9316-09BC95C2A53B}">
      <dgm:prSet/>
      <dgm:spPr/>
      <dgm:t>
        <a:bodyPr/>
        <a:lstStyle/>
        <a:p>
          <a:r>
            <a:rPr lang="en-US"/>
            <a:t>Collaborative text editor</a:t>
          </a:r>
        </a:p>
      </dgm:t>
    </dgm:pt>
    <dgm:pt modelId="{33BE3F2D-156A-4AB5-9C4B-571198371F2B}" type="parTrans" cxnId="{515A94F0-EE93-4C43-8658-0908877596B5}">
      <dgm:prSet/>
      <dgm:spPr/>
      <dgm:t>
        <a:bodyPr/>
        <a:lstStyle/>
        <a:p>
          <a:endParaRPr lang="en-US"/>
        </a:p>
      </dgm:t>
    </dgm:pt>
    <dgm:pt modelId="{AA872129-CEE4-4255-AF00-0573A8F06884}" type="sibTrans" cxnId="{515A94F0-EE93-4C43-8658-0908877596B5}">
      <dgm:prSet/>
      <dgm:spPr/>
      <dgm:t>
        <a:bodyPr/>
        <a:lstStyle/>
        <a:p>
          <a:endParaRPr lang="en-US"/>
        </a:p>
      </dgm:t>
    </dgm:pt>
    <dgm:pt modelId="{A76E7CA7-BC6B-4D9C-AC09-58870F1E4DCC}">
      <dgm:prSet/>
      <dgm:spPr/>
      <dgm:t>
        <a:bodyPr/>
        <a:lstStyle/>
        <a:p>
          <a:r>
            <a:rPr lang="en-US"/>
            <a:t>Project Management System</a:t>
          </a:r>
        </a:p>
      </dgm:t>
    </dgm:pt>
    <dgm:pt modelId="{3D1962A3-500A-477B-B99D-9F1E4002C9DD}" type="parTrans" cxnId="{7BC4C6E5-6475-4747-B938-122F70500EA0}">
      <dgm:prSet/>
      <dgm:spPr/>
      <dgm:t>
        <a:bodyPr/>
        <a:lstStyle/>
        <a:p>
          <a:endParaRPr lang="en-US"/>
        </a:p>
      </dgm:t>
    </dgm:pt>
    <dgm:pt modelId="{E0D8472B-F284-4A50-BC26-C9C174B78861}" type="sibTrans" cxnId="{7BC4C6E5-6475-4747-B938-122F70500EA0}">
      <dgm:prSet/>
      <dgm:spPr/>
      <dgm:t>
        <a:bodyPr/>
        <a:lstStyle/>
        <a:p>
          <a:endParaRPr lang="en-US"/>
        </a:p>
      </dgm:t>
    </dgm:pt>
    <dgm:pt modelId="{BF8F2A04-7DD4-459B-BB55-6B36DA9C5097}" type="pres">
      <dgm:prSet presAssocID="{550A276E-E2A5-47DC-A39C-931959D53AFB}" presName="hierChild1" presStyleCnt="0">
        <dgm:presLayoutVars>
          <dgm:chPref val="1"/>
          <dgm:dir/>
          <dgm:animOne val="branch"/>
          <dgm:animLvl val="lvl"/>
          <dgm:resizeHandles/>
        </dgm:presLayoutVars>
      </dgm:prSet>
      <dgm:spPr/>
    </dgm:pt>
    <dgm:pt modelId="{A7639737-056C-4CB0-ADEB-EF1F73EC7EEC}" type="pres">
      <dgm:prSet presAssocID="{B84E7E19-5BCC-4BD3-9E84-20D4D354E8C8}" presName="hierRoot1" presStyleCnt="0"/>
      <dgm:spPr/>
    </dgm:pt>
    <dgm:pt modelId="{7601C05D-C02E-4B36-ABFD-DB4596476F57}" type="pres">
      <dgm:prSet presAssocID="{B84E7E19-5BCC-4BD3-9E84-20D4D354E8C8}" presName="composite" presStyleCnt="0"/>
      <dgm:spPr/>
    </dgm:pt>
    <dgm:pt modelId="{3116C0D1-1E67-4C3F-92F2-266B1360F738}" type="pres">
      <dgm:prSet presAssocID="{B84E7E19-5BCC-4BD3-9E84-20D4D354E8C8}" presName="background" presStyleLbl="node0" presStyleIdx="0" presStyleCnt="4"/>
      <dgm:spPr/>
    </dgm:pt>
    <dgm:pt modelId="{4F8AB84A-F5B1-44A5-9073-52903FC43031}" type="pres">
      <dgm:prSet presAssocID="{B84E7E19-5BCC-4BD3-9E84-20D4D354E8C8}" presName="text" presStyleLbl="fgAcc0" presStyleIdx="0" presStyleCnt="4">
        <dgm:presLayoutVars>
          <dgm:chPref val="3"/>
        </dgm:presLayoutVars>
      </dgm:prSet>
      <dgm:spPr/>
    </dgm:pt>
    <dgm:pt modelId="{75DC724D-9551-4A3C-A672-9ECF7799E7F3}" type="pres">
      <dgm:prSet presAssocID="{B84E7E19-5BCC-4BD3-9E84-20D4D354E8C8}" presName="hierChild2" presStyleCnt="0"/>
      <dgm:spPr/>
    </dgm:pt>
    <dgm:pt modelId="{3CC4182C-FCA1-4216-BCA9-C86F6ADDC5A0}" type="pres">
      <dgm:prSet presAssocID="{D8968DE7-4D19-4922-A6E0-9AFC00F8B326}" presName="hierRoot1" presStyleCnt="0"/>
      <dgm:spPr/>
    </dgm:pt>
    <dgm:pt modelId="{CE0FB5CF-0566-4E95-A3DB-21675919D730}" type="pres">
      <dgm:prSet presAssocID="{D8968DE7-4D19-4922-A6E0-9AFC00F8B326}" presName="composite" presStyleCnt="0"/>
      <dgm:spPr/>
    </dgm:pt>
    <dgm:pt modelId="{5A33404A-3C78-4290-843F-54FD86BB3DCA}" type="pres">
      <dgm:prSet presAssocID="{D8968DE7-4D19-4922-A6E0-9AFC00F8B326}" presName="background" presStyleLbl="node0" presStyleIdx="1" presStyleCnt="4"/>
      <dgm:spPr/>
    </dgm:pt>
    <dgm:pt modelId="{0533BBFA-4904-42E3-BFC8-BCE8D5C259C2}" type="pres">
      <dgm:prSet presAssocID="{D8968DE7-4D19-4922-A6E0-9AFC00F8B326}" presName="text" presStyleLbl="fgAcc0" presStyleIdx="1" presStyleCnt="4">
        <dgm:presLayoutVars>
          <dgm:chPref val="3"/>
        </dgm:presLayoutVars>
      </dgm:prSet>
      <dgm:spPr/>
    </dgm:pt>
    <dgm:pt modelId="{2B20972B-F57B-495C-8654-88F5372A781B}" type="pres">
      <dgm:prSet presAssocID="{D8968DE7-4D19-4922-A6E0-9AFC00F8B326}" presName="hierChild2" presStyleCnt="0"/>
      <dgm:spPr/>
    </dgm:pt>
    <dgm:pt modelId="{10E1780A-852D-4E14-AFC2-C9A18BAFAD40}" type="pres">
      <dgm:prSet presAssocID="{4CCE6E12-D517-4E63-9316-09BC95C2A53B}" presName="hierRoot1" presStyleCnt="0"/>
      <dgm:spPr/>
    </dgm:pt>
    <dgm:pt modelId="{76B45DC3-EE21-490B-AC96-FA5A5E57E003}" type="pres">
      <dgm:prSet presAssocID="{4CCE6E12-D517-4E63-9316-09BC95C2A53B}" presName="composite" presStyleCnt="0"/>
      <dgm:spPr/>
    </dgm:pt>
    <dgm:pt modelId="{4795935F-5F3A-476E-ACE9-64B0EB73F60E}" type="pres">
      <dgm:prSet presAssocID="{4CCE6E12-D517-4E63-9316-09BC95C2A53B}" presName="background" presStyleLbl="node0" presStyleIdx="2" presStyleCnt="4"/>
      <dgm:spPr/>
    </dgm:pt>
    <dgm:pt modelId="{1A4F5056-179B-4792-AE76-0F8452F75C0A}" type="pres">
      <dgm:prSet presAssocID="{4CCE6E12-D517-4E63-9316-09BC95C2A53B}" presName="text" presStyleLbl="fgAcc0" presStyleIdx="2" presStyleCnt="4">
        <dgm:presLayoutVars>
          <dgm:chPref val="3"/>
        </dgm:presLayoutVars>
      </dgm:prSet>
      <dgm:spPr/>
    </dgm:pt>
    <dgm:pt modelId="{9431F40B-7DA5-4673-BBEC-4BDD6AAA96F0}" type="pres">
      <dgm:prSet presAssocID="{4CCE6E12-D517-4E63-9316-09BC95C2A53B}" presName="hierChild2" presStyleCnt="0"/>
      <dgm:spPr/>
    </dgm:pt>
    <dgm:pt modelId="{22A64E5F-2819-4DFD-906C-9966E5459A5F}" type="pres">
      <dgm:prSet presAssocID="{A76E7CA7-BC6B-4D9C-AC09-58870F1E4DCC}" presName="hierRoot1" presStyleCnt="0"/>
      <dgm:spPr/>
    </dgm:pt>
    <dgm:pt modelId="{19612BC6-CF55-4F6D-A46E-50D3408E4E59}" type="pres">
      <dgm:prSet presAssocID="{A76E7CA7-BC6B-4D9C-AC09-58870F1E4DCC}" presName="composite" presStyleCnt="0"/>
      <dgm:spPr/>
    </dgm:pt>
    <dgm:pt modelId="{31A9893C-8C33-4836-8FAD-41CDA7A3ECCC}" type="pres">
      <dgm:prSet presAssocID="{A76E7CA7-BC6B-4D9C-AC09-58870F1E4DCC}" presName="background" presStyleLbl="node0" presStyleIdx="3" presStyleCnt="4"/>
      <dgm:spPr/>
    </dgm:pt>
    <dgm:pt modelId="{0E25B5F6-9832-4D56-A6E0-7F6722FB395A}" type="pres">
      <dgm:prSet presAssocID="{A76E7CA7-BC6B-4D9C-AC09-58870F1E4DCC}" presName="text" presStyleLbl="fgAcc0" presStyleIdx="3" presStyleCnt="4">
        <dgm:presLayoutVars>
          <dgm:chPref val="3"/>
        </dgm:presLayoutVars>
      </dgm:prSet>
      <dgm:spPr/>
    </dgm:pt>
    <dgm:pt modelId="{403E9DEC-1CD4-402E-ADD9-672683D927A7}" type="pres">
      <dgm:prSet presAssocID="{A76E7CA7-BC6B-4D9C-AC09-58870F1E4DCC}" presName="hierChild2" presStyleCnt="0"/>
      <dgm:spPr/>
    </dgm:pt>
  </dgm:ptLst>
  <dgm:cxnLst>
    <dgm:cxn modelId="{AB14472D-A35E-4BE0-8EF6-E434916C8F84}" srcId="{550A276E-E2A5-47DC-A39C-931959D53AFB}" destId="{B84E7E19-5BCC-4BD3-9E84-20D4D354E8C8}" srcOrd="0" destOrd="0" parTransId="{47911619-37E7-42C6-A2DB-0355701441A4}" sibTransId="{63F90834-D3E5-4C40-A269-CB41FC49F120}"/>
    <dgm:cxn modelId="{D2F6F44A-1A52-6E45-84A4-7B6778205049}" type="presOf" srcId="{D8968DE7-4D19-4922-A6E0-9AFC00F8B326}" destId="{0533BBFA-4904-42E3-BFC8-BCE8D5C259C2}" srcOrd="0" destOrd="0" presId="urn:microsoft.com/office/officeart/2005/8/layout/hierarchy1"/>
    <dgm:cxn modelId="{1F41666B-7D90-A348-AC99-79EBC44F1D89}" type="presOf" srcId="{550A276E-E2A5-47DC-A39C-931959D53AFB}" destId="{BF8F2A04-7DD4-459B-BB55-6B36DA9C5097}" srcOrd="0" destOrd="0" presId="urn:microsoft.com/office/officeart/2005/8/layout/hierarchy1"/>
    <dgm:cxn modelId="{084BC976-D772-48F5-9C84-0F17439A351A}" srcId="{550A276E-E2A5-47DC-A39C-931959D53AFB}" destId="{D8968DE7-4D19-4922-A6E0-9AFC00F8B326}" srcOrd="1" destOrd="0" parTransId="{44AE886A-5994-47F0-A1AB-CB3218DA037D}" sibTransId="{F8BD804F-D0CD-467E-B57B-E81A6404E21E}"/>
    <dgm:cxn modelId="{F4CA5EA2-740A-6E47-8871-8C3E48530DF2}" type="presOf" srcId="{A76E7CA7-BC6B-4D9C-AC09-58870F1E4DCC}" destId="{0E25B5F6-9832-4D56-A6E0-7F6722FB395A}" srcOrd="0" destOrd="0" presId="urn:microsoft.com/office/officeart/2005/8/layout/hierarchy1"/>
    <dgm:cxn modelId="{68F9D6A9-4E37-B545-B343-84CF638DDED3}" type="presOf" srcId="{B84E7E19-5BCC-4BD3-9E84-20D4D354E8C8}" destId="{4F8AB84A-F5B1-44A5-9073-52903FC43031}" srcOrd="0" destOrd="0" presId="urn:microsoft.com/office/officeart/2005/8/layout/hierarchy1"/>
    <dgm:cxn modelId="{7BC4C6E5-6475-4747-B938-122F70500EA0}" srcId="{550A276E-E2A5-47DC-A39C-931959D53AFB}" destId="{A76E7CA7-BC6B-4D9C-AC09-58870F1E4DCC}" srcOrd="3" destOrd="0" parTransId="{3D1962A3-500A-477B-B99D-9F1E4002C9DD}" sibTransId="{E0D8472B-F284-4A50-BC26-C9C174B78861}"/>
    <dgm:cxn modelId="{515A94F0-EE93-4C43-8658-0908877596B5}" srcId="{550A276E-E2A5-47DC-A39C-931959D53AFB}" destId="{4CCE6E12-D517-4E63-9316-09BC95C2A53B}" srcOrd="2" destOrd="0" parTransId="{33BE3F2D-156A-4AB5-9C4B-571198371F2B}" sibTransId="{AA872129-CEE4-4255-AF00-0573A8F06884}"/>
    <dgm:cxn modelId="{9E61D2FA-E399-9245-A4DE-29DA10C495EC}" type="presOf" srcId="{4CCE6E12-D517-4E63-9316-09BC95C2A53B}" destId="{1A4F5056-179B-4792-AE76-0F8452F75C0A}" srcOrd="0" destOrd="0" presId="urn:microsoft.com/office/officeart/2005/8/layout/hierarchy1"/>
    <dgm:cxn modelId="{CA1BBA02-C97D-6340-AACF-FAA7C2AFE8DC}" type="presParOf" srcId="{BF8F2A04-7DD4-459B-BB55-6B36DA9C5097}" destId="{A7639737-056C-4CB0-ADEB-EF1F73EC7EEC}" srcOrd="0" destOrd="0" presId="urn:microsoft.com/office/officeart/2005/8/layout/hierarchy1"/>
    <dgm:cxn modelId="{C8EEDEDA-A962-384C-98A0-F43E78B5A314}" type="presParOf" srcId="{A7639737-056C-4CB0-ADEB-EF1F73EC7EEC}" destId="{7601C05D-C02E-4B36-ABFD-DB4596476F57}" srcOrd="0" destOrd="0" presId="urn:microsoft.com/office/officeart/2005/8/layout/hierarchy1"/>
    <dgm:cxn modelId="{4C2F818E-82A0-4848-AFEB-B8B4D4C5DAF6}" type="presParOf" srcId="{7601C05D-C02E-4B36-ABFD-DB4596476F57}" destId="{3116C0D1-1E67-4C3F-92F2-266B1360F738}" srcOrd="0" destOrd="0" presId="urn:microsoft.com/office/officeart/2005/8/layout/hierarchy1"/>
    <dgm:cxn modelId="{5329D18B-30EE-1C40-9133-140171298010}" type="presParOf" srcId="{7601C05D-C02E-4B36-ABFD-DB4596476F57}" destId="{4F8AB84A-F5B1-44A5-9073-52903FC43031}" srcOrd="1" destOrd="0" presId="urn:microsoft.com/office/officeart/2005/8/layout/hierarchy1"/>
    <dgm:cxn modelId="{DFEC2F6F-1A92-F84A-9C9F-79A9529D9A0F}" type="presParOf" srcId="{A7639737-056C-4CB0-ADEB-EF1F73EC7EEC}" destId="{75DC724D-9551-4A3C-A672-9ECF7799E7F3}" srcOrd="1" destOrd="0" presId="urn:microsoft.com/office/officeart/2005/8/layout/hierarchy1"/>
    <dgm:cxn modelId="{AF3F7484-3D9C-ED4B-B255-F86AF27C6C41}" type="presParOf" srcId="{BF8F2A04-7DD4-459B-BB55-6B36DA9C5097}" destId="{3CC4182C-FCA1-4216-BCA9-C86F6ADDC5A0}" srcOrd="1" destOrd="0" presId="urn:microsoft.com/office/officeart/2005/8/layout/hierarchy1"/>
    <dgm:cxn modelId="{32375E09-718D-F24C-A3C2-3AA41788EC81}" type="presParOf" srcId="{3CC4182C-FCA1-4216-BCA9-C86F6ADDC5A0}" destId="{CE0FB5CF-0566-4E95-A3DB-21675919D730}" srcOrd="0" destOrd="0" presId="urn:microsoft.com/office/officeart/2005/8/layout/hierarchy1"/>
    <dgm:cxn modelId="{F24D9A21-61B6-9E45-981E-A6C6B2FA078E}" type="presParOf" srcId="{CE0FB5CF-0566-4E95-A3DB-21675919D730}" destId="{5A33404A-3C78-4290-843F-54FD86BB3DCA}" srcOrd="0" destOrd="0" presId="urn:microsoft.com/office/officeart/2005/8/layout/hierarchy1"/>
    <dgm:cxn modelId="{DCED0716-4ED7-5249-A1E6-F7E3F55F7FDB}" type="presParOf" srcId="{CE0FB5CF-0566-4E95-A3DB-21675919D730}" destId="{0533BBFA-4904-42E3-BFC8-BCE8D5C259C2}" srcOrd="1" destOrd="0" presId="urn:microsoft.com/office/officeart/2005/8/layout/hierarchy1"/>
    <dgm:cxn modelId="{0C951FB5-A5DA-C84E-9FE9-45EC7476B094}" type="presParOf" srcId="{3CC4182C-FCA1-4216-BCA9-C86F6ADDC5A0}" destId="{2B20972B-F57B-495C-8654-88F5372A781B}" srcOrd="1" destOrd="0" presId="urn:microsoft.com/office/officeart/2005/8/layout/hierarchy1"/>
    <dgm:cxn modelId="{C13DEC07-9E15-294F-A3EA-3175FB26031C}" type="presParOf" srcId="{BF8F2A04-7DD4-459B-BB55-6B36DA9C5097}" destId="{10E1780A-852D-4E14-AFC2-C9A18BAFAD40}" srcOrd="2" destOrd="0" presId="urn:microsoft.com/office/officeart/2005/8/layout/hierarchy1"/>
    <dgm:cxn modelId="{9D5C2D78-C75D-E841-BC67-117524ADCD64}" type="presParOf" srcId="{10E1780A-852D-4E14-AFC2-C9A18BAFAD40}" destId="{76B45DC3-EE21-490B-AC96-FA5A5E57E003}" srcOrd="0" destOrd="0" presId="urn:microsoft.com/office/officeart/2005/8/layout/hierarchy1"/>
    <dgm:cxn modelId="{53A14872-2F05-FE41-A7F1-B48D9395D58B}" type="presParOf" srcId="{76B45DC3-EE21-490B-AC96-FA5A5E57E003}" destId="{4795935F-5F3A-476E-ACE9-64B0EB73F60E}" srcOrd="0" destOrd="0" presId="urn:microsoft.com/office/officeart/2005/8/layout/hierarchy1"/>
    <dgm:cxn modelId="{C393A3AE-9231-674C-8D2D-E509A5F94D90}" type="presParOf" srcId="{76B45DC3-EE21-490B-AC96-FA5A5E57E003}" destId="{1A4F5056-179B-4792-AE76-0F8452F75C0A}" srcOrd="1" destOrd="0" presId="urn:microsoft.com/office/officeart/2005/8/layout/hierarchy1"/>
    <dgm:cxn modelId="{4191AAFE-D976-9C42-ABC7-99CEA747C8FD}" type="presParOf" srcId="{10E1780A-852D-4E14-AFC2-C9A18BAFAD40}" destId="{9431F40B-7DA5-4673-BBEC-4BDD6AAA96F0}" srcOrd="1" destOrd="0" presId="urn:microsoft.com/office/officeart/2005/8/layout/hierarchy1"/>
    <dgm:cxn modelId="{690B56D8-D4A9-B54A-A145-FDE45FE1DF2F}" type="presParOf" srcId="{BF8F2A04-7DD4-459B-BB55-6B36DA9C5097}" destId="{22A64E5F-2819-4DFD-906C-9966E5459A5F}" srcOrd="3" destOrd="0" presId="urn:microsoft.com/office/officeart/2005/8/layout/hierarchy1"/>
    <dgm:cxn modelId="{21742AEF-916D-8647-B2E5-713507482786}" type="presParOf" srcId="{22A64E5F-2819-4DFD-906C-9966E5459A5F}" destId="{19612BC6-CF55-4F6D-A46E-50D3408E4E59}" srcOrd="0" destOrd="0" presId="urn:microsoft.com/office/officeart/2005/8/layout/hierarchy1"/>
    <dgm:cxn modelId="{8C1043A6-AFB9-034B-9BBC-1AD8BBCE46E2}" type="presParOf" srcId="{19612BC6-CF55-4F6D-A46E-50D3408E4E59}" destId="{31A9893C-8C33-4836-8FAD-41CDA7A3ECCC}" srcOrd="0" destOrd="0" presId="urn:microsoft.com/office/officeart/2005/8/layout/hierarchy1"/>
    <dgm:cxn modelId="{B5883292-1DF1-0642-83C5-257D042A226F}" type="presParOf" srcId="{19612BC6-CF55-4F6D-A46E-50D3408E4E59}" destId="{0E25B5F6-9832-4D56-A6E0-7F6722FB395A}" srcOrd="1" destOrd="0" presId="urn:microsoft.com/office/officeart/2005/8/layout/hierarchy1"/>
    <dgm:cxn modelId="{10B0D158-E0AD-2F46-A462-53E7C1FABD27}" type="presParOf" srcId="{22A64E5F-2819-4DFD-906C-9966E5459A5F}" destId="{403E9DEC-1CD4-402E-ADD9-672683D927A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16C0D1-1E67-4C3F-92F2-266B1360F738}">
      <dsp:nvSpPr>
        <dsp:cNvPr id="0" name=""/>
        <dsp:cNvSpPr/>
      </dsp:nvSpPr>
      <dsp:spPr>
        <a:xfrm>
          <a:off x="3080" y="359350"/>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8AB84A-F5B1-44A5-9073-52903FC43031}">
      <dsp:nvSpPr>
        <dsp:cNvPr id="0" name=""/>
        <dsp:cNvSpPr/>
      </dsp:nvSpPr>
      <dsp:spPr>
        <a:xfrm>
          <a:off x="247486" y="591535"/>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LaTeX editor</a:t>
          </a:r>
        </a:p>
      </dsp:txBody>
      <dsp:txXfrm>
        <a:off x="288396" y="632445"/>
        <a:ext cx="2117829" cy="1314957"/>
      </dsp:txXfrm>
    </dsp:sp>
    <dsp:sp modelId="{5A33404A-3C78-4290-843F-54FD86BB3DCA}">
      <dsp:nvSpPr>
        <dsp:cNvPr id="0" name=""/>
        <dsp:cNvSpPr/>
      </dsp:nvSpPr>
      <dsp:spPr>
        <a:xfrm>
          <a:off x="2691541" y="359350"/>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33BBFA-4904-42E3-BFC8-BCE8D5C259C2}">
      <dsp:nvSpPr>
        <dsp:cNvPr id="0" name=""/>
        <dsp:cNvSpPr/>
      </dsp:nvSpPr>
      <dsp:spPr>
        <a:xfrm>
          <a:off x="2935947" y="591535"/>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LaTeX compiler</a:t>
          </a:r>
        </a:p>
      </dsp:txBody>
      <dsp:txXfrm>
        <a:off x="2976857" y="632445"/>
        <a:ext cx="2117829" cy="1314957"/>
      </dsp:txXfrm>
    </dsp:sp>
    <dsp:sp modelId="{4795935F-5F3A-476E-ACE9-64B0EB73F60E}">
      <dsp:nvSpPr>
        <dsp:cNvPr id="0" name=""/>
        <dsp:cNvSpPr/>
      </dsp:nvSpPr>
      <dsp:spPr>
        <a:xfrm>
          <a:off x="5380002" y="359350"/>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4F5056-179B-4792-AE76-0F8452F75C0A}">
      <dsp:nvSpPr>
        <dsp:cNvPr id="0" name=""/>
        <dsp:cNvSpPr/>
      </dsp:nvSpPr>
      <dsp:spPr>
        <a:xfrm>
          <a:off x="5624408" y="591535"/>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Collaborative text editor</a:t>
          </a:r>
        </a:p>
      </dsp:txBody>
      <dsp:txXfrm>
        <a:off x="5665318" y="632445"/>
        <a:ext cx="2117829" cy="1314957"/>
      </dsp:txXfrm>
    </dsp:sp>
    <dsp:sp modelId="{31A9893C-8C33-4836-8FAD-41CDA7A3ECCC}">
      <dsp:nvSpPr>
        <dsp:cNvPr id="0" name=""/>
        <dsp:cNvSpPr/>
      </dsp:nvSpPr>
      <dsp:spPr>
        <a:xfrm>
          <a:off x="8068463" y="359350"/>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25B5F6-9832-4D56-A6E0-7F6722FB395A}">
      <dsp:nvSpPr>
        <dsp:cNvPr id="0" name=""/>
        <dsp:cNvSpPr/>
      </dsp:nvSpPr>
      <dsp:spPr>
        <a:xfrm>
          <a:off x="8312869" y="591535"/>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Project Management System</a:t>
          </a:r>
        </a:p>
      </dsp:txBody>
      <dsp:txXfrm>
        <a:off x="8353779" y="632445"/>
        <a:ext cx="2117829" cy="13149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C56FB2-0F9B-472C-8B39-06102FFC1BA0}" type="datetimeFigureOut">
              <a:t>4/1/2023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718CD0-344A-4972-A89F-2F52378F8FFF}" type="slidenum">
              <a:t>‹#›</a:t>
            </a:fld>
            <a:endParaRPr lang="en-US"/>
          </a:p>
        </p:txBody>
      </p:sp>
    </p:spTree>
    <p:extLst>
      <p:ext uri="{BB962C8B-B14F-4D97-AF65-F5344CB8AC3E}">
        <p14:creationId xmlns:p14="http://schemas.microsoft.com/office/powerpoint/2010/main" val="2643728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 the course of the year, use software to solve problems</a:t>
            </a:r>
          </a:p>
          <a:p>
            <a:r>
              <a:rPr lang="en-US"/>
              <a:t>I first noticed this problem </a:t>
            </a:r>
            <a:endParaRPr lang="en-CA"/>
          </a:p>
        </p:txBody>
      </p:sp>
      <p:sp>
        <p:nvSpPr>
          <p:cNvPr id="4" name="Slide Number Placeholder 3"/>
          <p:cNvSpPr>
            <a:spLocks noGrp="1"/>
          </p:cNvSpPr>
          <p:nvPr>
            <p:ph type="sldNum" sz="quarter" idx="5"/>
          </p:nvPr>
        </p:nvSpPr>
        <p:spPr/>
        <p:txBody>
          <a:bodyPr/>
          <a:lstStyle/>
          <a:p>
            <a:fld id="{B1718CD0-344A-4972-A89F-2F52378F8FFF}" type="slidenum">
              <a:rPr lang="en-CA" smtClean="0"/>
              <a:t>2</a:t>
            </a:fld>
            <a:endParaRPr lang="en-CA"/>
          </a:p>
        </p:txBody>
      </p:sp>
    </p:spTree>
    <p:extLst>
      <p:ext uri="{BB962C8B-B14F-4D97-AF65-F5344CB8AC3E}">
        <p14:creationId xmlns:p14="http://schemas.microsoft.com/office/powerpoint/2010/main" val="2675307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 what really is our project and how does it solve this issue? Well it's a combination of a lot of different things combined into a single system. </a:t>
            </a:r>
            <a:endParaRPr lang="en-US"/>
          </a:p>
          <a:p>
            <a:endParaRPr lang="en-US">
              <a:cs typeface="Calibri"/>
            </a:endParaRPr>
          </a:p>
          <a:p>
            <a:r>
              <a:rPr lang="en-US">
                <a:cs typeface="Calibri"/>
              </a:rPr>
              <a:t>It's first and foremost a text editor with LaTeX in mind, it has LaTeX specific syntax highlighting, and has the ability to load and modify LaTeX and bib files directly from your browser. </a:t>
            </a:r>
          </a:p>
          <a:p>
            <a:endParaRPr lang="en-US">
              <a:cs typeface="Calibri"/>
            </a:endParaRPr>
          </a:p>
          <a:p>
            <a:r>
              <a:rPr lang="en-US">
                <a:cs typeface="Calibri"/>
              </a:rPr>
              <a:t>Next, it also acts as a LaTeX compiler which allows the user to instantly compile the LaTeX documents they are working on into a PDF and render the PDF directly on their browser. This makes its extremely convenient as it allows users to be able to work on their LaTeX project at any time and on any machine without needing the necessary LaTeX related software installed (as long as they have internet access).</a:t>
            </a:r>
          </a:p>
          <a:p>
            <a:endParaRPr lang="en-US">
              <a:cs typeface="Calibri"/>
            </a:endParaRPr>
          </a:p>
          <a:p>
            <a:r>
              <a:rPr lang="en-US">
                <a:cs typeface="Calibri"/>
              </a:rPr>
              <a:t>It's also a collaborative editor. It is often the case that students and researchers do not write their papers individually. It is a collaborative effort that often require multiple people to work on the same document at the same time. And working on related section of a document asynchronously can be difficult since often times you need to know what the other user is writing to properly word and complete your own section. Keeping this in mind, </a:t>
            </a:r>
            <a:r>
              <a:rPr lang="en-US" err="1">
                <a:cs typeface="Calibri"/>
              </a:rPr>
              <a:t>UnderTree</a:t>
            </a:r>
            <a:r>
              <a:rPr lang="en-US">
                <a:cs typeface="Calibri"/>
              </a:rPr>
              <a:t> was built to allow multiple users to work on the same document at the same time and see the changes other users are making real time.</a:t>
            </a:r>
          </a:p>
          <a:p>
            <a:endParaRPr lang="en-US">
              <a:cs typeface="Calibri"/>
            </a:endParaRPr>
          </a:p>
          <a:p>
            <a:r>
              <a:rPr lang="en-US">
                <a:cs typeface="Calibri"/>
              </a:rPr>
              <a:t>Next and most uniquely, it is a project management system. We often need an organized way to store our LaTeX projects and keep track of how the project changes over time, to do this our system just chose to leverage Git instead of developing a separate system. Thus, </a:t>
            </a:r>
            <a:r>
              <a:rPr lang="en-US" err="1">
                <a:cs typeface="Calibri"/>
              </a:rPr>
              <a:t>UnderTree</a:t>
            </a:r>
            <a:r>
              <a:rPr lang="en-US">
                <a:cs typeface="Calibri"/>
              </a:rPr>
              <a:t> allows users to create and import GitHub repos for their LaTeX projects, commit LaTeX files and their associated PDFs while also attributing each change to the correct user.</a:t>
            </a:r>
            <a:br>
              <a:rPr lang="en-US">
                <a:cs typeface="+mn-lt"/>
              </a:rPr>
            </a:br>
            <a:br>
              <a:rPr lang="en-US">
                <a:cs typeface="+mn-lt"/>
              </a:rPr>
            </a:br>
            <a:r>
              <a:rPr lang="en-US">
                <a:cs typeface="Calibri"/>
              </a:rPr>
              <a:t>All in all, </a:t>
            </a:r>
            <a:r>
              <a:rPr lang="en-US" err="1">
                <a:cs typeface="Calibri"/>
              </a:rPr>
              <a:t>UnderTree</a:t>
            </a:r>
            <a:r>
              <a:rPr lang="en-US">
                <a:cs typeface="Calibri"/>
              </a:rPr>
              <a:t> is a simple way to manage LaTeX documents for collaborative projects with version control.</a:t>
            </a:r>
          </a:p>
        </p:txBody>
      </p:sp>
      <p:sp>
        <p:nvSpPr>
          <p:cNvPr id="4" name="Slide Number Placeholder 3"/>
          <p:cNvSpPr>
            <a:spLocks noGrp="1"/>
          </p:cNvSpPr>
          <p:nvPr>
            <p:ph type="sldNum" sz="quarter" idx="5"/>
          </p:nvPr>
        </p:nvSpPr>
        <p:spPr/>
        <p:txBody>
          <a:bodyPr/>
          <a:lstStyle/>
          <a:p>
            <a:fld id="{B1718CD0-344A-4972-A89F-2F52378F8FFF}" type="slidenum">
              <a:t>4</a:t>
            </a:fld>
            <a:endParaRPr lang="en-US"/>
          </a:p>
        </p:txBody>
      </p:sp>
    </p:spTree>
    <p:extLst>
      <p:ext uri="{BB962C8B-B14F-4D97-AF65-F5344CB8AC3E}">
        <p14:creationId xmlns:p14="http://schemas.microsoft.com/office/powerpoint/2010/main" val="1202394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Why did we need to make a distinct product for this though, this seems like a common enough use-cases for there to be existing solutions for this? That is correct in a sense, there are individual solutions that specific use cases extremely well. But there isn't an existing solution that combines all of them into a single system.</a:t>
            </a:r>
            <a:br>
              <a:rPr lang="en-US">
                <a:cs typeface="+mn-lt"/>
              </a:rPr>
            </a:br>
            <a:br>
              <a:rPr lang="en-US">
                <a:cs typeface="+mn-lt"/>
              </a:rPr>
            </a:br>
            <a:r>
              <a:rPr lang="en-US">
                <a:cs typeface="Calibri"/>
              </a:rPr>
              <a:t>Firstly we have normal text editors, lets use </a:t>
            </a:r>
            <a:r>
              <a:rPr lang="en-US" err="1">
                <a:cs typeface="Calibri"/>
              </a:rPr>
              <a:t>vscode</a:t>
            </a:r>
            <a:r>
              <a:rPr lang="en-US">
                <a:cs typeface="Calibri"/>
              </a:rPr>
              <a:t> as an example, these are decent choices for working on a LaTeX document individually. They are simple enough to integrate with GitHub, and have offline capabilities. But they are not built for LaTeX specifically and us such are missing key features such as being able to easily compile a file and view it side by side with the source, and there is no way to collaboratively work on them. You could use extensions such as live share for vs code but this requires extra effort to set up and only solves the issue of collaborative editing.</a:t>
            </a:r>
            <a:br>
              <a:rPr lang="en-US">
                <a:cs typeface="+mn-lt"/>
              </a:rPr>
            </a:br>
            <a:br>
              <a:rPr lang="en-US">
                <a:cs typeface="+mn-lt"/>
              </a:rPr>
            </a:br>
            <a:r>
              <a:rPr lang="en-US">
                <a:cs typeface="Calibri"/>
              </a:rPr>
              <a:t>Next, the most direct competitor to UnderTree is Overleaf, and if not obvious is also the motivation for our completely original name. It's got most of the needed features, it is collaborative and LaTeX focused, its got many of the features that UnderTree has. However it is crucially missing any form of GitHub integration. Additionally, though Overleaf does have some level of offline capability, due to the synchronization algorithm they use, if multiple people work on an offline document at the same time, there is no guarantee that the synchronized document once the users are back online would be correct. Additionally due to this algorithm, the speed of the </a:t>
            </a:r>
            <a:r>
              <a:rPr lang="en-US" err="1">
                <a:cs typeface="Calibri"/>
              </a:rPr>
              <a:t>realtime</a:t>
            </a:r>
            <a:r>
              <a:rPr lang="en-US">
                <a:cs typeface="Calibri"/>
              </a:rPr>
              <a:t> updates of the document is also slower for Overleaf than it is for UnderTree.</a:t>
            </a:r>
          </a:p>
          <a:p>
            <a:endParaRPr lang="en-US">
              <a:cs typeface="Calibri"/>
            </a:endParaRPr>
          </a:p>
          <a:p>
            <a:r>
              <a:rPr lang="en-US">
                <a:cs typeface="Calibri"/>
              </a:rPr>
              <a:t>Thus, it can be seen that UnderTree was </a:t>
            </a:r>
            <a:r>
              <a:rPr lang="en-US" err="1">
                <a:cs typeface="Calibri"/>
              </a:rPr>
              <a:t>neccesary</a:t>
            </a:r>
            <a:r>
              <a:rPr lang="en-US">
                <a:cs typeface="Calibri"/>
              </a:rPr>
              <a:t> as a product to combine all these use cases into a single system.</a:t>
            </a:r>
          </a:p>
        </p:txBody>
      </p:sp>
      <p:sp>
        <p:nvSpPr>
          <p:cNvPr id="4" name="Slide Number Placeholder 3"/>
          <p:cNvSpPr>
            <a:spLocks noGrp="1"/>
          </p:cNvSpPr>
          <p:nvPr>
            <p:ph type="sldNum" sz="quarter" idx="5"/>
          </p:nvPr>
        </p:nvSpPr>
        <p:spPr/>
        <p:txBody>
          <a:bodyPr/>
          <a:lstStyle/>
          <a:p>
            <a:fld id="{B1718CD0-344A-4972-A89F-2F52378F8FFF}" type="slidenum">
              <a:t>5</a:t>
            </a:fld>
            <a:endParaRPr lang="en-US"/>
          </a:p>
        </p:txBody>
      </p:sp>
    </p:spTree>
    <p:extLst>
      <p:ext uri="{BB962C8B-B14F-4D97-AF65-F5344CB8AC3E}">
        <p14:creationId xmlns:p14="http://schemas.microsoft.com/office/powerpoint/2010/main" val="3147365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effectLst/>
                <a:latin typeface="Helvetica Neue"/>
              </a:rPr>
              <a:t>At </a:t>
            </a:r>
            <a:r>
              <a:rPr lang="en-CA" err="1">
                <a:effectLst/>
                <a:latin typeface="Helvetica Neue"/>
              </a:rPr>
              <a:t>UnderTree</a:t>
            </a:r>
            <a:r>
              <a:rPr lang="en-CA">
                <a:effectLst/>
                <a:latin typeface="Helvetica Neue"/>
              </a:rPr>
              <a:t>, we take security very seriously, since we’re handling projects that users use for their research and school and company documentation. This is important because if </a:t>
            </a:r>
          </a:p>
          <a:p>
            <a:br>
              <a:rPr lang="en-CA">
                <a:effectLst/>
                <a:latin typeface="Helvetica Neue" panose="02000503000000020004" pitchFamily="2" charset="0"/>
              </a:rPr>
            </a:br>
            <a:endParaRPr lang="en-CA">
              <a:effectLst/>
              <a:latin typeface="Helvetica Neue" panose="02000503000000020004" pitchFamily="2" charset="0"/>
            </a:endParaRPr>
          </a:p>
          <a:p>
            <a:r>
              <a:rPr lang="en-CA">
                <a:effectLst/>
                <a:latin typeface="Helvetica Neue"/>
              </a:rPr>
              <a:t>Why it’s important to be secure because </a:t>
            </a:r>
            <a:r>
              <a:rPr lang="en-CA">
                <a:latin typeface="Helvetica Neue"/>
              </a:rPr>
              <a:t>if an attacker gains access to access token, they can essentially delete or modify any of your repos</a:t>
            </a:r>
            <a:endParaRPr lang="en-CA">
              <a:effectLst/>
              <a:latin typeface="Helvetica Neue" panose="02000503000000020004" pitchFamily="2" charset="0"/>
            </a:endParaRPr>
          </a:p>
          <a:p>
            <a:br>
              <a:rPr lang="en-CA">
                <a:effectLst/>
                <a:latin typeface="Helvetica Neue" panose="02000503000000020004" pitchFamily="2" charset="0"/>
              </a:rPr>
            </a:br>
            <a:endParaRPr lang="en-CA">
              <a:effectLst/>
              <a:latin typeface="Helvetica Neue" panose="02000503000000020004" pitchFamily="2" charset="0"/>
            </a:endParaRPr>
          </a:p>
          <a:p>
            <a:r>
              <a:rPr lang="en-CA">
                <a:effectLst/>
                <a:latin typeface="Helvetica Neue"/>
              </a:rPr>
              <a:t>So imagine a user wants to use </a:t>
            </a:r>
            <a:r>
              <a:rPr lang="en-CA" err="1">
                <a:effectLst/>
                <a:latin typeface="Helvetica Neue"/>
              </a:rPr>
              <a:t>UnderTree</a:t>
            </a:r>
            <a:r>
              <a:rPr lang="en-CA">
                <a:effectLst/>
                <a:latin typeface="Helvetica Neue"/>
              </a:rPr>
              <a:t>, to login, they will be redirected to GitHub</a:t>
            </a:r>
          </a:p>
          <a:p>
            <a:br>
              <a:rPr lang="en-CA">
                <a:effectLst/>
                <a:latin typeface="Helvetica Neue" panose="02000503000000020004" pitchFamily="2" charset="0"/>
              </a:rPr>
            </a:br>
            <a:endParaRPr lang="en-CA">
              <a:effectLst/>
              <a:latin typeface="Helvetica Neue" panose="02000503000000020004" pitchFamily="2" charset="0"/>
            </a:endParaRPr>
          </a:p>
          <a:p>
            <a:r>
              <a:rPr lang="en-CA">
                <a:effectLst/>
                <a:latin typeface="Helvetica Neue"/>
              </a:rPr>
              <a:t>Once they have successfully logged in, our server is able to get an access token from GitHub. This access token is significant because it allows us to complete GitHub operations on behalf of the user. So we’ve only requested GitHub permissions from the user that are required. </a:t>
            </a:r>
          </a:p>
          <a:p>
            <a:br>
              <a:rPr lang="en-CA">
                <a:effectLst/>
                <a:latin typeface="Helvetica Neue" panose="02000503000000020004" pitchFamily="2" charset="0"/>
              </a:rPr>
            </a:br>
            <a:endParaRPr lang="en-CA">
              <a:effectLst/>
              <a:latin typeface="Helvetica Neue" panose="02000503000000020004" pitchFamily="2" charset="0"/>
            </a:endParaRPr>
          </a:p>
          <a:p>
            <a:r>
              <a:rPr lang="en-CA">
                <a:effectLst/>
                <a:latin typeface="Helvetica Neue"/>
              </a:rPr>
              <a:t>So instead of sending the access token, we send a unique key that maps to user. So this prevents transferring the access token back and forth, thus making it more secure. </a:t>
            </a:r>
          </a:p>
          <a:p>
            <a:br>
              <a:rPr lang="en-CA">
                <a:effectLst/>
                <a:latin typeface="Helvetica Neue" panose="02000503000000020004" pitchFamily="2" charset="0"/>
              </a:rPr>
            </a:br>
            <a:endParaRPr lang="en-CA">
              <a:effectLst/>
              <a:latin typeface="Helvetica Neue" panose="02000503000000020004" pitchFamily="2" charset="0"/>
            </a:endParaRPr>
          </a:p>
          <a:p>
            <a:r>
              <a:rPr lang="en-CA">
                <a:effectLst/>
                <a:latin typeface="Helvetica Neue"/>
              </a:rPr>
              <a:t>We renew the JWT token every so often, so that even if a malicious actor manages to get the token, they won’t be able to do much with it since it will have expired.</a:t>
            </a:r>
            <a:r>
              <a:rPr lang="en-CA">
                <a:latin typeface="Helvetica Neue"/>
              </a:rPr>
              <a:t> </a:t>
            </a:r>
            <a:endParaRPr lang="en-CA">
              <a:effectLst/>
              <a:latin typeface="Helvetica Neue" panose="02000503000000020004" pitchFamily="2" charset="0"/>
            </a:endParaRPr>
          </a:p>
          <a:p>
            <a:br>
              <a:rPr lang="en-CA">
                <a:effectLst/>
                <a:latin typeface="Helvetica Neue" panose="02000503000000020004" pitchFamily="2" charset="0"/>
              </a:rPr>
            </a:br>
            <a:endParaRPr lang="en-CA">
              <a:effectLst/>
              <a:latin typeface="Helvetica Neue" panose="02000503000000020004" pitchFamily="2" charset="0"/>
            </a:endParaRPr>
          </a:p>
          <a:p>
            <a:r>
              <a:rPr lang="en-CA">
                <a:effectLst/>
                <a:latin typeface="Helvetica Neue"/>
              </a:rPr>
              <a:t>JWT token is stored as a cookie</a:t>
            </a:r>
          </a:p>
          <a:p>
            <a:endParaRPr lang="en-CA">
              <a:effectLst/>
              <a:latin typeface="Helvetica Neue" panose="02000503000000020004" pitchFamily="2" charset="0"/>
            </a:endParaRPr>
          </a:p>
          <a:p>
            <a:r>
              <a:rPr lang="en-CA">
                <a:effectLst/>
                <a:latin typeface="Helvetica Neue"/>
              </a:rPr>
              <a:t>So the user sends back the JWT token and we verify that the API request came from the correct source and then </a:t>
            </a:r>
            <a:r>
              <a:rPr lang="en-CA">
                <a:latin typeface="Helvetica Neue"/>
              </a:rPr>
              <a:t>can then make a </a:t>
            </a:r>
            <a:r>
              <a:rPr lang="en-CA" err="1">
                <a:latin typeface="Helvetica Neue"/>
              </a:rPr>
              <a:t>github</a:t>
            </a:r>
            <a:r>
              <a:rPr lang="en-CA">
                <a:latin typeface="Helvetica Neue"/>
              </a:rPr>
              <a:t> </a:t>
            </a:r>
            <a:r>
              <a:rPr lang="en-CA" err="1">
                <a:latin typeface="Helvetica Neue"/>
              </a:rPr>
              <a:t>api</a:t>
            </a:r>
            <a:r>
              <a:rPr lang="en-CA">
                <a:latin typeface="Helvetica Neue"/>
              </a:rPr>
              <a:t> request with the access token on behalf of the user</a:t>
            </a:r>
            <a:endParaRPr lang="en-CA">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B1718CD0-344A-4972-A89F-2F52378F8FFF}" type="slidenum">
              <a:rPr lang="en-CA" smtClean="0"/>
              <a:t>6</a:t>
            </a:fld>
            <a:endParaRPr lang="en-CA"/>
          </a:p>
        </p:txBody>
      </p:sp>
    </p:spTree>
    <p:extLst>
      <p:ext uri="{BB962C8B-B14F-4D97-AF65-F5344CB8AC3E}">
        <p14:creationId xmlns:p14="http://schemas.microsoft.com/office/powerpoint/2010/main" val="2816672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Webhooks, allow us to know when changes are made from </a:t>
            </a:r>
            <a:r>
              <a:rPr lang="en-US" err="1">
                <a:cs typeface="Calibri"/>
              </a:rPr>
              <a:t>Github</a:t>
            </a:r>
            <a:r>
              <a:rPr lang="en-US">
                <a:cs typeface="Calibri"/>
              </a:rPr>
              <a:t> so we can update our system (currently, only our systems updates GitHub)</a:t>
            </a:r>
          </a:p>
          <a:p>
            <a:endParaRPr lang="en-US">
              <a:cs typeface="Calibri"/>
            </a:endParaRPr>
          </a:p>
          <a:p>
            <a:r>
              <a:rPr lang="en-US">
                <a:cs typeface="Calibri"/>
              </a:rPr>
              <a:t>Allow user to import a word doc and automatically convert it to LaTeX file</a:t>
            </a:r>
          </a:p>
          <a:p>
            <a:endParaRPr lang="en-US"/>
          </a:p>
          <a:p>
            <a:r>
              <a:rPr lang="en-US"/>
              <a:t>Spellchecker is important cause research and stuff</a:t>
            </a:r>
          </a:p>
          <a:p>
            <a:endParaRPr lang="en-US"/>
          </a:p>
          <a:p>
            <a:r>
              <a:rPr lang="en-US"/>
              <a:t>Something we want to implement in the future is integrating </a:t>
            </a:r>
            <a:r>
              <a:rPr lang="en-US" err="1"/>
              <a:t>UnderTree</a:t>
            </a:r>
            <a:r>
              <a:rPr lang="en-US"/>
              <a:t> with GitLab since that’s also a leading Git service, so that users may log in with GitLab and import repos or push changes to GitLab. </a:t>
            </a:r>
            <a:endParaRPr lang="en-US">
              <a:cs typeface="Calibri"/>
            </a:endParaRPr>
          </a:p>
          <a:p>
            <a:endParaRPr lang="en-US"/>
          </a:p>
        </p:txBody>
      </p:sp>
      <p:sp>
        <p:nvSpPr>
          <p:cNvPr id="4" name="Slide Number Placeholder 3"/>
          <p:cNvSpPr>
            <a:spLocks noGrp="1"/>
          </p:cNvSpPr>
          <p:nvPr>
            <p:ph type="sldNum" sz="quarter" idx="5"/>
          </p:nvPr>
        </p:nvSpPr>
        <p:spPr/>
        <p:txBody>
          <a:bodyPr/>
          <a:lstStyle/>
          <a:p>
            <a:fld id="{B1718CD0-344A-4972-A89F-2F52378F8FFF}" type="slidenum">
              <a:rPr lang="en-US"/>
              <a:t>14</a:t>
            </a:fld>
            <a:endParaRPr lang="en-US"/>
          </a:p>
        </p:txBody>
      </p:sp>
    </p:spTree>
    <p:extLst>
      <p:ext uri="{BB962C8B-B14F-4D97-AF65-F5344CB8AC3E}">
        <p14:creationId xmlns:p14="http://schemas.microsoft.com/office/powerpoint/2010/main" val="2865972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52880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6660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39900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61070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908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7484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30502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83335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25551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20235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56526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37326845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9" name="Connector: Curved 38">
            <a:extLst>
              <a:ext uri="{FF2B5EF4-FFF2-40B4-BE49-F238E27FC236}">
                <a16:creationId xmlns:a16="http://schemas.microsoft.com/office/drawing/2014/main" id="{BA559A2D-423A-6C67-625A-6627F6D11C1A}"/>
              </a:ext>
            </a:extLst>
          </p:cNvPr>
          <p:cNvCxnSpPr>
            <a:cxnSpLocks/>
          </p:cNvCxnSpPr>
          <p:nvPr/>
        </p:nvCxnSpPr>
        <p:spPr>
          <a:xfrm rot="16200000" flipH="1">
            <a:off x="6748427" y="4064497"/>
            <a:ext cx="438365" cy="361953"/>
          </a:xfrm>
          <a:prstGeom prst="curvedConnector3">
            <a:avLst>
              <a:gd name="adj1" fmla="val 50000"/>
            </a:avLst>
          </a:prstGeom>
          <a:ln w="95250">
            <a:solidFill>
              <a:schemeClr val="accent1">
                <a:lumMod val="60000"/>
                <a:lumOff val="40000"/>
              </a:schemeClr>
            </a:solidFill>
          </a:ln>
          <a:effectLst>
            <a:glow rad="101600">
              <a:schemeClr val="accent1">
                <a:lumMod val="40000"/>
                <a:lumOff val="6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7149A533-9E19-62A8-E873-BA6834588BEE}"/>
              </a:ext>
            </a:extLst>
          </p:cNvPr>
          <p:cNvCxnSpPr>
            <a:cxnSpLocks/>
          </p:cNvCxnSpPr>
          <p:nvPr/>
        </p:nvCxnSpPr>
        <p:spPr>
          <a:xfrm rot="5400000">
            <a:off x="6294053" y="4318848"/>
            <a:ext cx="588289" cy="396875"/>
          </a:xfrm>
          <a:prstGeom prst="curvedConnector3">
            <a:avLst>
              <a:gd name="adj1" fmla="val 50000"/>
            </a:avLst>
          </a:prstGeom>
          <a:ln w="95250">
            <a:solidFill>
              <a:schemeClr val="accent1">
                <a:lumMod val="60000"/>
                <a:lumOff val="40000"/>
              </a:schemeClr>
            </a:solidFill>
          </a:ln>
          <a:effectLst>
            <a:glow rad="101600">
              <a:schemeClr val="accent1">
                <a:lumMod val="40000"/>
                <a:lumOff val="6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F9DEEC8-D92A-1D79-8AC3-3A4E5B118666}"/>
              </a:ext>
            </a:extLst>
          </p:cNvPr>
          <p:cNvCxnSpPr>
            <a:endCxn id="66" idx="0"/>
          </p:cNvCxnSpPr>
          <p:nvPr/>
        </p:nvCxnSpPr>
        <p:spPr>
          <a:xfrm>
            <a:off x="6786634" y="3873487"/>
            <a:ext cx="0" cy="695626"/>
          </a:xfrm>
          <a:prstGeom prst="line">
            <a:avLst/>
          </a:prstGeom>
          <a:ln w="95250">
            <a:solidFill>
              <a:schemeClr val="accent1">
                <a:lumMod val="60000"/>
                <a:lumOff val="40000"/>
              </a:schemeClr>
            </a:solidFill>
          </a:ln>
          <a:effectLst>
            <a:glow rad="101600">
              <a:schemeClr val="accent1">
                <a:lumMod val="40000"/>
                <a:lumOff val="6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0C026523-A05B-6885-4C7C-C747F90BF78F}"/>
              </a:ext>
            </a:extLst>
          </p:cNvPr>
          <p:cNvCxnSpPr>
            <a:cxnSpLocks/>
          </p:cNvCxnSpPr>
          <p:nvPr/>
        </p:nvCxnSpPr>
        <p:spPr>
          <a:xfrm rot="16200000" flipH="1">
            <a:off x="6386475" y="3273219"/>
            <a:ext cx="438365" cy="361953"/>
          </a:xfrm>
          <a:prstGeom prst="curvedConnector3">
            <a:avLst>
              <a:gd name="adj1" fmla="val 50000"/>
            </a:avLst>
          </a:prstGeom>
          <a:ln w="95250">
            <a:solidFill>
              <a:schemeClr val="accent1">
                <a:lumMod val="60000"/>
                <a:lumOff val="40000"/>
              </a:schemeClr>
            </a:solidFill>
          </a:ln>
          <a:effectLst>
            <a:glow rad="101600">
              <a:schemeClr val="accent1">
                <a:lumMod val="40000"/>
                <a:lumOff val="6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AB1B02B6-2823-B242-C8A2-18448397B06B}"/>
              </a:ext>
            </a:extLst>
          </p:cNvPr>
          <p:cNvCxnSpPr>
            <a:cxnSpLocks/>
          </p:cNvCxnSpPr>
          <p:nvPr/>
        </p:nvCxnSpPr>
        <p:spPr>
          <a:xfrm rot="5400000">
            <a:off x="5173271" y="3769085"/>
            <a:ext cx="588289" cy="396875"/>
          </a:xfrm>
          <a:prstGeom prst="curvedConnector3">
            <a:avLst>
              <a:gd name="adj1" fmla="val 50000"/>
            </a:avLst>
          </a:prstGeom>
          <a:ln w="95250">
            <a:solidFill>
              <a:schemeClr val="accent1">
                <a:lumMod val="60000"/>
                <a:lumOff val="40000"/>
              </a:schemeClr>
            </a:solidFill>
          </a:ln>
          <a:effectLst>
            <a:glow rad="101600">
              <a:schemeClr val="accent1">
                <a:lumMod val="40000"/>
                <a:lumOff val="60000"/>
                <a:alpha val="40000"/>
              </a:schemeClr>
            </a:glow>
          </a:effectLst>
        </p:spPr>
        <p:style>
          <a:lnRef idx="1">
            <a:schemeClr val="accent1"/>
          </a:lnRef>
          <a:fillRef idx="0">
            <a:schemeClr val="accent1"/>
          </a:fillRef>
          <a:effectRef idx="0">
            <a:schemeClr val="accent1"/>
          </a:effectRef>
          <a:fontRef idx="minor">
            <a:schemeClr val="tx1"/>
          </a:fontRef>
        </p:style>
      </p:cxnSp>
      <p:sp>
        <p:nvSpPr>
          <p:cNvPr id="49" name="Flowchart: Connector 48">
            <a:extLst>
              <a:ext uri="{FF2B5EF4-FFF2-40B4-BE49-F238E27FC236}">
                <a16:creationId xmlns:a16="http://schemas.microsoft.com/office/drawing/2014/main" id="{C93CAED7-B6EC-C7B4-8EA9-C89F6524B62E}"/>
              </a:ext>
            </a:extLst>
          </p:cNvPr>
          <p:cNvSpPr/>
          <p:nvPr/>
        </p:nvSpPr>
        <p:spPr>
          <a:xfrm>
            <a:off x="5173728" y="4286338"/>
            <a:ext cx="190500" cy="196850"/>
          </a:xfrm>
          <a:prstGeom prst="flowChartConnector">
            <a:avLst/>
          </a:prstGeom>
          <a:noFill/>
          <a:ln w="95250">
            <a:solidFill>
              <a:schemeClr val="accent1">
                <a:lumMod val="60000"/>
                <a:lumOff val="40000"/>
              </a:schemeClr>
            </a:solidFill>
          </a:ln>
          <a:effectLst>
            <a:glow rad="101600">
              <a:schemeClr val="accent1">
                <a:lumMod val="40000"/>
                <a:lumOff val="6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0" name="Straight Connector 49">
            <a:extLst>
              <a:ext uri="{FF2B5EF4-FFF2-40B4-BE49-F238E27FC236}">
                <a16:creationId xmlns:a16="http://schemas.microsoft.com/office/drawing/2014/main" id="{40C2DBEA-BF89-C8AE-3701-12BBEC3F535E}"/>
              </a:ext>
            </a:extLst>
          </p:cNvPr>
          <p:cNvCxnSpPr>
            <a:endCxn id="63" idx="0"/>
          </p:cNvCxnSpPr>
          <p:nvPr/>
        </p:nvCxnSpPr>
        <p:spPr>
          <a:xfrm>
            <a:off x="5665853" y="3330665"/>
            <a:ext cx="0" cy="695626"/>
          </a:xfrm>
          <a:prstGeom prst="line">
            <a:avLst/>
          </a:prstGeom>
          <a:ln w="95250">
            <a:solidFill>
              <a:schemeClr val="accent1">
                <a:lumMod val="60000"/>
                <a:lumOff val="40000"/>
              </a:schemeClr>
            </a:solidFill>
          </a:ln>
          <a:effectLst>
            <a:glow rad="101600">
              <a:schemeClr val="accent1">
                <a:lumMod val="40000"/>
                <a:lumOff val="6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E9A2801-3778-C646-BDF3-582743CF4C2F}"/>
              </a:ext>
            </a:extLst>
          </p:cNvPr>
          <p:cNvCxnSpPr>
            <a:endCxn id="64" idx="0"/>
          </p:cNvCxnSpPr>
          <p:nvPr/>
        </p:nvCxnSpPr>
        <p:spPr>
          <a:xfrm>
            <a:off x="6424681" y="2819387"/>
            <a:ext cx="0" cy="695626"/>
          </a:xfrm>
          <a:prstGeom prst="line">
            <a:avLst/>
          </a:prstGeom>
          <a:ln w="95250">
            <a:solidFill>
              <a:schemeClr val="accent1">
                <a:lumMod val="60000"/>
                <a:lumOff val="40000"/>
              </a:schemeClr>
            </a:solidFill>
          </a:ln>
          <a:effectLst>
            <a:glow rad="101600">
              <a:schemeClr val="accent1">
                <a:lumMod val="40000"/>
                <a:lumOff val="6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2FA83D68-ACFF-57D4-DD9E-9D4917EC031D}"/>
              </a:ext>
            </a:extLst>
          </p:cNvPr>
          <p:cNvCxnSpPr>
            <a:cxnSpLocks/>
          </p:cNvCxnSpPr>
          <p:nvPr/>
        </p:nvCxnSpPr>
        <p:spPr>
          <a:xfrm rot="5400000">
            <a:off x="5570146" y="2620898"/>
            <a:ext cx="588289" cy="396875"/>
          </a:xfrm>
          <a:prstGeom prst="curvedConnector3">
            <a:avLst>
              <a:gd name="adj1" fmla="val 50000"/>
            </a:avLst>
          </a:prstGeom>
          <a:ln w="95250">
            <a:solidFill>
              <a:schemeClr val="accent1">
                <a:lumMod val="60000"/>
                <a:lumOff val="40000"/>
              </a:schemeClr>
            </a:solidFill>
          </a:ln>
          <a:effectLst>
            <a:glow rad="101600">
              <a:schemeClr val="accent1">
                <a:lumMod val="40000"/>
                <a:lumOff val="6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B6FDB0AB-44FD-0442-FA9B-7746260C2E5F}"/>
              </a:ext>
            </a:extLst>
          </p:cNvPr>
          <p:cNvCxnSpPr>
            <a:cxnSpLocks/>
            <a:stCxn id="62" idx="4"/>
          </p:cNvCxnSpPr>
          <p:nvPr/>
        </p:nvCxnSpPr>
        <p:spPr>
          <a:xfrm rot="16200000" flipH="1">
            <a:off x="6024522" y="2259207"/>
            <a:ext cx="438365" cy="361953"/>
          </a:xfrm>
          <a:prstGeom prst="curvedConnector2">
            <a:avLst/>
          </a:prstGeom>
          <a:ln w="95250">
            <a:solidFill>
              <a:schemeClr val="accent1">
                <a:lumMod val="60000"/>
                <a:lumOff val="40000"/>
              </a:schemeClr>
            </a:solidFill>
          </a:ln>
          <a:effectLst>
            <a:glow rad="101600">
              <a:schemeClr val="accent1">
                <a:lumMod val="40000"/>
                <a:lumOff val="6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01CAB60-3380-A74C-FC3D-4C17F31CBA5B}"/>
              </a:ext>
            </a:extLst>
          </p:cNvPr>
          <p:cNvCxnSpPr>
            <a:stCxn id="62" idx="4"/>
            <a:endCxn id="61" idx="0"/>
          </p:cNvCxnSpPr>
          <p:nvPr/>
        </p:nvCxnSpPr>
        <p:spPr>
          <a:xfrm>
            <a:off x="6062728" y="2221002"/>
            <a:ext cx="0" cy="695626"/>
          </a:xfrm>
          <a:prstGeom prst="line">
            <a:avLst/>
          </a:prstGeom>
          <a:ln w="95250">
            <a:solidFill>
              <a:schemeClr val="accent1">
                <a:lumMod val="60000"/>
                <a:lumOff val="40000"/>
              </a:schemeClr>
            </a:solidFill>
          </a:ln>
          <a:effectLst>
            <a:glow rad="101600">
              <a:schemeClr val="accent1">
                <a:lumMod val="40000"/>
                <a:lumOff val="60000"/>
                <a:alpha val="40000"/>
              </a:schemeClr>
            </a:glow>
          </a:effectLst>
        </p:spPr>
        <p:style>
          <a:lnRef idx="1">
            <a:schemeClr val="accent1"/>
          </a:lnRef>
          <a:fillRef idx="0">
            <a:schemeClr val="accent1"/>
          </a:fillRef>
          <a:effectRef idx="0">
            <a:schemeClr val="accent1"/>
          </a:effectRef>
          <a:fontRef idx="minor">
            <a:schemeClr val="tx1"/>
          </a:fontRef>
        </p:style>
      </p:cxnSp>
      <p:sp>
        <p:nvSpPr>
          <p:cNvPr id="55" name="Flowchart: Connector 54">
            <a:extLst>
              <a:ext uri="{FF2B5EF4-FFF2-40B4-BE49-F238E27FC236}">
                <a16:creationId xmlns:a16="http://schemas.microsoft.com/office/drawing/2014/main" id="{4B321D77-B280-D5BB-0AC5-C2C5E43D24D8}"/>
              </a:ext>
            </a:extLst>
          </p:cNvPr>
          <p:cNvSpPr/>
          <p:nvPr/>
        </p:nvSpPr>
        <p:spPr>
          <a:xfrm>
            <a:off x="6329432" y="2659366"/>
            <a:ext cx="190500" cy="196850"/>
          </a:xfrm>
          <a:prstGeom prst="flowChartConnector">
            <a:avLst/>
          </a:prstGeom>
          <a:noFill/>
          <a:ln w="95250">
            <a:solidFill>
              <a:schemeClr val="accent1">
                <a:lumMod val="60000"/>
                <a:lumOff val="40000"/>
              </a:schemeClr>
            </a:solidFill>
          </a:ln>
          <a:effectLst>
            <a:glow rad="101600">
              <a:schemeClr val="accent1">
                <a:lumMod val="40000"/>
                <a:lumOff val="6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Flowchart: Connector 55">
            <a:extLst>
              <a:ext uri="{FF2B5EF4-FFF2-40B4-BE49-F238E27FC236}">
                <a16:creationId xmlns:a16="http://schemas.microsoft.com/office/drawing/2014/main" id="{0FC3D6EB-D46A-935B-9869-6A0202934DA3}"/>
              </a:ext>
            </a:extLst>
          </p:cNvPr>
          <p:cNvSpPr/>
          <p:nvPr/>
        </p:nvSpPr>
        <p:spPr>
          <a:xfrm>
            <a:off x="5570603" y="3138151"/>
            <a:ext cx="190500" cy="196850"/>
          </a:xfrm>
          <a:prstGeom prst="flowChartConnector">
            <a:avLst/>
          </a:prstGeom>
          <a:noFill/>
          <a:ln w="95250">
            <a:solidFill>
              <a:schemeClr val="accent1">
                <a:lumMod val="60000"/>
                <a:lumOff val="40000"/>
              </a:schemeClr>
            </a:solidFill>
          </a:ln>
          <a:effectLst>
            <a:glow rad="101600">
              <a:schemeClr val="accent1">
                <a:lumMod val="40000"/>
                <a:lumOff val="6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7" name="Straight Connector 56">
            <a:extLst>
              <a:ext uri="{FF2B5EF4-FFF2-40B4-BE49-F238E27FC236}">
                <a16:creationId xmlns:a16="http://schemas.microsoft.com/office/drawing/2014/main" id="{77ABF840-AB31-9FD3-5B6E-B1A464856F70}"/>
              </a:ext>
            </a:extLst>
          </p:cNvPr>
          <p:cNvCxnSpPr>
            <a:cxnSpLocks/>
          </p:cNvCxnSpPr>
          <p:nvPr/>
        </p:nvCxnSpPr>
        <p:spPr>
          <a:xfrm>
            <a:off x="5651566" y="2122488"/>
            <a:ext cx="340369" cy="0"/>
          </a:xfrm>
          <a:prstGeom prst="line">
            <a:avLst/>
          </a:prstGeom>
          <a:ln w="95250">
            <a:solidFill>
              <a:schemeClr val="accent1">
                <a:lumMod val="60000"/>
                <a:lumOff val="40000"/>
              </a:schemeClr>
            </a:solidFill>
          </a:ln>
          <a:effectLst>
            <a:glow rad="101600">
              <a:schemeClr val="accent1">
                <a:lumMod val="40000"/>
                <a:lumOff val="6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31F965D-CC40-8721-74C9-C05A4262C1D2}"/>
              </a:ext>
            </a:extLst>
          </p:cNvPr>
          <p:cNvCxnSpPr>
            <a:cxnSpLocks/>
          </p:cNvCxnSpPr>
          <p:nvPr/>
        </p:nvCxnSpPr>
        <p:spPr>
          <a:xfrm>
            <a:off x="6157978" y="2122488"/>
            <a:ext cx="319849" cy="89"/>
          </a:xfrm>
          <a:prstGeom prst="line">
            <a:avLst/>
          </a:prstGeom>
          <a:ln w="95250">
            <a:solidFill>
              <a:schemeClr val="accent1">
                <a:lumMod val="60000"/>
                <a:lumOff val="40000"/>
              </a:schemeClr>
            </a:solidFill>
          </a:ln>
          <a:effectLst>
            <a:glow rad="101600">
              <a:schemeClr val="accent1">
                <a:lumMod val="40000"/>
                <a:lumOff val="60000"/>
                <a:alpha val="40000"/>
              </a:schemeClr>
            </a:glow>
          </a:effectLst>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A37E709B-31BD-E15C-B237-3891D42F0DEE}"/>
              </a:ext>
            </a:extLst>
          </p:cNvPr>
          <p:cNvSpPr txBox="1"/>
          <p:nvPr/>
        </p:nvSpPr>
        <p:spPr>
          <a:xfrm>
            <a:off x="3490483" y="2060984"/>
            <a:ext cx="2436886" cy="1015663"/>
          </a:xfrm>
          <a:prstGeom prst="rect">
            <a:avLst/>
          </a:prstGeom>
          <a:noFill/>
        </p:spPr>
        <p:txBody>
          <a:bodyPr wrap="none" rtlCol="0">
            <a:spAutoFit/>
          </a:bodyPr>
          <a:lstStyle/>
          <a:p>
            <a:r>
              <a:rPr lang="en-CA" sz="6000">
                <a:solidFill>
                  <a:schemeClr val="accent1">
                    <a:lumMod val="60000"/>
                    <a:lumOff val="40000"/>
                  </a:schemeClr>
                </a:solidFill>
                <a:effectLst>
                  <a:glow rad="101600">
                    <a:schemeClr val="accent1">
                      <a:lumMod val="60000"/>
                      <a:lumOff val="40000"/>
                      <a:alpha val="60000"/>
                    </a:schemeClr>
                  </a:glow>
                </a:effectLst>
                <a:latin typeface="Cascadia Code SemiBold" panose="020B0609020000020004" pitchFamily="49" charset="0"/>
                <a:cs typeface="Cascadia Code SemiBold" panose="020B0609020000020004" pitchFamily="49" charset="0"/>
              </a:rPr>
              <a:t>Under</a:t>
            </a:r>
          </a:p>
        </p:txBody>
      </p:sp>
      <p:sp>
        <p:nvSpPr>
          <p:cNvPr id="60" name="TextBox 59">
            <a:extLst>
              <a:ext uri="{FF2B5EF4-FFF2-40B4-BE49-F238E27FC236}">
                <a16:creationId xmlns:a16="http://schemas.microsoft.com/office/drawing/2014/main" id="{49FAB6CA-77EF-8281-D6BE-59F9DD62CA4E}"/>
              </a:ext>
            </a:extLst>
          </p:cNvPr>
          <p:cNvSpPr txBox="1"/>
          <p:nvPr/>
        </p:nvSpPr>
        <p:spPr>
          <a:xfrm>
            <a:off x="6509908" y="2060984"/>
            <a:ext cx="1535998" cy="1015663"/>
          </a:xfrm>
          <a:prstGeom prst="rect">
            <a:avLst/>
          </a:prstGeom>
          <a:noFill/>
        </p:spPr>
        <p:txBody>
          <a:bodyPr wrap="none" rtlCol="0">
            <a:spAutoFit/>
          </a:bodyPr>
          <a:lstStyle/>
          <a:p>
            <a:r>
              <a:rPr lang="en-CA" sz="6000">
                <a:solidFill>
                  <a:schemeClr val="accent1">
                    <a:lumMod val="60000"/>
                    <a:lumOff val="40000"/>
                  </a:schemeClr>
                </a:solidFill>
                <a:effectLst>
                  <a:glow rad="101600">
                    <a:schemeClr val="accent1">
                      <a:lumMod val="60000"/>
                      <a:lumOff val="40000"/>
                      <a:alpha val="60000"/>
                    </a:schemeClr>
                  </a:glow>
                </a:effectLst>
                <a:latin typeface="Cascadia Code SemiBold" panose="020B0609020000020004" pitchFamily="49" charset="0"/>
                <a:cs typeface="Cascadia Code SemiBold" panose="020B0609020000020004" pitchFamily="49" charset="0"/>
              </a:rPr>
              <a:t>ree</a:t>
            </a:r>
          </a:p>
        </p:txBody>
      </p:sp>
      <p:sp>
        <p:nvSpPr>
          <p:cNvPr id="61" name="Flowchart: Connector 60">
            <a:extLst>
              <a:ext uri="{FF2B5EF4-FFF2-40B4-BE49-F238E27FC236}">
                <a16:creationId xmlns:a16="http://schemas.microsoft.com/office/drawing/2014/main" id="{9D519BF6-2FA3-CC8F-42C2-F98CB7D0F5AA}"/>
              </a:ext>
            </a:extLst>
          </p:cNvPr>
          <p:cNvSpPr/>
          <p:nvPr/>
        </p:nvSpPr>
        <p:spPr>
          <a:xfrm>
            <a:off x="5967478" y="2916628"/>
            <a:ext cx="190500" cy="196850"/>
          </a:xfrm>
          <a:prstGeom prst="flowChartConnector">
            <a:avLst/>
          </a:prstGeom>
          <a:noFill/>
          <a:ln w="95250">
            <a:solidFill>
              <a:schemeClr val="accent1">
                <a:lumMod val="60000"/>
                <a:lumOff val="40000"/>
              </a:schemeClr>
            </a:solidFill>
          </a:ln>
          <a:effectLst>
            <a:glow rad="101600">
              <a:schemeClr val="accent1">
                <a:lumMod val="40000"/>
                <a:lumOff val="6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 name="Flowchart: Connector 61">
            <a:extLst>
              <a:ext uri="{FF2B5EF4-FFF2-40B4-BE49-F238E27FC236}">
                <a16:creationId xmlns:a16="http://schemas.microsoft.com/office/drawing/2014/main" id="{79831048-35D6-7B9C-3064-68D21B0BEF3E}"/>
              </a:ext>
            </a:extLst>
          </p:cNvPr>
          <p:cNvSpPr/>
          <p:nvPr/>
        </p:nvSpPr>
        <p:spPr>
          <a:xfrm>
            <a:off x="5967478" y="2024152"/>
            <a:ext cx="190500" cy="196850"/>
          </a:xfrm>
          <a:prstGeom prst="flowChartConnector">
            <a:avLst/>
          </a:prstGeom>
          <a:noFill/>
          <a:ln w="95250">
            <a:solidFill>
              <a:schemeClr val="accent1">
                <a:lumMod val="60000"/>
                <a:lumOff val="40000"/>
              </a:schemeClr>
            </a:solidFill>
          </a:ln>
          <a:effectLst>
            <a:glow rad="101600">
              <a:schemeClr val="accent1">
                <a:lumMod val="40000"/>
                <a:lumOff val="6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3" name="Flowchart: Connector 62">
            <a:extLst>
              <a:ext uri="{FF2B5EF4-FFF2-40B4-BE49-F238E27FC236}">
                <a16:creationId xmlns:a16="http://schemas.microsoft.com/office/drawing/2014/main" id="{7C7C99B4-B61E-D1E8-ABF7-C75D404758B3}"/>
              </a:ext>
            </a:extLst>
          </p:cNvPr>
          <p:cNvSpPr/>
          <p:nvPr/>
        </p:nvSpPr>
        <p:spPr>
          <a:xfrm>
            <a:off x="5570603" y="4026291"/>
            <a:ext cx="190500" cy="196850"/>
          </a:xfrm>
          <a:prstGeom prst="flowChartConnector">
            <a:avLst/>
          </a:prstGeom>
          <a:noFill/>
          <a:ln w="95250">
            <a:solidFill>
              <a:schemeClr val="accent1">
                <a:lumMod val="60000"/>
                <a:lumOff val="40000"/>
              </a:schemeClr>
            </a:solidFill>
          </a:ln>
          <a:effectLst>
            <a:glow rad="101600">
              <a:schemeClr val="accent1">
                <a:lumMod val="40000"/>
                <a:lumOff val="6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Flowchart: Connector 63">
            <a:extLst>
              <a:ext uri="{FF2B5EF4-FFF2-40B4-BE49-F238E27FC236}">
                <a16:creationId xmlns:a16="http://schemas.microsoft.com/office/drawing/2014/main" id="{FC3AC7F0-8946-67F7-7246-385329733357}"/>
              </a:ext>
            </a:extLst>
          </p:cNvPr>
          <p:cNvSpPr/>
          <p:nvPr/>
        </p:nvSpPr>
        <p:spPr>
          <a:xfrm>
            <a:off x="6329431" y="3515013"/>
            <a:ext cx="190500" cy="196850"/>
          </a:xfrm>
          <a:prstGeom prst="flowChartConnector">
            <a:avLst/>
          </a:prstGeom>
          <a:noFill/>
          <a:ln w="95250">
            <a:solidFill>
              <a:schemeClr val="accent1">
                <a:lumMod val="60000"/>
                <a:lumOff val="40000"/>
              </a:schemeClr>
            </a:solidFill>
          </a:ln>
          <a:effectLst>
            <a:glow rad="101600">
              <a:schemeClr val="accent1">
                <a:lumMod val="40000"/>
                <a:lumOff val="6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5" name="Flowchart: Connector 64">
            <a:extLst>
              <a:ext uri="{FF2B5EF4-FFF2-40B4-BE49-F238E27FC236}">
                <a16:creationId xmlns:a16="http://schemas.microsoft.com/office/drawing/2014/main" id="{D7BE8E63-C449-69C5-88F7-72ABB790528F}"/>
              </a:ext>
            </a:extLst>
          </p:cNvPr>
          <p:cNvSpPr/>
          <p:nvPr/>
        </p:nvSpPr>
        <p:spPr>
          <a:xfrm>
            <a:off x="6691385" y="3673378"/>
            <a:ext cx="190500" cy="196850"/>
          </a:xfrm>
          <a:prstGeom prst="flowChartConnector">
            <a:avLst/>
          </a:prstGeom>
          <a:noFill/>
          <a:ln w="95250">
            <a:solidFill>
              <a:schemeClr val="accent1">
                <a:lumMod val="60000"/>
                <a:lumOff val="40000"/>
              </a:schemeClr>
            </a:solidFill>
          </a:ln>
          <a:effectLst>
            <a:glow rad="101600">
              <a:schemeClr val="accent1">
                <a:lumMod val="40000"/>
                <a:lumOff val="6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6" name="Flowchart: Connector 65">
            <a:extLst>
              <a:ext uri="{FF2B5EF4-FFF2-40B4-BE49-F238E27FC236}">
                <a16:creationId xmlns:a16="http://schemas.microsoft.com/office/drawing/2014/main" id="{BD7AB37A-02B1-6A82-1E4F-A90D39D8D42D}"/>
              </a:ext>
            </a:extLst>
          </p:cNvPr>
          <p:cNvSpPr/>
          <p:nvPr/>
        </p:nvSpPr>
        <p:spPr>
          <a:xfrm>
            <a:off x="6691384" y="4569113"/>
            <a:ext cx="190500" cy="196850"/>
          </a:xfrm>
          <a:prstGeom prst="flowChartConnector">
            <a:avLst/>
          </a:prstGeom>
          <a:noFill/>
          <a:ln w="95250">
            <a:solidFill>
              <a:schemeClr val="accent1">
                <a:lumMod val="60000"/>
                <a:lumOff val="40000"/>
              </a:schemeClr>
            </a:solidFill>
          </a:ln>
          <a:effectLst>
            <a:glow rad="101600">
              <a:schemeClr val="accent1">
                <a:lumMod val="40000"/>
                <a:lumOff val="6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8" name="Flowchart: Connector 67">
            <a:extLst>
              <a:ext uri="{FF2B5EF4-FFF2-40B4-BE49-F238E27FC236}">
                <a16:creationId xmlns:a16="http://schemas.microsoft.com/office/drawing/2014/main" id="{DE950589-451C-9054-674E-5A234531EF1D}"/>
              </a:ext>
            </a:extLst>
          </p:cNvPr>
          <p:cNvSpPr/>
          <p:nvPr/>
        </p:nvSpPr>
        <p:spPr>
          <a:xfrm>
            <a:off x="6294510" y="4836101"/>
            <a:ext cx="190500" cy="196850"/>
          </a:xfrm>
          <a:prstGeom prst="flowChartConnector">
            <a:avLst/>
          </a:prstGeom>
          <a:noFill/>
          <a:ln w="95250">
            <a:solidFill>
              <a:schemeClr val="accent1">
                <a:lumMod val="60000"/>
                <a:lumOff val="40000"/>
              </a:schemeClr>
            </a:solidFill>
          </a:ln>
          <a:effectLst>
            <a:glow rad="101600">
              <a:schemeClr val="accent1">
                <a:lumMod val="40000"/>
                <a:lumOff val="6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Flowchart: Connector 68">
            <a:extLst>
              <a:ext uri="{FF2B5EF4-FFF2-40B4-BE49-F238E27FC236}">
                <a16:creationId xmlns:a16="http://schemas.microsoft.com/office/drawing/2014/main" id="{F14B6F88-FBCB-B7FB-8A45-2CA0127A4C5A}"/>
              </a:ext>
            </a:extLst>
          </p:cNvPr>
          <p:cNvSpPr/>
          <p:nvPr/>
        </p:nvSpPr>
        <p:spPr>
          <a:xfrm>
            <a:off x="7053337" y="4464656"/>
            <a:ext cx="190500" cy="196850"/>
          </a:xfrm>
          <a:prstGeom prst="flowChartConnector">
            <a:avLst/>
          </a:prstGeom>
          <a:noFill/>
          <a:ln w="95250">
            <a:solidFill>
              <a:schemeClr val="accent1">
                <a:lumMod val="60000"/>
                <a:lumOff val="40000"/>
              </a:schemeClr>
            </a:solidFill>
          </a:ln>
          <a:effectLst>
            <a:glow rad="101600">
              <a:schemeClr val="accent1">
                <a:lumMod val="40000"/>
                <a:lumOff val="6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2" name="TextBox 71">
            <a:extLst>
              <a:ext uri="{FF2B5EF4-FFF2-40B4-BE49-F238E27FC236}">
                <a16:creationId xmlns:a16="http://schemas.microsoft.com/office/drawing/2014/main" id="{4B55A440-0824-5267-987E-722363A93765}"/>
              </a:ext>
            </a:extLst>
          </p:cNvPr>
          <p:cNvSpPr txBox="1"/>
          <p:nvPr/>
        </p:nvSpPr>
        <p:spPr>
          <a:xfrm>
            <a:off x="7726680" y="6385560"/>
            <a:ext cx="4491358" cy="369332"/>
          </a:xfrm>
          <a:prstGeom prst="rect">
            <a:avLst/>
          </a:prstGeom>
          <a:noFill/>
        </p:spPr>
        <p:txBody>
          <a:bodyPr wrap="none" rtlCol="0">
            <a:spAutoFit/>
          </a:bodyPr>
          <a:lstStyle/>
          <a:p>
            <a:r>
              <a:rPr lang="en-US" b="1"/>
              <a:t>Presenters: </a:t>
            </a:r>
            <a:r>
              <a:rPr lang="en-US" b="1" err="1"/>
              <a:t>Veerash.P</a:t>
            </a:r>
            <a:r>
              <a:rPr lang="en-US" b="1"/>
              <a:t> </a:t>
            </a:r>
            <a:r>
              <a:rPr lang="en-US" b="1" err="1"/>
              <a:t>Eesha.Q</a:t>
            </a:r>
            <a:r>
              <a:rPr lang="en-US" b="1"/>
              <a:t> </a:t>
            </a:r>
            <a:r>
              <a:rPr lang="en-US" b="1" err="1"/>
              <a:t>Faiq.A</a:t>
            </a:r>
            <a:r>
              <a:rPr lang="en-US" b="1"/>
              <a:t> </a:t>
            </a:r>
            <a:r>
              <a:rPr lang="en-US" b="1" err="1"/>
              <a:t>Kevin.K</a:t>
            </a:r>
            <a:endParaRPr lang="en-CA" b="1"/>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grpId="0" nodeType="clickEffect">
                                  <p:stCondLst>
                                    <p:cond delay="0"/>
                                  </p:stCondLst>
                                  <p:childTnLst>
                                    <p:animEffect transition="out" filter="fade">
                                      <p:cBhvr>
                                        <p:cTn id="12" dur="2400" tmFilter="0, 0; .2, .5; .8, .5; 1, 0"/>
                                        <p:tgtEl>
                                          <p:spTgt spid="59"/>
                                        </p:tgtEl>
                                      </p:cBhvr>
                                    </p:animEffect>
                                    <p:animScale>
                                      <p:cBhvr>
                                        <p:cTn id="13" dur="1200" autoRev="1" fill="hold"/>
                                        <p:tgtEl>
                                          <p:spTgt spid="59"/>
                                        </p:tgtEl>
                                      </p:cBhvr>
                                      <p:by x="105000" y="105000"/>
                                    </p:animScale>
                                  </p:childTnLst>
                                </p:cTn>
                              </p:par>
                              <p:par>
                                <p:cTn id="14" presetID="26" presetClass="emph" presetSubtype="0" fill="hold" grpId="0" nodeType="withEffect">
                                  <p:stCondLst>
                                    <p:cond delay="0"/>
                                  </p:stCondLst>
                                  <p:childTnLst>
                                    <p:animEffect transition="out" filter="fade">
                                      <p:cBhvr>
                                        <p:cTn id="15" dur="2400" tmFilter="0, 0; .2, .5; .8, .5; 1, 0"/>
                                        <p:tgtEl>
                                          <p:spTgt spid="60"/>
                                        </p:tgtEl>
                                      </p:cBhvr>
                                    </p:animEffect>
                                    <p:animScale>
                                      <p:cBhvr>
                                        <p:cTn id="16" dur="1200" autoRev="1" fill="hold"/>
                                        <p:tgtEl>
                                          <p:spTgt spid="60"/>
                                        </p:tgtEl>
                                      </p:cBhvr>
                                      <p:by x="105000" y="105000"/>
                                    </p:animScale>
                                  </p:childTnLst>
                                </p:cTn>
                              </p:par>
                              <p:par>
                                <p:cTn id="17" presetID="10"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par>
                                <p:cTn id="23" presetID="10" presetClass="entr" presetSubtype="0" fill="hold" nodeType="with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500"/>
                                        <p:tgtEl>
                                          <p:spTgt spid="5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par>
                                <p:cTn id="32" presetID="10" presetClass="entr" presetSubtype="0" fill="hold" nodeType="with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par>
                                <p:cTn id="35" presetID="10" presetClass="entr" presetSubtype="0"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500"/>
                                        <p:tgtEl>
                                          <p:spTgt spid="6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par>
                                <p:cTn id="44" presetID="10" presetClass="entr" presetSubtype="0" fill="hold" nodeType="withEffect">
                                  <p:stCondLst>
                                    <p:cond delay="600"/>
                                  </p:stCondLst>
                                  <p:childTnLst>
                                    <p:set>
                                      <p:cBhvr>
                                        <p:cTn id="45" dur="1" fill="hold">
                                          <p:stCondLst>
                                            <p:cond delay="0"/>
                                          </p:stCondLst>
                                        </p:cTn>
                                        <p:tgtEl>
                                          <p:spTgt spid="50"/>
                                        </p:tgtEl>
                                        <p:attrNameLst>
                                          <p:attrName>style.visibility</p:attrName>
                                        </p:attrNameLst>
                                      </p:cBhvr>
                                      <p:to>
                                        <p:strVal val="visible"/>
                                      </p:to>
                                    </p:set>
                                    <p:animEffect transition="in" filter="fade">
                                      <p:cBhvr>
                                        <p:cTn id="46" dur="500"/>
                                        <p:tgtEl>
                                          <p:spTgt spid="50"/>
                                        </p:tgtEl>
                                      </p:cBhvr>
                                    </p:animEffect>
                                  </p:childTnLst>
                                </p:cTn>
                              </p:par>
                              <p:par>
                                <p:cTn id="47" presetID="10" presetClass="entr" presetSubtype="0" fill="hold" grpId="0" nodeType="withEffect">
                                  <p:stCondLst>
                                    <p:cond delay="60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nodeType="withEffect">
                                  <p:stCondLst>
                                    <p:cond delay="60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500"/>
                                        <p:tgtEl>
                                          <p:spTgt spid="51"/>
                                        </p:tgtEl>
                                      </p:cBhvr>
                                    </p:animEffect>
                                  </p:childTnLst>
                                </p:cTn>
                              </p:par>
                              <p:par>
                                <p:cTn id="53" presetID="10" presetClass="entr" presetSubtype="0" fill="hold" grpId="0" nodeType="withEffect">
                                  <p:stCondLst>
                                    <p:cond delay="600"/>
                                  </p:stCondLst>
                                  <p:childTnLst>
                                    <p:set>
                                      <p:cBhvr>
                                        <p:cTn id="54" dur="1" fill="hold">
                                          <p:stCondLst>
                                            <p:cond delay="0"/>
                                          </p:stCondLst>
                                        </p:cTn>
                                        <p:tgtEl>
                                          <p:spTgt spid="64"/>
                                        </p:tgtEl>
                                        <p:attrNameLst>
                                          <p:attrName>style.visibility</p:attrName>
                                        </p:attrNameLst>
                                      </p:cBhvr>
                                      <p:to>
                                        <p:strVal val="visible"/>
                                      </p:to>
                                    </p:set>
                                    <p:animEffect transition="in" filter="fade">
                                      <p:cBhvr>
                                        <p:cTn id="55" dur="500"/>
                                        <p:tgtEl>
                                          <p:spTgt spid="64"/>
                                        </p:tgtEl>
                                      </p:cBhvr>
                                    </p:animEffect>
                                  </p:childTnLst>
                                </p:cTn>
                              </p:par>
                              <p:par>
                                <p:cTn id="56" presetID="10" presetClass="entr" presetSubtype="0" fill="hold" nodeType="withEffect">
                                  <p:stCondLst>
                                    <p:cond delay="6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nodeType="withEffect">
                                  <p:stCondLst>
                                    <p:cond delay="12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120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500"/>
                                        <p:tgtEl>
                                          <p:spTgt spid="49"/>
                                        </p:tgtEl>
                                      </p:cBhvr>
                                    </p:animEffect>
                                  </p:childTnLst>
                                </p:cTn>
                              </p:par>
                              <p:par>
                                <p:cTn id="65" presetID="10" presetClass="entr" presetSubtype="0" fill="hold" grpId="0" nodeType="withEffect">
                                  <p:stCondLst>
                                    <p:cond delay="12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par>
                                <p:cTn id="68" presetID="10" presetClass="entr" presetSubtype="0" fill="hold" nodeType="withEffect">
                                  <p:stCondLst>
                                    <p:cond delay="120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par>
                                <p:cTn id="71" presetID="10" presetClass="entr" presetSubtype="0" fill="hold" grpId="0" nodeType="withEffect">
                                  <p:stCondLst>
                                    <p:cond delay="1200"/>
                                  </p:stCondLst>
                                  <p:childTnLst>
                                    <p:set>
                                      <p:cBhvr>
                                        <p:cTn id="72" dur="1" fill="hold">
                                          <p:stCondLst>
                                            <p:cond delay="0"/>
                                          </p:stCondLst>
                                        </p:cTn>
                                        <p:tgtEl>
                                          <p:spTgt spid="66"/>
                                        </p:tgtEl>
                                        <p:attrNameLst>
                                          <p:attrName>style.visibility</p:attrName>
                                        </p:attrNameLst>
                                      </p:cBhvr>
                                      <p:to>
                                        <p:strVal val="visible"/>
                                      </p:to>
                                    </p:set>
                                    <p:animEffect transition="in" filter="fade">
                                      <p:cBhvr>
                                        <p:cTn id="73" dur="500"/>
                                        <p:tgtEl>
                                          <p:spTgt spid="66"/>
                                        </p:tgtEl>
                                      </p:cBhvr>
                                    </p:animEffect>
                                  </p:childTnLst>
                                </p:cTn>
                              </p:par>
                            </p:childTnLst>
                          </p:cTn>
                        </p:par>
                        <p:par>
                          <p:cTn id="74" fill="hold">
                            <p:stCondLst>
                              <p:cond delay="2400"/>
                            </p:stCondLst>
                            <p:childTnLst>
                              <p:par>
                                <p:cTn id="75" presetID="10" presetClass="entr" presetSubtype="0" fill="hold" nodeType="after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500"/>
                                        <p:tgtEl>
                                          <p:spTgt spid="3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9"/>
                                        </p:tgtEl>
                                        <p:attrNameLst>
                                          <p:attrName>style.visibility</p:attrName>
                                        </p:attrNameLst>
                                      </p:cBhvr>
                                      <p:to>
                                        <p:strVal val="visible"/>
                                      </p:to>
                                    </p:set>
                                    <p:animEffect transition="in" filter="fade">
                                      <p:cBhvr>
                                        <p:cTn id="80" dur="500"/>
                                        <p:tgtEl>
                                          <p:spTgt spid="69"/>
                                        </p:tgtEl>
                                      </p:cBhvr>
                                    </p:animEffect>
                                  </p:childTnLst>
                                </p:cTn>
                              </p:par>
                            </p:childTnLst>
                          </p:cTn>
                        </p:par>
                        <p:par>
                          <p:cTn id="81" fill="hold">
                            <p:stCondLst>
                              <p:cond delay="2900"/>
                            </p:stCondLst>
                            <p:childTnLst>
                              <p:par>
                                <p:cTn id="82" presetID="10" presetClass="entr" presetSubtype="0" fill="hold" nodeType="after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500"/>
                                        <p:tgtEl>
                                          <p:spTgt spid="4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8"/>
                                        </p:tgtEl>
                                        <p:attrNameLst>
                                          <p:attrName>style.visibility</p:attrName>
                                        </p:attrNameLst>
                                      </p:cBhvr>
                                      <p:to>
                                        <p:strVal val="visible"/>
                                      </p:to>
                                    </p:set>
                                    <p:animEffect transition="in" filter="fade">
                                      <p:cBhvr>
                                        <p:cTn id="8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5" grpId="0" animBg="1"/>
      <p:bldP spid="56" grpId="0" animBg="1"/>
      <p:bldP spid="59" grpId="0"/>
      <p:bldP spid="59" grpId="1"/>
      <p:bldP spid="60" grpId="0"/>
      <p:bldP spid="60" grpId="1"/>
      <p:bldP spid="61" grpId="0" animBg="1"/>
      <p:bldP spid="62" grpId="0" animBg="1"/>
      <p:bldP spid="63" grpId="0" animBg="1"/>
      <p:bldP spid="64" grpId="0" animBg="1"/>
      <p:bldP spid="65" grpId="0" animBg="1"/>
      <p:bldP spid="66" grpId="0" animBg="1"/>
      <p:bldP spid="68" grpId="0" animBg="1"/>
      <p:bldP spid="6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113B-0CE8-AA8E-A132-94A04B3EB243}"/>
              </a:ext>
            </a:extLst>
          </p:cNvPr>
          <p:cNvSpPr>
            <a:spLocks noGrp="1"/>
          </p:cNvSpPr>
          <p:nvPr>
            <p:ph type="title"/>
          </p:nvPr>
        </p:nvSpPr>
        <p:spPr/>
        <p:txBody>
          <a:bodyPr/>
          <a:lstStyle/>
          <a:p>
            <a:r>
              <a:rPr lang="en-CA"/>
              <a:t>Survey Results</a:t>
            </a:r>
          </a:p>
        </p:txBody>
      </p:sp>
      <p:graphicFrame>
        <p:nvGraphicFramePr>
          <p:cNvPr id="7" name="Chart 6">
            <a:extLst>
              <a:ext uri="{FF2B5EF4-FFF2-40B4-BE49-F238E27FC236}">
                <a16:creationId xmlns:a16="http://schemas.microsoft.com/office/drawing/2014/main" id="{EA510D2A-0A24-B83E-350F-87BD1D0123EF}"/>
              </a:ext>
            </a:extLst>
          </p:cNvPr>
          <p:cNvGraphicFramePr/>
          <p:nvPr>
            <p:extLst>
              <p:ext uri="{D42A27DB-BD31-4B8C-83A1-F6EECF244321}">
                <p14:modId xmlns:p14="http://schemas.microsoft.com/office/powerpoint/2010/main" val="1765182146"/>
              </p:ext>
            </p:extLst>
          </p:nvPr>
        </p:nvGraphicFramePr>
        <p:xfrm>
          <a:off x="1615495" y="2741881"/>
          <a:ext cx="4127500" cy="32998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CB2D6BF3-A7E0-CAB6-D423-A14DF9A48CED}"/>
              </a:ext>
            </a:extLst>
          </p:cNvPr>
          <p:cNvGraphicFramePr/>
          <p:nvPr>
            <p:extLst>
              <p:ext uri="{D42A27DB-BD31-4B8C-83A1-F6EECF244321}">
                <p14:modId xmlns:p14="http://schemas.microsoft.com/office/powerpoint/2010/main" val="236211587"/>
              </p:ext>
            </p:extLst>
          </p:nvPr>
        </p:nvGraphicFramePr>
        <p:xfrm>
          <a:off x="7032045" y="2741881"/>
          <a:ext cx="4127500" cy="32998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76072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9794-230B-7FA7-4850-BED23B0EF446}"/>
              </a:ext>
            </a:extLst>
          </p:cNvPr>
          <p:cNvSpPr>
            <a:spLocks noGrp="1"/>
          </p:cNvSpPr>
          <p:nvPr>
            <p:ph type="title"/>
          </p:nvPr>
        </p:nvSpPr>
        <p:spPr>
          <a:xfrm>
            <a:off x="5168047" y="2766218"/>
            <a:ext cx="1855905" cy="1325563"/>
          </a:xfrm>
        </p:spPr>
        <p:txBody>
          <a:bodyPr/>
          <a:lstStyle/>
          <a:p>
            <a:r>
              <a:rPr lang="en-CA"/>
              <a:t>Demo</a:t>
            </a:r>
          </a:p>
        </p:txBody>
      </p:sp>
    </p:spTree>
    <p:extLst>
      <p:ext uri="{BB962C8B-B14F-4D97-AF65-F5344CB8AC3E}">
        <p14:creationId xmlns:p14="http://schemas.microsoft.com/office/powerpoint/2010/main" val="3931794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205DB-28EB-5076-1126-F568586F6B69}"/>
              </a:ext>
            </a:extLst>
          </p:cNvPr>
          <p:cNvSpPr>
            <a:spLocks noGrp="1"/>
          </p:cNvSpPr>
          <p:nvPr>
            <p:ph type="title"/>
          </p:nvPr>
        </p:nvSpPr>
        <p:spPr/>
        <p:txBody>
          <a:bodyPr/>
          <a:lstStyle/>
          <a:p>
            <a:r>
              <a:rPr lang="en-CA"/>
              <a:t>Rev1 survey result</a:t>
            </a:r>
          </a:p>
        </p:txBody>
      </p:sp>
      <p:graphicFrame>
        <p:nvGraphicFramePr>
          <p:cNvPr id="4" name="Chart 3">
            <a:extLst>
              <a:ext uri="{FF2B5EF4-FFF2-40B4-BE49-F238E27FC236}">
                <a16:creationId xmlns:a16="http://schemas.microsoft.com/office/drawing/2014/main" id="{8ABD77A9-B9E5-5554-E6A5-7A695D73C1AD}"/>
              </a:ext>
            </a:extLst>
          </p:cNvPr>
          <p:cNvGraphicFramePr/>
          <p:nvPr>
            <p:extLst>
              <p:ext uri="{D42A27DB-BD31-4B8C-83A1-F6EECF244321}">
                <p14:modId xmlns:p14="http://schemas.microsoft.com/office/powerpoint/2010/main" val="698315071"/>
              </p:ext>
            </p:extLst>
          </p:nvPr>
        </p:nvGraphicFramePr>
        <p:xfrm>
          <a:off x="1615495" y="2741881"/>
          <a:ext cx="4127500" cy="32998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14FC893A-91C0-4273-54B5-A3B68279AC1C}"/>
              </a:ext>
            </a:extLst>
          </p:cNvPr>
          <p:cNvGraphicFramePr/>
          <p:nvPr>
            <p:extLst>
              <p:ext uri="{D42A27DB-BD31-4B8C-83A1-F6EECF244321}">
                <p14:modId xmlns:p14="http://schemas.microsoft.com/office/powerpoint/2010/main" val="2656317489"/>
              </p:ext>
            </p:extLst>
          </p:nvPr>
        </p:nvGraphicFramePr>
        <p:xfrm>
          <a:off x="7032045" y="2741881"/>
          <a:ext cx="4127500" cy="32998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3517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76F2-58D9-EF69-FDD1-7DD641BE43EB}"/>
              </a:ext>
            </a:extLst>
          </p:cNvPr>
          <p:cNvSpPr>
            <a:spLocks noGrp="1"/>
          </p:cNvSpPr>
          <p:nvPr>
            <p:ph type="title"/>
          </p:nvPr>
        </p:nvSpPr>
        <p:spPr/>
        <p:txBody>
          <a:bodyPr/>
          <a:lstStyle/>
          <a:p>
            <a:r>
              <a:rPr lang="en-CA"/>
              <a:t>Learnings</a:t>
            </a:r>
          </a:p>
        </p:txBody>
      </p:sp>
      <p:sp>
        <p:nvSpPr>
          <p:cNvPr id="3" name="Content Placeholder 2">
            <a:extLst>
              <a:ext uri="{FF2B5EF4-FFF2-40B4-BE49-F238E27FC236}">
                <a16:creationId xmlns:a16="http://schemas.microsoft.com/office/drawing/2014/main" id="{42DA8B16-A349-A805-3DF4-697BEA92C149}"/>
              </a:ext>
            </a:extLst>
          </p:cNvPr>
          <p:cNvSpPr>
            <a:spLocks noGrp="1"/>
          </p:cNvSpPr>
          <p:nvPr>
            <p:ph idx="1"/>
          </p:nvPr>
        </p:nvSpPr>
        <p:spPr>
          <a:xfrm>
            <a:off x="838200" y="2149475"/>
            <a:ext cx="10515600" cy="2879725"/>
          </a:xfrm>
        </p:spPr>
        <p:txBody>
          <a:bodyPr/>
          <a:lstStyle/>
          <a:p>
            <a:r>
              <a:rPr lang="en-CA"/>
              <a:t>Try to include users early on </a:t>
            </a:r>
          </a:p>
          <a:p>
            <a:endParaRPr lang="en-CA"/>
          </a:p>
          <a:p>
            <a:r>
              <a:rPr lang="en-CA"/>
              <a:t>The design process has to be faked</a:t>
            </a:r>
          </a:p>
          <a:p>
            <a:endParaRPr lang="en-CA"/>
          </a:p>
          <a:p>
            <a:r>
              <a:rPr lang="en-CA"/>
              <a:t>Coming up with proper requirements early on</a:t>
            </a:r>
          </a:p>
        </p:txBody>
      </p:sp>
    </p:spTree>
    <p:extLst>
      <p:ext uri="{BB962C8B-B14F-4D97-AF65-F5344CB8AC3E}">
        <p14:creationId xmlns:p14="http://schemas.microsoft.com/office/powerpoint/2010/main" val="405583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893E-5FF6-4569-6F61-EC38DEABFA98}"/>
              </a:ext>
            </a:extLst>
          </p:cNvPr>
          <p:cNvSpPr>
            <a:spLocks noGrp="1"/>
          </p:cNvSpPr>
          <p:nvPr>
            <p:ph type="title"/>
          </p:nvPr>
        </p:nvSpPr>
        <p:spPr/>
        <p:txBody>
          <a:bodyPr/>
          <a:lstStyle/>
          <a:p>
            <a:r>
              <a:rPr lang="en-CA"/>
              <a:t>Future Improvements</a:t>
            </a:r>
          </a:p>
        </p:txBody>
      </p:sp>
      <p:sp>
        <p:nvSpPr>
          <p:cNvPr id="3" name="Content Placeholder 2">
            <a:extLst>
              <a:ext uri="{FF2B5EF4-FFF2-40B4-BE49-F238E27FC236}">
                <a16:creationId xmlns:a16="http://schemas.microsoft.com/office/drawing/2014/main" id="{A9628124-1984-9A17-5B8D-F482EBAF0D7E}"/>
              </a:ext>
            </a:extLst>
          </p:cNvPr>
          <p:cNvSpPr>
            <a:spLocks noGrp="1"/>
          </p:cNvSpPr>
          <p:nvPr>
            <p:ph idx="1"/>
          </p:nvPr>
        </p:nvSpPr>
        <p:spPr/>
        <p:txBody>
          <a:bodyPr vert="horz" lIns="91440" tIns="45720" rIns="91440" bIns="45720" rtlCol="0" anchor="t">
            <a:normAutofit/>
          </a:bodyPr>
          <a:lstStyle/>
          <a:p>
            <a:r>
              <a:rPr lang="en-CA">
                <a:cs typeface="Calibri"/>
              </a:rPr>
              <a:t>GitHub webhooks for better integration</a:t>
            </a:r>
          </a:p>
          <a:p>
            <a:endParaRPr lang="en-CA">
              <a:cs typeface="Calibri"/>
            </a:endParaRPr>
          </a:p>
          <a:p>
            <a:r>
              <a:rPr lang="en-CA">
                <a:cs typeface="Calibri"/>
              </a:rPr>
              <a:t>Word doc to LaTeX translation</a:t>
            </a:r>
          </a:p>
          <a:p>
            <a:pPr marL="0" indent="0">
              <a:buNone/>
            </a:pPr>
            <a:endParaRPr lang="en-CA">
              <a:cs typeface="Calibri"/>
            </a:endParaRPr>
          </a:p>
          <a:p>
            <a:r>
              <a:rPr lang="en-CA">
                <a:cs typeface="Calibri"/>
              </a:rPr>
              <a:t>Spellchecker</a:t>
            </a:r>
          </a:p>
          <a:p>
            <a:endParaRPr lang="en-CA">
              <a:cs typeface="Calibri"/>
            </a:endParaRPr>
          </a:p>
          <a:p>
            <a:r>
              <a:rPr lang="en-CA">
                <a:cs typeface="Calibri"/>
              </a:rPr>
              <a:t>UI shortcuts like copy pasting images, inserting tables</a:t>
            </a:r>
          </a:p>
          <a:p>
            <a:pPr marL="0" indent="0">
              <a:buNone/>
            </a:pPr>
            <a:endParaRPr lang="en-CA"/>
          </a:p>
          <a:p>
            <a:endParaRPr lang="en-CA"/>
          </a:p>
          <a:p>
            <a:endParaRPr lang="en-CA"/>
          </a:p>
          <a:p>
            <a:endParaRPr lang="en-CA"/>
          </a:p>
        </p:txBody>
      </p:sp>
    </p:spTree>
    <p:extLst>
      <p:ext uri="{BB962C8B-B14F-4D97-AF65-F5344CB8AC3E}">
        <p14:creationId xmlns:p14="http://schemas.microsoft.com/office/powerpoint/2010/main" val="347131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FC26B753-B212-2A1F-3B27-B2CF1B46D498}"/>
              </a:ext>
            </a:extLst>
          </p:cNvPr>
          <p:cNvSpPr/>
          <p:nvPr/>
        </p:nvSpPr>
        <p:spPr>
          <a:xfrm>
            <a:off x="1567370" y="3781459"/>
            <a:ext cx="1335915" cy="1335915"/>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8" name="Rectangle 17" descr="Group Brainstorm">
            <a:extLst>
              <a:ext uri="{FF2B5EF4-FFF2-40B4-BE49-F238E27FC236}">
                <a16:creationId xmlns:a16="http://schemas.microsoft.com/office/drawing/2014/main" id="{33AD7F62-67DB-64F3-C08F-1F8F91AB2AD2}"/>
              </a:ext>
            </a:extLst>
          </p:cNvPr>
          <p:cNvSpPr/>
          <p:nvPr/>
        </p:nvSpPr>
        <p:spPr>
          <a:xfrm>
            <a:off x="1847912" y="4062001"/>
            <a:ext cx="774830" cy="77483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9" name="Group 18">
            <a:extLst>
              <a:ext uri="{FF2B5EF4-FFF2-40B4-BE49-F238E27FC236}">
                <a16:creationId xmlns:a16="http://schemas.microsoft.com/office/drawing/2014/main" id="{8D1EE55F-293C-CBCD-2E4E-1F7C34DCE690}"/>
              </a:ext>
            </a:extLst>
          </p:cNvPr>
          <p:cNvGrpSpPr/>
          <p:nvPr/>
        </p:nvGrpSpPr>
        <p:grpSpPr>
          <a:xfrm>
            <a:off x="3189552" y="3781459"/>
            <a:ext cx="3148942" cy="1335915"/>
            <a:chOff x="1834517" y="1306480"/>
            <a:chExt cx="3148942" cy="1335915"/>
          </a:xfrm>
        </p:grpSpPr>
        <p:sp>
          <p:nvSpPr>
            <p:cNvPr id="22" name="Rectangle 21">
              <a:extLst>
                <a:ext uri="{FF2B5EF4-FFF2-40B4-BE49-F238E27FC236}">
                  <a16:creationId xmlns:a16="http://schemas.microsoft.com/office/drawing/2014/main" id="{F13D5FDD-6131-3452-DD56-05AA4CE2D259}"/>
                </a:ext>
              </a:extLst>
            </p:cNvPr>
            <p:cNvSpPr/>
            <p:nvPr/>
          </p:nvSpPr>
          <p:spPr>
            <a:xfrm>
              <a:off x="1834517" y="1306480"/>
              <a:ext cx="3148942" cy="1335915"/>
            </a:xfrm>
            <a:prstGeom prst="rect">
              <a:avLst/>
            </a:pr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2">
                <a:hueOff val="0"/>
                <a:satOff val="0"/>
                <a:lumOff val="0"/>
                <a:alphaOff val="0"/>
              </a:schemeClr>
            </a:fontRef>
          </p:style>
        </p:sp>
        <p:sp>
          <p:nvSpPr>
            <p:cNvPr id="23" name="TextBox 22">
              <a:extLst>
                <a:ext uri="{FF2B5EF4-FFF2-40B4-BE49-F238E27FC236}">
                  <a16:creationId xmlns:a16="http://schemas.microsoft.com/office/drawing/2014/main" id="{CB33B831-89E0-1669-E1C7-CF783921A7C2}"/>
                </a:ext>
              </a:extLst>
            </p:cNvPr>
            <p:cNvSpPr txBox="1"/>
            <p:nvPr/>
          </p:nvSpPr>
          <p:spPr>
            <a:xfrm>
              <a:off x="1834517" y="1306480"/>
              <a:ext cx="3148942" cy="1335915"/>
            </a:xfrm>
            <a:prstGeom prst="rect">
              <a:avLst/>
            </a:prstGeom>
          </p:spPr>
          <p:style>
            <a:lnRef idx="0">
              <a:scrgbClr r="0" g="0" b="0"/>
            </a:lnRef>
            <a:fillRef idx="0">
              <a:scrgbClr r="0" g="0" b="0"/>
            </a:fillRef>
            <a:effectRef idx="0">
              <a:scrgbClr r="0" g="0" b="0"/>
            </a:effectRef>
            <a:fontRef idx="minor">
              <a:schemeClr val="accent2">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Collaborators</a:t>
              </a:r>
            </a:p>
          </p:txBody>
        </p:sp>
      </p:grpSp>
      <p:sp>
        <p:nvSpPr>
          <p:cNvPr id="24" name="Oval 23">
            <a:extLst>
              <a:ext uri="{FF2B5EF4-FFF2-40B4-BE49-F238E27FC236}">
                <a16:creationId xmlns:a16="http://schemas.microsoft.com/office/drawing/2014/main" id="{88658D86-2B01-A4A5-9307-79F029C389E9}"/>
              </a:ext>
            </a:extLst>
          </p:cNvPr>
          <p:cNvSpPr/>
          <p:nvPr/>
        </p:nvSpPr>
        <p:spPr>
          <a:xfrm>
            <a:off x="6940183" y="3798991"/>
            <a:ext cx="1055372" cy="1055373"/>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25" name="Rectangle 24" descr="User">
            <a:extLst>
              <a:ext uri="{FF2B5EF4-FFF2-40B4-BE49-F238E27FC236}">
                <a16:creationId xmlns:a16="http://schemas.microsoft.com/office/drawing/2014/main" id="{2DCE2137-6F07-E5CF-3D5B-3F67645A98F0}"/>
              </a:ext>
            </a:extLst>
          </p:cNvPr>
          <p:cNvSpPr/>
          <p:nvPr/>
        </p:nvSpPr>
        <p:spPr>
          <a:xfrm>
            <a:off x="7169724" y="4030693"/>
            <a:ext cx="609302" cy="58288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26" name="Group 25">
            <a:extLst>
              <a:ext uri="{FF2B5EF4-FFF2-40B4-BE49-F238E27FC236}">
                <a16:creationId xmlns:a16="http://schemas.microsoft.com/office/drawing/2014/main" id="{C38FBD4C-462D-C6D7-9878-35292755C388}"/>
              </a:ext>
            </a:extLst>
          </p:cNvPr>
          <p:cNvGrpSpPr/>
          <p:nvPr/>
        </p:nvGrpSpPr>
        <p:grpSpPr>
          <a:xfrm>
            <a:off x="8240166" y="3540085"/>
            <a:ext cx="2103922" cy="1577289"/>
            <a:chOff x="7154322" y="1306480"/>
            <a:chExt cx="3148942" cy="1335915"/>
          </a:xfrm>
        </p:grpSpPr>
        <p:sp>
          <p:nvSpPr>
            <p:cNvPr id="27" name="Rectangle 26">
              <a:extLst>
                <a:ext uri="{FF2B5EF4-FFF2-40B4-BE49-F238E27FC236}">
                  <a16:creationId xmlns:a16="http://schemas.microsoft.com/office/drawing/2014/main" id="{628BB647-E083-E8A9-011E-B777366DD92C}"/>
                </a:ext>
              </a:extLst>
            </p:cNvPr>
            <p:cNvSpPr/>
            <p:nvPr/>
          </p:nvSpPr>
          <p:spPr>
            <a:xfrm>
              <a:off x="7154322" y="1306480"/>
              <a:ext cx="3148942" cy="1335915"/>
            </a:xfrm>
            <a:prstGeom prst="rect">
              <a:avLst/>
            </a:pr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3">
                <a:hueOff val="0"/>
                <a:satOff val="0"/>
                <a:lumOff val="0"/>
                <a:alphaOff val="0"/>
              </a:schemeClr>
            </a:fontRef>
          </p:style>
        </p:sp>
        <p:sp>
          <p:nvSpPr>
            <p:cNvPr id="28" name="TextBox 27">
              <a:extLst>
                <a:ext uri="{FF2B5EF4-FFF2-40B4-BE49-F238E27FC236}">
                  <a16:creationId xmlns:a16="http://schemas.microsoft.com/office/drawing/2014/main" id="{67F5EDC1-037D-349B-7A27-A67C2E3EE082}"/>
                </a:ext>
              </a:extLst>
            </p:cNvPr>
            <p:cNvSpPr txBox="1"/>
            <p:nvPr/>
          </p:nvSpPr>
          <p:spPr>
            <a:xfrm>
              <a:off x="7154322" y="1306480"/>
              <a:ext cx="3148942" cy="1335915"/>
            </a:xfrm>
            <a:prstGeom prst="rect">
              <a:avLst/>
            </a:prstGeom>
          </p:spPr>
          <p:style>
            <a:lnRef idx="0">
              <a:scrgbClr r="0" g="0" b="0"/>
            </a:lnRef>
            <a:fillRef idx="0">
              <a:scrgbClr r="0" g="0" b="0"/>
            </a:fillRef>
            <a:effectRef idx="0">
              <a:scrgbClr r="0" g="0" b="0"/>
            </a:effectRef>
            <a:fontRef idx="minor">
              <a:schemeClr val="accent3">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UnderTree User</a:t>
              </a:r>
            </a:p>
          </p:txBody>
        </p:sp>
      </p:grpSp>
    </p:spTree>
    <p:extLst>
      <p:ext uri="{BB962C8B-B14F-4D97-AF65-F5344CB8AC3E}">
        <p14:creationId xmlns:p14="http://schemas.microsoft.com/office/powerpoint/2010/main" val="326203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D6F9-D87E-3C1C-820B-D50595F79FAF}"/>
              </a:ext>
            </a:extLst>
          </p:cNvPr>
          <p:cNvSpPr>
            <a:spLocks noGrp="1"/>
          </p:cNvSpPr>
          <p:nvPr>
            <p:ph type="title"/>
          </p:nvPr>
        </p:nvSpPr>
        <p:spPr>
          <a:xfrm>
            <a:off x="838200" y="378481"/>
            <a:ext cx="10515600" cy="1325563"/>
          </a:xfrm>
        </p:spPr>
        <p:txBody>
          <a:bodyPr/>
          <a:lstStyle/>
          <a:p>
            <a:pPr algn="ctr"/>
            <a:r>
              <a:rPr lang="en-US">
                <a:cs typeface="Calibri Light"/>
              </a:rPr>
              <a:t>The Problem</a:t>
            </a:r>
            <a:endParaRPr lang="en-US"/>
          </a:p>
        </p:txBody>
      </p:sp>
      <p:pic>
        <p:nvPicPr>
          <p:cNvPr id="4098" name="Picture 2">
            <a:extLst>
              <a:ext uri="{FF2B5EF4-FFF2-40B4-BE49-F238E27FC236}">
                <a16:creationId xmlns:a16="http://schemas.microsoft.com/office/drawing/2014/main" id="{D81ACDB2-6548-8877-A98A-56EABA6BC4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6688" y="230775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picture containing logo&#10;&#10;Description automatically generated">
            <a:extLst>
              <a:ext uri="{FF2B5EF4-FFF2-40B4-BE49-F238E27FC236}">
                <a16:creationId xmlns:a16="http://schemas.microsoft.com/office/drawing/2014/main" id="{1C95B8F6-F718-020C-3621-7E3CB5DD9780}"/>
              </a:ext>
            </a:extLst>
          </p:cNvPr>
          <p:cNvPicPr>
            <a:picLocks noChangeAspect="1"/>
          </p:cNvPicPr>
          <p:nvPr/>
        </p:nvPicPr>
        <p:blipFill rotWithShape="1">
          <a:blip r:embed="rId4">
            <a:extLst>
              <a:ext uri="{28A0092B-C50C-407E-A947-70E740481C1C}">
                <a14:useLocalDpi xmlns:a14="http://schemas.microsoft.com/office/drawing/2010/main" val="0"/>
              </a:ext>
            </a:extLst>
          </a:blip>
          <a:srcRect l="31962" t="36037" r="30720" b="38370"/>
          <a:stretch/>
        </p:blipFill>
        <p:spPr>
          <a:xfrm>
            <a:off x="454025" y="4068763"/>
            <a:ext cx="6024676" cy="2324100"/>
          </a:xfrm>
          <a:prstGeom prst="rect">
            <a:avLst/>
          </a:prstGeom>
        </p:spPr>
      </p:pic>
      <p:sp>
        <p:nvSpPr>
          <p:cNvPr id="15" name="Speech Bubble: Oval 14">
            <a:extLst>
              <a:ext uri="{FF2B5EF4-FFF2-40B4-BE49-F238E27FC236}">
                <a16:creationId xmlns:a16="http://schemas.microsoft.com/office/drawing/2014/main" id="{120CD21F-C3D3-F111-83FA-3EA46FA48572}"/>
              </a:ext>
            </a:extLst>
          </p:cNvPr>
          <p:cNvSpPr/>
          <p:nvPr/>
        </p:nvSpPr>
        <p:spPr>
          <a:xfrm flipH="1">
            <a:off x="6813663" y="2307759"/>
            <a:ext cx="2752725" cy="1325563"/>
          </a:xfrm>
          <a:prstGeom prst="wedgeEllipseCallout">
            <a:avLst>
              <a:gd name="adj1" fmla="val -59587"/>
              <a:gd name="adj2" fmla="val 59625"/>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t>“We will track the changes you make to documents by commits”</a:t>
            </a:r>
          </a:p>
        </p:txBody>
      </p:sp>
      <p:sp>
        <p:nvSpPr>
          <p:cNvPr id="16" name="Speech Bubble: Oval 15">
            <a:extLst>
              <a:ext uri="{FF2B5EF4-FFF2-40B4-BE49-F238E27FC236}">
                <a16:creationId xmlns:a16="http://schemas.microsoft.com/office/drawing/2014/main" id="{26506EDA-49CD-840D-C3EA-6BD0B39FC54A}"/>
              </a:ext>
            </a:extLst>
          </p:cNvPr>
          <p:cNvSpPr/>
          <p:nvPr/>
        </p:nvSpPr>
        <p:spPr>
          <a:xfrm flipH="1">
            <a:off x="1769949" y="2871486"/>
            <a:ext cx="1711326" cy="1123950"/>
          </a:xfrm>
          <a:prstGeom prst="wedgeEllipseCallout">
            <a:avLst>
              <a:gd name="adj1" fmla="val -22149"/>
              <a:gd name="adj2" fmla="val 66596"/>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t>Can use co-authors</a:t>
            </a:r>
          </a:p>
        </p:txBody>
      </p:sp>
      <p:sp>
        <p:nvSpPr>
          <p:cNvPr id="17" name="Speech Bubble: Oval 16">
            <a:extLst>
              <a:ext uri="{FF2B5EF4-FFF2-40B4-BE49-F238E27FC236}">
                <a16:creationId xmlns:a16="http://schemas.microsoft.com/office/drawing/2014/main" id="{769932E0-F6E3-CFD3-1987-423E91E321F4}"/>
              </a:ext>
            </a:extLst>
          </p:cNvPr>
          <p:cNvSpPr/>
          <p:nvPr/>
        </p:nvSpPr>
        <p:spPr>
          <a:xfrm flipH="1">
            <a:off x="3714750" y="2914814"/>
            <a:ext cx="1711326" cy="1123950"/>
          </a:xfrm>
          <a:prstGeom prst="wedgeEllipseCallout">
            <a:avLst>
              <a:gd name="adj1" fmla="val -25635"/>
              <a:gd name="adj2" fmla="val 7318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t>Can we use Overleaf?</a:t>
            </a:r>
          </a:p>
        </p:txBody>
      </p:sp>
      <p:sp>
        <p:nvSpPr>
          <p:cNvPr id="19" name="Speech Bubble: Oval 18">
            <a:extLst>
              <a:ext uri="{FF2B5EF4-FFF2-40B4-BE49-F238E27FC236}">
                <a16:creationId xmlns:a16="http://schemas.microsoft.com/office/drawing/2014/main" id="{E6A53E53-9137-CC41-9C24-12149011EF75}"/>
              </a:ext>
            </a:extLst>
          </p:cNvPr>
          <p:cNvSpPr/>
          <p:nvPr/>
        </p:nvSpPr>
        <p:spPr>
          <a:xfrm flipH="1">
            <a:off x="381000" y="3314699"/>
            <a:ext cx="1295400" cy="598487"/>
          </a:xfrm>
          <a:prstGeom prst="wedgeEllipseCallout">
            <a:avLst>
              <a:gd name="adj1" fmla="val -22149"/>
              <a:gd name="adj2" fmla="val 66596"/>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t>😟</a:t>
            </a:r>
          </a:p>
        </p:txBody>
      </p:sp>
    </p:spTree>
    <p:extLst>
      <p:ext uri="{BB962C8B-B14F-4D97-AF65-F5344CB8AC3E}">
        <p14:creationId xmlns:p14="http://schemas.microsoft.com/office/powerpoint/2010/main" val="387080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D6F9-D87E-3C1C-820B-D50595F79FAF}"/>
              </a:ext>
            </a:extLst>
          </p:cNvPr>
          <p:cNvSpPr>
            <a:spLocks noGrp="1"/>
          </p:cNvSpPr>
          <p:nvPr>
            <p:ph type="title"/>
          </p:nvPr>
        </p:nvSpPr>
        <p:spPr>
          <a:xfrm>
            <a:off x="838200" y="346075"/>
            <a:ext cx="10515600" cy="1325563"/>
          </a:xfrm>
        </p:spPr>
        <p:txBody>
          <a:bodyPr/>
          <a:lstStyle/>
          <a:p>
            <a:pPr algn="ctr"/>
            <a:r>
              <a:rPr lang="en-US">
                <a:cs typeface="Calibri Light"/>
              </a:rPr>
              <a:t>The Problem</a:t>
            </a:r>
            <a:endParaRPr lang="en-US"/>
          </a:p>
        </p:txBody>
      </p:sp>
      <p:sp>
        <p:nvSpPr>
          <p:cNvPr id="3" name="Content Placeholder 2">
            <a:extLst>
              <a:ext uri="{FF2B5EF4-FFF2-40B4-BE49-F238E27FC236}">
                <a16:creationId xmlns:a16="http://schemas.microsoft.com/office/drawing/2014/main" id="{0671074C-0568-65F5-09AB-54CCBDD8C5C4}"/>
              </a:ext>
            </a:extLst>
          </p:cNvPr>
          <p:cNvSpPr>
            <a:spLocks noGrp="1"/>
          </p:cNvSpPr>
          <p:nvPr>
            <p:ph idx="1"/>
          </p:nvPr>
        </p:nvSpPr>
        <p:spPr>
          <a:xfrm>
            <a:off x="2133600" y="2498725"/>
            <a:ext cx="7924800" cy="930275"/>
          </a:xfrm>
        </p:spPr>
        <p:txBody>
          <a:bodyPr vert="horz" lIns="91440" tIns="45720" rIns="91440" bIns="45720" rtlCol="0" anchor="t">
            <a:normAutofit/>
          </a:bodyPr>
          <a:lstStyle/>
          <a:p>
            <a:pPr marL="0" indent="0" algn="ctr">
              <a:buNone/>
            </a:pPr>
            <a:r>
              <a:rPr lang="en-US">
                <a:cs typeface="Calibri"/>
              </a:rPr>
              <a:t>Students &amp; researchers don’t have an easy way to manage </a:t>
            </a:r>
            <a:r>
              <a:rPr lang="en-US" b="1">
                <a:cs typeface="Calibri"/>
              </a:rPr>
              <a:t>collaborative</a:t>
            </a:r>
            <a:r>
              <a:rPr lang="en-US">
                <a:cs typeface="Calibri"/>
              </a:rPr>
              <a:t> </a:t>
            </a:r>
            <a:r>
              <a:rPr lang="en-US" err="1">
                <a:cs typeface="Calibri"/>
              </a:rPr>
              <a:t>LaTex</a:t>
            </a:r>
            <a:r>
              <a:rPr lang="en-US">
                <a:cs typeface="Calibri"/>
              </a:rPr>
              <a:t> projects using </a:t>
            </a:r>
            <a:r>
              <a:rPr lang="en-US" b="1" err="1">
                <a:cs typeface="Calibri"/>
              </a:rPr>
              <a:t>Github</a:t>
            </a:r>
            <a:endParaRPr lang="en-US" b="1">
              <a:cs typeface="Calibri"/>
            </a:endParaRPr>
          </a:p>
        </p:txBody>
      </p:sp>
      <p:sp>
        <p:nvSpPr>
          <p:cNvPr id="8" name="TextBox 7">
            <a:extLst>
              <a:ext uri="{FF2B5EF4-FFF2-40B4-BE49-F238E27FC236}">
                <a16:creationId xmlns:a16="http://schemas.microsoft.com/office/drawing/2014/main" id="{6AA9C899-F3A8-2990-98F6-EC3B1FF10FA3}"/>
              </a:ext>
            </a:extLst>
          </p:cNvPr>
          <p:cNvSpPr txBox="1"/>
          <p:nvPr/>
        </p:nvSpPr>
        <p:spPr>
          <a:xfrm>
            <a:off x="2949786" y="4667250"/>
            <a:ext cx="6532879" cy="707886"/>
          </a:xfrm>
          <a:prstGeom prst="rect">
            <a:avLst/>
          </a:prstGeom>
          <a:noFill/>
        </p:spPr>
        <p:txBody>
          <a:bodyPr wrap="none" rtlCol="0">
            <a:spAutoFit/>
          </a:bodyPr>
          <a:lstStyle/>
          <a:p>
            <a:r>
              <a:rPr lang="en-CA" sz="4000" b="1"/>
              <a:t>3 Million</a:t>
            </a:r>
            <a:r>
              <a:rPr lang="en-CA" sz="3200" b="1"/>
              <a:t> </a:t>
            </a:r>
            <a:r>
              <a:rPr lang="en-CA" sz="2800" err="1"/>
              <a:t>TeX</a:t>
            </a:r>
            <a:r>
              <a:rPr lang="en-CA" sz="2800"/>
              <a:t> files are hosted on GitHub</a:t>
            </a:r>
          </a:p>
        </p:txBody>
      </p:sp>
    </p:spTree>
    <p:extLst>
      <p:ext uri="{BB962C8B-B14F-4D97-AF65-F5344CB8AC3E}">
        <p14:creationId xmlns:p14="http://schemas.microsoft.com/office/powerpoint/2010/main" val="364117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29DCD-2330-CA50-2BB5-AC4A45CF2820}"/>
              </a:ext>
            </a:extLst>
          </p:cNvPr>
          <p:cNvSpPr>
            <a:spLocks noGrp="1"/>
          </p:cNvSpPr>
          <p:nvPr>
            <p:ph type="title"/>
          </p:nvPr>
        </p:nvSpPr>
        <p:spPr/>
        <p:txBody>
          <a:bodyPr/>
          <a:lstStyle/>
          <a:p>
            <a:pPr algn="ctr"/>
            <a:r>
              <a:rPr lang="en-US">
                <a:cs typeface="Calibri Light"/>
              </a:rPr>
              <a:t>What is UnderTree?</a:t>
            </a:r>
            <a:endParaRPr lang="en-US"/>
          </a:p>
        </p:txBody>
      </p:sp>
      <p:graphicFrame>
        <p:nvGraphicFramePr>
          <p:cNvPr id="6" name="Content Placeholder 2">
            <a:extLst>
              <a:ext uri="{FF2B5EF4-FFF2-40B4-BE49-F238E27FC236}">
                <a16:creationId xmlns:a16="http://schemas.microsoft.com/office/drawing/2014/main" id="{AE0EEDE2-E8E5-FF49-749C-8EE052EBEFBF}"/>
              </a:ext>
            </a:extLst>
          </p:cNvPr>
          <p:cNvGraphicFramePr>
            <a:graphicFrameLocks noGrp="1"/>
          </p:cNvGraphicFramePr>
          <p:nvPr>
            <p:ph idx="1"/>
            <p:extLst>
              <p:ext uri="{D42A27DB-BD31-4B8C-83A1-F6EECF244321}">
                <p14:modId xmlns:p14="http://schemas.microsoft.com/office/powerpoint/2010/main" val="2110206724"/>
              </p:ext>
            </p:extLst>
          </p:nvPr>
        </p:nvGraphicFramePr>
        <p:xfrm>
          <a:off x="838200" y="1825625"/>
          <a:ext cx="10515600" cy="2347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E33BA160-CC88-54CC-D346-C29D504DB281}"/>
              </a:ext>
            </a:extLst>
          </p:cNvPr>
          <p:cNvSpPr txBox="1"/>
          <p:nvPr/>
        </p:nvSpPr>
        <p:spPr>
          <a:xfrm>
            <a:off x="705555" y="4421481"/>
            <a:ext cx="1068681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i="0" u="none" strike="noStrike">
                <a:latin typeface="Calibri"/>
                <a:ea typeface="Calibri"/>
                <a:cs typeface="Calibri"/>
              </a:rPr>
              <a:t>A simple way to manage LaTeX documents for collaborative projects with version control</a:t>
            </a:r>
            <a:endParaRPr lang="en-US" sz="3200">
              <a:cs typeface="Calibri"/>
            </a:endParaRPr>
          </a:p>
        </p:txBody>
      </p:sp>
    </p:spTree>
    <p:extLst>
      <p:ext uri="{BB962C8B-B14F-4D97-AF65-F5344CB8AC3E}">
        <p14:creationId xmlns:p14="http://schemas.microsoft.com/office/powerpoint/2010/main" val="366805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4">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90A422-ED2A-5C9A-35D5-8A4F045CC812}"/>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rPr>
              <a:t>What about existing solutions?</a:t>
            </a:r>
          </a:p>
        </p:txBody>
      </p:sp>
      <p:graphicFrame>
        <p:nvGraphicFramePr>
          <p:cNvPr id="4" name="Table 4">
            <a:extLst>
              <a:ext uri="{FF2B5EF4-FFF2-40B4-BE49-F238E27FC236}">
                <a16:creationId xmlns:a16="http://schemas.microsoft.com/office/drawing/2014/main" id="{7A38DA06-4944-C693-A83E-488CC64BCBE6}"/>
              </a:ext>
            </a:extLst>
          </p:cNvPr>
          <p:cNvGraphicFramePr>
            <a:graphicFrameLocks noGrp="1"/>
          </p:cNvGraphicFramePr>
          <p:nvPr>
            <p:extLst>
              <p:ext uri="{D42A27DB-BD31-4B8C-83A1-F6EECF244321}">
                <p14:modId xmlns:p14="http://schemas.microsoft.com/office/powerpoint/2010/main" val="2024911999"/>
              </p:ext>
            </p:extLst>
          </p:nvPr>
        </p:nvGraphicFramePr>
        <p:xfrm>
          <a:off x="783152" y="1944664"/>
          <a:ext cx="10625696" cy="4691485"/>
        </p:xfrm>
        <a:graphic>
          <a:graphicData uri="http://schemas.openxmlformats.org/drawingml/2006/table">
            <a:tbl>
              <a:tblPr firstRow="1" bandRow="1">
                <a:noFill/>
                <a:tableStyleId>{2D5ABB26-0587-4C30-8999-92F81FD0307C}</a:tableStyleId>
              </a:tblPr>
              <a:tblGrid>
                <a:gridCol w="2117917">
                  <a:extLst>
                    <a:ext uri="{9D8B030D-6E8A-4147-A177-3AD203B41FA5}">
                      <a16:colId xmlns:a16="http://schemas.microsoft.com/office/drawing/2014/main" val="285566671"/>
                    </a:ext>
                  </a:extLst>
                </a:gridCol>
                <a:gridCol w="3432021">
                  <a:extLst>
                    <a:ext uri="{9D8B030D-6E8A-4147-A177-3AD203B41FA5}">
                      <a16:colId xmlns:a16="http://schemas.microsoft.com/office/drawing/2014/main" val="4264463904"/>
                    </a:ext>
                  </a:extLst>
                </a:gridCol>
                <a:gridCol w="2817849">
                  <a:extLst>
                    <a:ext uri="{9D8B030D-6E8A-4147-A177-3AD203B41FA5}">
                      <a16:colId xmlns:a16="http://schemas.microsoft.com/office/drawing/2014/main" val="572985562"/>
                    </a:ext>
                  </a:extLst>
                </a:gridCol>
                <a:gridCol w="2257909">
                  <a:extLst>
                    <a:ext uri="{9D8B030D-6E8A-4147-A177-3AD203B41FA5}">
                      <a16:colId xmlns:a16="http://schemas.microsoft.com/office/drawing/2014/main" val="4245589464"/>
                    </a:ext>
                  </a:extLst>
                </a:gridCol>
              </a:tblGrid>
              <a:tr h="705714">
                <a:tc>
                  <a:txBody>
                    <a:bodyPr/>
                    <a:lstStyle/>
                    <a:p>
                      <a:pPr algn="ctr"/>
                      <a:endParaRPr lang="en-CA" sz="2100" b="0" cap="all" spc="150">
                        <a:solidFill>
                          <a:schemeClr val="lt1"/>
                        </a:solidFill>
                        <a:latin typeface="Cascadia Code" panose="020B0609020000020004" pitchFamily="49" charset="0"/>
                        <a:cs typeface="Cascadia Code" panose="020B0609020000020004" pitchFamily="49" charset="0"/>
                      </a:endParaRPr>
                    </a:p>
                  </a:txBody>
                  <a:tcPr marL="178277" marR="178277" marT="178277" marB="178277" anchor="ctr">
                    <a:lnL w="12700" cmpd="sng">
                      <a:noFill/>
                      <a:prstDash val="solid"/>
                    </a:lnL>
                    <a:lnR w="12700" cmpd="sng">
                      <a:noFill/>
                      <a:prstDash val="solid"/>
                    </a:lnR>
                    <a:lnT w="12700" cmpd="sng">
                      <a:noFill/>
                    </a:lnT>
                    <a:lnB w="12700" cmpd="sng">
                      <a:noFill/>
                      <a:prstDash val="solid"/>
                    </a:lnB>
                    <a:solidFill>
                      <a:srgbClr val="505356"/>
                    </a:solidFill>
                  </a:tcPr>
                </a:tc>
                <a:tc>
                  <a:txBody>
                    <a:bodyPr/>
                    <a:lstStyle/>
                    <a:p>
                      <a:pPr algn="ctr"/>
                      <a:r>
                        <a:rPr lang="en-US" sz="2100" b="0" cap="all" spc="150">
                          <a:solidFill>
                            <a:schemeClr val="lt1"/>
                          </a:solidFill>
                          <a:latin typeface="Cascadia Code"/>
                          <a:cs typeface="Cascadia Code" panose="020B0609020000020004" pitchFamily="49" charset="0"/>
                        </a:rPr>
                        <a:t>Other </a:t>
                      </a:r>
                      <a:r>
                        <a:rPr lang="en-US" sz="2100" b="0" cap="all" spc="150" err="1">
                          <a:solidFill>
                            <a:schemeClr val="lt1"/>
                          </a:solidFill>
                          <a:latin typeface="Cascadia Code"/>
                          <a:cs typeface="Cascadia Code" panose="020B0609020000020004" pitchFamily="49" charset="0"/>
                        </a:rPr>
                        <a:t>TexT</a:t>
                      </a:r>
                      <a:r>
                        <a:rPr lang="en-US" sz="2100" b="0" cap="all" spc="150">
                          <a:solidFill>
                            <a:schemeClr val="lt1"/>
                          </a:solidFill>
                          <a:latin typeface="Cascadia Code"/>
                          <a:cs typeface="Cascadia Code" panose="020B0609020000020004" pitchFamily="49" charset="0"/>
                        </a:rPr>
                        <a:t> Editors</a:t>
                      </a:r>
                      <a:endParaRPr lang="en-CA" sz="2100" b="0" cap="all" spc="150">
                        <a:solidFill>
                          <a:schemeClr val="lt1"/>
                        </a:solidFill>
                        <a:latin typeface="Cascadia Code"/>
                        <a:cs typeface="Cascadia Code" panose="020B0609020000020004" pitchFamily="49" charset="0"/>
                      </a:endParaRPr>
                    </a:p>
                  </a:txBody>
                  <a:tcPr marL="178277" marR="178277" marT="178277" marB="178277" anchor="ctr">
                    <a:lnL w="12700" cmpd="sng">
                      <a:noFill/>
                      <a:prstDash val="solid"/>
                    </a:lnL>
                    <a:lnR w="12700" cmpd="sng">
                      <a:noFill/>
                      <a:prstDash val="solid"/>
                    </a:lnR>
                    <a:lnT w="12700" cmpd="sng">
                      <a:noFill/>
                    </a:lnT>
                    <a:lnB w="12700" cmpd="sng">
                      <a:noFill/>
                      <a:prstDash val="solid"/>
                    </a:lnB>
                    <a:lnTlToBr w="12700" cmpd="sng">
                      <a:noFill/>
                      <a:prstDash val="solid"/>
                    </a:lnTlToBr>
                    <a:lnBlToTr w="12700" cmpd="sng">
                      <a:noFill/>
                      <a:prstDash val="solid"/>
                    </a:lnBlToTr>
                    <a:solidFill>
                      <a:srgbClr val="505356"/>
                    </a:solidFill>
                  </a:tcPr>
                </a:tc>
                <a:tc>
                  <a:txBody>
                    <a:bodyPr/>
                    <a:lstStyle/>
                    <a:p>
                      <a:pPr lvl="0" algn="ctr">
                        <a:buNone/>
                      </a:pPr>
                      <a:r>
                        <a:rPr lang="en-US" sz="2100" b="0" cap="all" spc="150">
                          <a:solidFill>
                            <a:schemeClr val="lt1"/>
                          </a:solidFill>
                          <a:latin typeface="Cascadia Code"/>
                          <a:cs typeface="Cascadia Code" panose="020B0609020000020004" pitchFamily="49" charset="0"/>
                        </a:rPr>
                        <a:t>Overleaf</a:t>
                      </a:r>
                      <a:endParaRPr lang="en-CA" sz="2100" b="0" cap="all" spc="150">
                        <a:solidFill>
                          <a:schemeClr val="lt1"/>
                        </a:solidFill>
                        <a:latin typeface="Cascadia Code"/>
                        <a:cs typeface="Cascadia Code" panose="020B0609020000020004" pitchFamily="49" charset="0"/>
                      </a:endParaRPr>
                    </a:p>
                  </a:txBody>
                  <a:tcPr marL="178276" marR="178276" marT="178276" marB="178276" anchor="ctr">
                    <a:lnL w="0">
                      <a:noFill/>
                    </a:lnL>
                    <a:lnR w="0">
                      <a:noFill/>
                    </a:lnR>
                    <a:lnT w="0">
                      <a:noFill/>
                    </a:lnT>
                    <a:lnB w="0">
                      <a:noFill/>
                    </a:lnB>
                    <a:lnTlToBr w="0">
                      <a:noFill/>
                    </a:lnTlToBr>
                    <a:lnBlToTr w="0">
                      <a:noFill/>
                    </a:lnBlToTr>
                    <a:solidFill>
                      <a:srgbClr val="505356"/>
                    </a:solidFill>
                  </a:tcPr>
                </a:tc>
                <a:tc>
                  <a:txBody>
                    <a:bodyPr/>
                    <a:lstStyle/>
                    <a:p>
                      <a:pPr algn="ctr"/>
                      <a:r>
                        <a:rPr lang="en-US" sz="2100" b="0" cap="all" spc="150">
                          <a:solidFill>
                            <a:schemeClr val="lt1"/>
                          </a:solidFill>
                          <a:latin typeface="Cascadia Code"/>
                          <a:cs typeface="Cascadia Code" panose="020B0609020000020004" pitchFamily="49" charset="0"/>
                        </a:rPr>
                        <a:t>UnderTree</a:t>
                      </a:r>
                      <a:endParaRPr lang="en-CA" sz="2100" b="0" cap="all" spc="150" err="1">
                        <a:solidFill>
                          <a:schemeClr val="lt1"/>
                        </a:solidFill>
                        <a:latin typeface="Cascadia Code"/>
                        <a:cs typeface="Cascadia Code" panose="020B0609020000020004" pitchFamily="49" charset="0"/>
                      </a:endParaRPr>
                    </a:p>
                  </a:txBody>
                  <a:tcPr marL="178277" marR="178277" marT="178277" marB="178277" anchor="ctr">
                    <a:lnL w="12700" cmpd="sng">
                      <a:noFill/>
                      <a:prstDash val="solid"/>
                    </a:lnL>
                    <a:lnR w="12700" cmpd="sng">
                      <a:noFill/>
                      <a:prstDash val="solid"/>
                    </a:lnR>
                    <a:lnT w="12700" cmpd="sng">
                      <a:noFill/>
                    </a:lnT>
                    <a:lnB w="12700" cmpd="sng">
                      <a:noFill/>
                      <a:prstDash val="solid"/>
                    </a:lnB>
                    <a:lnTlToBr w="12700" cmpd="sng">
                      <a:noFill/>
                      <a:prstDash val="solid"/>
                    </a:lnTlToBr>
                    <a:lnBlToTr w="12700" cmpd="sng">
                      <a:noFill/>
                      <a:prstDash val="solid"/>
                    </a:lnBlToTr>
                    <a:solidFill>
                      <a:srgbClr val="505356"/>
                    </a:solidFill>
                  </a:tcPr>
                </a:tc>
                <a:extLst>
                  <a:ext uri="{0D108BD9-81ED-4DB2-BD59-A6C34878D82A}">
                    <a16:rowId xmlns:a16="http://schemas.microsoft.com/office/drawing/2014/main" val="1440055288"/>
                  </a:ext>
                </a:extLst>
              </a:tr>
              <a:tr h="648475">
                <a:tc>
                  <a:txBody>
                    <a:bodyPr/>
                    <a:lstStyle/>
                    <a:p>
                      <a:pPr algn="ctr"/>
                      <a:r>
                        <a:rPr lang="en-US" sz="1700" cap="none" spc="0">
                          <a:solidFill>
                            <a:schemeClr val="tx1"/>
                          </a:solidFill>
                          <a:latin typeface="Cascadia Code"/>
                          <a:cs typeface="Cascadia Code" panose="020B0609020000020004" pitchFamily="49" charset="0"/>
                        </a:rPr>
                        <a:t>Collaborative</a:t>
                      </a:r>
                      <a:endParaRPr lang="en-CA" sz="1700" cap="none" spc="0">
                        <a:solidFill>
                          <a:schemeClr val="tx1"/>
                        </a:solidFill>
                        <a:latin typeface="Cascadia Code"/>
                        <a:cs typeface="Cascadia Code" panose="020B0609020000020004" pitchFamily="49" charset="0"/>
                      </a:endParaRPr>
                    </a:p>
                  </a:txBody>
                  <a:tcPr marL="178277" marR="178277" marT="178277" marB="178277" anchor="ctr">
                    <a:lnL w="12700" cmpd="sng">
                      <a:noFill/>
                      <a:prstDash val="solid"/>
                    </a:lnL>
                    <a:lnR w="12700" cmpd="sng">
                      <a:noFill/>
                      <a:prstDash val="solid"/>
                    </a:lnR>
                    <a:lnT w="12700" cmpd="sng">
                      <a:noFill/>
                      <a:prstDash val="solid"/>
                    </a:lnT>
                    <a:lnB w="12700" cmpd="sng">
                      <a:noFill/>
                      <a:prstDash val="solid"/>
                    </a:lnB>
                    <a:noFill/>
                  </a:tcPr>
                </a:tc>
                <a:tc>
                  <a:txBody>
                    <a:bodyPr/>
                    <a:lstStyle/>
                    <a:p>
                      <a:pPr lvl="0" algn="ctr">
                        <a:buNone/>
                      </a:pPr>
                      <a:r>
                        <a:rPr lang="en-US" sz="1700" b="0" i="0" u="none" strike="noStrike" cap="none" spc="0" noProof="0">
                          <a:solidFill>
                            <a:srgbClr val="FF0000"/>
                          </a:solidFill>
                          <a:latin typeface="Cascadia Code"/>
                        </a:rPr>
                        <a:t>X</a:t>
                      </a:r>
                      <a:r>
                        <a:rPr lang="en-CA" sz="1700" b="0" i="0" u="none" strike="noStrike" cap="none" spc="0" noProof="0">
                          <a:solidFill>
                            <a:schemeClr val="tx1"/>
                          </a:solidFill>
                          <a:latin typeface="Cascadia Code"/>
                        </a:rPr>
                        <a:t>*</a:t>
                      </a:r>
                      <a:endParaRPr lang="en-US" sz="1700">
                        <a:latin typeface="Cascadia Code"/>
                      </a:endParaRPr>
                    </a:p>
                  </a:txBody>
                  <a:tcPr marL="178277" marR="178277" marT="178277" marB="178277"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ctr" rtl="0">
                        <a:lnSpc>
                          <a:spcPct val="100000"/>
                        </a:lnSpc>
                        <a:spcBef>
                          <a:spcPts val="0"/>
                        </a:spcBef>
                        <a:spcAft>
                          <a:spcPts val="0"/>
                        </a:spcAft>
                        <a:buClrTx/>
                        <a:buSzTx/>
                        <a:buFontTx/>
                        <a:buNone/>
                      </a:pPr>
                      <a:r>
                        <a:rPr lang="en-US" sz="1700" cap="none" spc="0">
                          <a:solidFill>
                            <a:srgbClr val="92D050"/>
                          </a:solidFill>
                          <a:latin typeface="Cascadia Code"/>
                        </a:rPr>
                        <a:t>✓</a:t>
                      </a:r>
                      <a:endParaRPr lang="en-CA" sz="1700" cap="none" spc="0">
                        <a:solidFill>
                          <a:srgbClr val="92D050"/>
                        </a:solidFill>
                        <a:latin typeface="Cascadia Code"/>
                      </a:endParaRPr>
                    </a:p>
                  </a:txBody>
                  <a:tcPr marL="178276" marR="178276" marT="178276" marB="178276" anchor="ctr">
                    <a:lnL w="0">
                      <a:noFill/>
                    </a:lnL>
                    <a:lnR w="0">
                      <a:noFill/>
                    </a:lnR>
                    <a:lnT w="0">
                      <a:noFill/>
                    </a:lnT>
                    <a:lnB w="0">
                      <a:noFill/>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cap="none" spc="0">
                          <a:solidFill>
                            <a:srgbClr val="92D050"/>
                          </a:solidFill>
                          <a:latin typeface="Cascadia Code"/>
                          <a:cs typeface="Cascadia Code" panose="020B0609020000020004" pitchFamily="49" charset="0"/>
                        </a:rPr>
                        <a:t>✓</a:t>
                      </a:r>
                    </a:p>
                  </a:txBody>
                  <a:tcPr marL="178277" marR="178277" marT="178277" marB="178277"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641556480"/>
                  </a:ext>
                </a:extLst>
              </a:tr>
              <a:tr h="648475">
                <a:tc>
                  <a:txBody>
                    <a:bodyPr/>
                    <a:lstStyle/>
                    <a:p>
                      <a:pPr algn="ctr"/>
                      <a:r>
                        <a:rPr lang="en-US" sz="1700" cap="none" spc="0">
                          <a:solidFill>
                            <a:schemeClr val="tx1"/>
                          </a:solidFill>
                          <a:latin typeface="Cascadia Code"/>
                          <a:cs typeface="Cascadia Code" panose="020B0609020000020004" pitchFamily="49" charset="0"/>
                        </a:rPr>
                        <a:t>GitHub </a:t>
                      </a:r>
                      <a:endParaRPr lang="en-CA" sz="1700" cap="none" spc="0">
                        <a:solidFill>
                          <a:schemeClr val="tx1"/>
                        </a:solidFill>
                        <a:latin typeface="Cascadia Code" panose="020B0609020000020004" pitchFamily="49" charset="0"/>
                        <a:cs typeface="Cascadia Code" panose="020B0609020000020004" pitchFamily="49" charset="0"/>
                      </a:endParaRPr>
                    </a:p>
                  </a:txBody>
                  <a:tcPr marL="178277" marR="178277" marT="178277" marB="178277"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cap="none" spc="0">
                          <a:solidFill>
                            <a:srgbClr val="92D050"/>
                          </a:solidFill>
                          <a:latin typeface="Cascadia Code"/>
                          <a:cs typeface="Cascadia Code" panose="020B0609020000020004" pitchFamily="49" charset="0"/>
                        </a:rPr>
                        <a:t>✓</a:t>
                      </a:r>
                      <a:endParaRPr lang="en-CA" sz="1700" cap="none" spc="0">
                        <a:solidFill>
                          <a:srgbClr val="92D050"/>
                        </a:solidFill>
                        <a:latin typeface="Cascadia Code"/>
                        <a:cs typeface="Cascadia Code" panose="020B0609020000020004" pitchFamily="49" charset="0"/>
                      </a:endParaRPr>
                    </a:p>
                  </a:txBody>
                  <a:tcPr marL="178277" marR="178277" marT="178277" marB="178277"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ctr" defTabSz="914400" rtl="0">
                        <a:lnSpc>
                          <a:spcPct val="100000"/>
                        </a:lnSpc>
                        <a:spcBef>
                          <a:spcPts val="0"/>
                        </a:spcBef>
                        <a:spcAft>
                          <a:spcPts val="0"/>
                        </a:spcAft>
                        <a:buClrTx/>
                        <a:buSzTx/>
                        <a:buFontTx/>
                        <a:buNone/>
                        <a:tabLst/>
                        <a:defRPr/>
                      </a:pPr>
                      <a:r>
                        <a:rPr lang="en-US" sz="1700" cap="none" spc="0">
                          <a:solidFill>
                            <a:srgbClr val="FF0000"/>
                          </a:solidFill>
                          <a:latin typeface="Cascadia Code"/>
                        </a:rPr>
                        <a:t>X</a:t>
                      </a:r>
                      <a:r>
                        <a:rPr lang="en-CA" sz="1700" cap="none" spc="0">
                          <a:solidFill>
                            <a:schemeClr val="tx1"/>
                          </a:solidFill>
                          <a:latin typeface="Cascadia Code"/>
                        </a:rPr>
                        <a:t>*</a:t>
                      </a:r>
                      <a:endParaRPr lang="en-US" sz="1700"/>
                    </a:p>
                  </a:txBody>
                  <a:tcPr marL="178276" marR="178276" marT="178276" marB="178276" anchor="ctr">
                    <a:lnL w="0">
                      <a:noFill/>
                    </a:lnL>
                    <a:lnR w="0">
                      <a:noFill/>
                    </a:lnR>
                    <a:lnT w="0">
                      <a:noFill/>
                    </a:lnT>
                    <a:lnB w="0">
                      <a:noFill/>
                    </a:lnB>
                    <a:solidFill>
                      <a:srgbClr val="000000">
                        <a:alpha val="7843"/>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cap="none" spc="0">
                          <a:solidFill>
                            <a:srgbClr val="92D050"/>
                          </a:solidFill>
                          <a:latin typeface="Cascadia Code"/>
                          <a:cs typeface="Cascadia Code" panose="020B0609020000020004" pitchFamily="49" charset="0"/>
                        </a:rPr>
                        <a:t>✓</a:t>
                      </a:r>
                      <a:endParaRPr lang="en-CA" sz="1700" cap="none" spc="0">
                        <a:solidFill>
                          <a:srgbClr val="92D050"/>
                        </a:solidFill>
                        <a:latin typeface="Cascadia Code"/>
                        <a:cs typeface="Cascadia Code" panose="020B0609020000020004" pitchFamily="49" charset="0"/>
                      </a:endParaRPr>
                    </a:p>
                  </a:txBody>
                  <a:tcPr marL="178277" marR="178277" marT="178277" marB="178277"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858305320"/>
                  </a:ext>
                </a:extLst>
              </a:tr>
              <a:tr h="648475">
                <a:tc>
                  <a:txBody>
                    <a:bodyPr/>
                    <a:lstStyle/>
                    <a:p>
                      <a:pPr lvl="0" algn="ctr">
                        <a:buNone/>
                      </a:pPr>
                      <a:r>
                        <a:rPr lang="en-US" sz="1700" cap="none" spc="0">
                          <a:solidFill>
                            <a:schemeClr val="tx1"/>
                          </a:solidFill>
                          <a:latin typeface="Cascadia Code"/>
                        </a:rPr>
                        <a:t>LaTeX Focused</a:t>
                      </a:r>
                      <a:endParaRPr lang="en-US" sz="1700"/>
                    </a:p>
                  </a:txBody>
                  <a:tcPr marL="178277" marR="178277" marT="178277" marB="178277" anchor="ctr">
                    <a:lnL w="12700" cmpd="sng">
                      <a:noFill/>
                      <a:prstDash val="solid"/>
                    </a:lnL>
                    <a:lnR w="12700" cmpd="sng">
                      <a:noFill/>
                      <a:prstDash val="solid"/>
                    </a:lnR>
                    <a:lnT w="12700" cmpd="sng">
                      <a:noFill/>
                      <a:prstDash val="solid"/>
                    </a:lnT>
                    <a:lnB w="12700" cmpd="sng">
                      <a:noFill/>
                      <a:prstDash val="solid"/>
                    </a:lnB>
                    <a:noFill/>
                  </a:tcPr>
                </a:tc>
                <a:tc>
                  <a:txBody>
                    <a:bodyPr/>
                    <a:lstStyle/>
                    <a:p>
                      <a:pPr lvl="0" algn="ctr">
                        <a:buNone/>
                      </a:pPr>
                      <a:r>
                        <a:rPr lang="en-US" sz="1700" b="0" i="0" u="none" strike="noStrike" cap="none" spc="0" noProof="0">
                          <a:solidFill>
                            <a:srgbClr val="FF0000"/>
                          </a:solidFill>
                          <a:latin typeface="Cascadia Code"/>
                        </a:rPr>
                        <a:t>X</a:t>
                      </a:r>
                    </a:p>
                  </a:txBody>
                  <a:tcPr marL="178277" marR="178277" marT="178277" marB="178277" anchor="ctr">
                    <a:lnL w="12700" cmpd="sng">
                      <a:noFill/>
                      <a:prstDash val="solid"/>
                    </a:lnL>
                    <a:lnR w="12700" cmpd="sng">
                      <a:noFill/>
                      <a:prstDash val="solid"/>
                    </a:lnR>
                    <a:lnT w="12700" cmpd="sng">
                      <a:noFill/>
                      <a:prstDash val="solid"/>
                    </a:lnT>
                    <a:lnB w="12700" cmpd="sng">
                      <a:noFill/>
                      <a:prstDash val="solid"/>
                    </a:lnB>
                    <a:noFill/>
                  </a:tcPr>
                </a:tc>
                <a:tc>
                  <a:txBody>
                    <a:bodyPr/>
                    <a:lstStyle/>
                    <a:p>
                      <a:pPr lvl="0" algn="ctr">
                        <a:buNone/>
                      </a:pPr>
                      <a:r>
                        <a:rPr lang="en-US" sz="1700" b="0" i="0" u="none" strike="noStrike" cap="none" spc="0" noProof="0">
                          <a:solidFill>
                            <a:srgbClr val="92D050"/>
                          </a:solidFill>
                        </a:rPr>
                        <a:t>✓</a:t>
                      </a:r>
                      <a:endParaRPr lang="en-US" sz="1700">
                        <a:solidFill>
                          <a:srgbClr val="92D050"/>
                        </a:solidFill>
                      </a:endParaRPr>
                    </a:p>
                  </a:txBody>
                  <a:tcPr marL="178276" marR="178276" marT="178276" marB="178276" anchor="ctr">
                    <a:lnL w="0">
                      <a:noFill/>
                    </a:lnL>
                    <a:lnR w="0">
                      <a:noFill/>
                    </a:lnR>
                    <a:lnT w="0">
                      <a:noFill/>
                    </a:lnT>
                    <a:lnB w="0">
                      <a:noFill/>
                    </a:lnB>
                    <a:noFill/>
                  </a:tcPr>
                </a:tc>
                <a:tc>
                  <a:txBody>
                    <a:bodyPr/>
                    <a:lstStyle/>
                    <a:p>
                      <a:pPr marL="0" lvl="0" indent="0" algn="ctr">
                        <a:lnSpc>
                          <a:spcPct val="100000"/>
                        </a:lnSpc>
                        <a:spcBef>
                          <a:spcPts val="0"/>
                        </a:spcBef>
                        <a:spcAft>
                          <a:spcPts val="0"/>
                        </a:spcAft>
                        <a:buNone/>
                      </a:pPr>
                      <a:r>
                        <a:rPr lang="en-US" sz="1700" b="0" i="0" u="none" strike="noStrike" cap="none" spc="0" noProof="0">
                          <a:solidFill>
                            <a:srgbClr val="92D050"/>
                          </a:solidFill>
                        </a:rPr>
                        <a:t>✓</a:t>
                      </a:r>
                      <a:endParaRPr lang="en-US" sz="1700">
                        <a:solidFill>
                          <a:srgbClr val="92D050"/>
                        </a:solidFill>
                      </a:endParaRPr>
                    </a:p>
                  </a:txBody>
                  <a:tcPr marL="178277" marR="178277" marT="178277" marB="178277"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405356736"/>
                  </a:ext>
                </a:extLst>
              </a:tr>
              <a:tr h="648475">
                <a:tc>
                  <a:txBody>
                    <a:bodyPr/>
                    <a:lstStyle/>
                    <a:p>
                      <a:pPr algn="ctr"/>
                      <a:r>
                        <a:rPr lang="en-US" sz="1700" cap="none" spc="0">
                          <a:solidFill>
                            <a:schemeClr val="tx1"/>
                          </a:solidFill>
                          <a:latin typeface="Cascadia Code"/>
                          <a:cs typeface="Cascadia Code" panose="020B0609020000020004" pitchFamily="49" charset="0"/>
                        </a:rPr>
                        <a:t>Offline-Capable</a:t>
                      </a:r>
                      <a:endParaRPr lang="en-CA" sz="1700" cap="none" spc="0">
                        <a:solidFill>
                          <a:schemeClr val="tx1"/>
                        </a:solidFill>
                        <a:latin typeface="Cascadia Code"/>
                        <a:cs typeface="Cascadia Code" panose="020B0609020000020004" pitchFamily="49" charset="0"/>
                      </a:endParaRPr>
                    </a:p>
                  </a:txBody>
                  <a:tcPr marL="178277" marR="178277" marT="178277" marB="178277"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r>
                        <a:rPr lang="en-US" sz="1700" cap="none" spc="0">
                          <a:solidFill>
                            <a:srgbClr val="92D050"/>
                          </a:solidFill>
                          <a:latin typeface="Cascadia Code"/>
                          <a:cs typeface="Cascadia Code" panose="020B0609020000020004" pitchFamily="49" charset="0"/>
                        </a:rPr>
                        <a:t>✓</a:t>
                      </a:r>
                      <a:endParaRPr lang="en-CA" sz="1700" cap="none" spc="0">
                        <a:solidFill>
                          <a:srgbClr val="92D050"/>
                        </a:solidFill>
                        <a:latin typeface="Cascadia Code"/>
                        <a:cs typeface="Cascadia Code" panose="020B0609020000020004" pitchFamily="49" charset="0"/>
                      </a:endParaRPr>
                    </a:p>
                  </a:txBody>
                  <a:tcPr marL="178277" marR="178277" marT="178277" marB="178277"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lvl="0" algn="ctr">
                        <a:buNone/>
                      </a:pPr>
                      <a:r>
                        <a:rPr lang="en-US" sz="1700" b="0" i="0" u="none" strike="noStrike" cap="none" spc="0" noProof="0">
                          <a:solidFill>
                            <a:srgbClr val="FF0000"/>
                          </a:solidFill>
                          <a:latin typeface="Cascadia Code"/>
                        </a:rPr>
                        <a:t>X</a:t>
                      </a:r>
                      <a:r>
                        <a:rPr lang="en-CA" sz="1700" b="0" i="0" u="none" strike="noStrike" cap="none" spc="0" noProof="0">
                          <a:solidFill>
                            <a:schemeClr val="tx1"/>
                          </a:solidFill>
                          <a:latin typeface="Cascadia Code"/>
                        </a:rPr>
                        <a:t>*</a:t>
                      </a:r>
                      <a:endParaRPr lang="en-US" sz="1700">
                        <a:latin typeface="Cascadia Code"/>
                      </a:endParaRPr>
                    </a:p>
                  </a:txBody>
                  <a:tcPr marL="178276" marR="178276" marT="178276" marB="178276" anchor="ctr">
                    <a:lnL w="0">
                      <a:noFill/>
                    </a:lnL>
                    <a:lnR w="0">
                      <a:noFill/>
                    </a:lnR>
                    <a:lnT w="0">
                      <a:noFill/>
                    </a:lnT>
                    <a:lnB w="0">
                      <a:noFill/>
                    </a:lnB>
                    <a:solidFill>
                      <a:srgbClr val="000000">
                        <a:alpha val="7843"/>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cap="none" spc="0">
                          <a:solidFill>
                            <a:srgbClr val="92D050"/>
                          </a:solidFill>
                          <a:latin typeface="Cascadia Code"/>
                          <a:cs typeface="Cascadia Code" panose="020B0609020000020004" pitchFamily="49" charset="0"/>
                        </a:rPr>
                        <a:t>✓</a:t>
                      </a:r>
                    </a:p>
                  </a:txBody>
                  <a:tcPr marL="178277" marR="178277" marT="178277" marB="178277"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431179036"/>
                  </a:ext>
                </a:extLst>
              </a:tr>
              <a:tr h="648473">
                <a:tc>
                  <a:txBody>
                    <a:bodyPr/>
                    <a:lstStyle/>
                    <a:p>
                      <a:pPr lvl="0" algn="ctr">
                        <a:buNone/>
                      </a:pPr>
                      <a:r>
                        <a:rPr lang="en-US" sz="1700" cap="none" spc="0">
                          <a:solidFill>
                            <a:schemeClr val="tx1"/>
                          </a:solidFill>
                          <a:latin typeface="Cascadia Code"/>
                          <a:cs typeface="Cascadia Code" panose="020B0609020000020004" pitchFamily="49" charset="0"/>
                        </a:rPr>
                        <a:t>Update Runtime</a:t>
                      </a:r>
                      <a:endParaRPr lang="en-CA" sz="1700" cap="none" spc="0">
                        <a:solidFill>
                          <a:schemeClr val="tx1"/>
                        </a:solidFill>
                        <a:latin typeface="Cascadia Code"/>
                        <a:cs typeface="Cascadia Code" panose="020B0609020000020004" pitchFamily="49" charset="0"/>
                      </a:endParaRPr>
                    </a:p>
                  </a:txBody>
                  <a:tcPr marL="178276" marR="178276" marT="178276" marB="178276" anchor="ctr">
                    <a:lnL w="0">
                      <a:noFill/>
                    </a:lnL>
                    <a:lnR w="0">
                      <a:noFill/>
                    </a:lnR>
                    <a:lnT w="12700" cmpd="sng">
                      <a:noFill/>
                      <a:prstDash val="solid"/>
                    </a:lnT>
                    <a:lnB w="0">
                      <a:noFill/>
                    </a:lnB>
                    <a:solidFill>
                      <a:srgbClr val="000000">
                        <a:alpha val="7843"/>
                      </a:srgbClr>
                    </a:solidFill>
                  </a:tcPr>
                </a:tc>
                <a:tc>
                  <a:txBody>
                    <a:bodyPr/>
                    <a:lstStyle/>
                    <a:p>
                      <a:pPr lvl="0" algn="ctr">
                        <a:buNone/>
                      </a:pPr>
                      <a:r>
                        <a:rPr lang="en-US" sz="1700" cap="none" spc="0">
                          <a:solidFill>
                            <a:schemeClr val="tx1"/>
                          </a:solidFill>
                          <a:latin typeface="Cascadia Code"/>
                        </a:rPr>
                        <a:t>~</a:t>
                      </a:r>
                      <a:endParaRPr lang="en-CA" sz="1700" cap="none" spc="0">
                        <a:solidFill>
                          <a:schemeClr val="tx1"/>
                        </a:solidFill>
                        <a:latin typeface="Cascadia Code"/>
                      </a:endParaRPr>
                    </a:p>
                  </a:txBody>
                  <a:tcPr marL="178276" marR="178276" marT="178276" marB="178276" anchor="ctr">
                    <a:lnL w="0">
                      <a:noFill/>
                    </a:lnL>
                    <a:lnR w="0">
                      <a:noFill/>
                    </a:lnR>
                    <a:lnT w="12700" cmpd="sng">
                      <a:noFill/>
                      <a:prstDash val="solid"/>
                    </a:lnT>
                    <a:lnB w="0">
                      <a:noFill/>
                    </a:lnB>
                    <a:solidFill>
                      <a:srgbClr val="000000">
                        <a:alpha val="7843"/>
                      </a:srgbClr>
                    </a:solidFill>
                  </a:tcPr>
                </a:tc>
                <a:tc>
                  <a:txBody>
                    <a:bodyPr/>
                    <a:lstStyle/>
                    <a:p>
                      <a:pPr lvl="0" algn="ctr">
                        <a:buNone/>
                      </a:pPr>
                      <a:r>
                        <a:rPr lang="en-CA" sz="1700" b="0" kern="1200" cap="none" spc="0">
                          <a:solidFill>
                            <a:schemeClr val="tx1"/>
                          </a:solidFill>
                          <a:effectLst/>
                          <a:latin typeface="Cascadia Code"/>
                        </a:rPr>
                        <a:t>O(H^2)</a:t>
                      </a:r>
                      <a:endParaRPr lang="en-CA" sz="1700" cap="none" spc="0">
                        <a:solidFill>
                          <a:schemeClr val="tx1"/>
                        </a:solidFill>
                        <a:latin typeface="Cascadia Code"/>
                      </a:endParaRPr>
                    </a:p>
                  </a:txBody>
                  <a:tcPr marL="178276" marR="178276" marT="178276" marB="178276" anchor="ctr">
                    <a:lnL w="0">
                      <a:noFill/>
                    </a:lnL>
                    <a:lnR w="0">
                      <a:noFill/>
                    </a:lnR>
                    <a:lnT w="0">
                      <a:noFill/>
                    </a:lnT>
                    <a:lnB w="0">
                      <a:noFill/>
                    </a:lnB>
                    <a:solidFill>
                      <a:srgbClr val="000000">
                        <a:alpha val="7843"/>
                      </a:srgbClr>
                    </a:solidFill>
                  </a:tcPr>
                </a:tc>
                <a:tc>
                  <a:txBody>
                    <a:bodyPr/>
                    <a:lstStyle/>
                    <a:p>
                      <a:pPr lvl="0" algn="ctr">
                        <a:buNone/>
                      </a:pPr>
                      <a:r>
                        <a:rPr lang="en-CA" sz="1700" b="0" kern="1200" cap="none" spc="0">
                          <a:solidFill>
                            <a:schemeClr val="tx1"/>
                          </a:solidFill>
                          <a:effectLst/>
                          <a:latin typeface="Cascadia Code"/>
                        </a:rPr>
                        <a:t>O(log N)</a:t>
                      </a:r>
                      <a:endParaRPr lang="en-CA" sz="1700" cap="none" spc="0">
                        <a:solidFill>
                          <a:schemeClr val="tx1"/>
                        </a:solidFill>
                        <a:latin typeface="Cascadia Code"/>
                      </a:endParaRPr>
                    </a:p>
                  </a:txBody>
                  <a:tcPr marL="178276" marR="178276" marT="178276" marB="178276" anchor="ctr">
                    <a:lnL w="0">
                      <a:noFill/>
                    </a:lnL>
                    <a:lnR w="0">
                      <a:noFill/>
                    </a:lnR>
                    <a:lnT w="12700" cmpd="sng">
                      <a:noFill/>
                      <a:prstDash val="solid"/>
                    </a:lnT>
                    <a:lnB w="0">
                      <a:noFill/>
                    </a:lnB>
                    <a:solidFill>
                      <a:srgbClr val="000000">
                        <a:alpha val="7843"/>
                      </a:srgbClr>
                    </a:solidFill>
                  </a:tcPr>
                </a:tc>
                <a:extLst>
                  <a:ext uri="{0D108BD9-81ED-4DB2-BD59-A6C34878D82A}">
                    <a16:rowId xmlns:a16="http://schemas.microsoft.com/office/drawing/2014/main" val="624738918"/>
                  </a:ext>
                </a:extLst>
              </a:tr>
            </a:tbl>
          </a:graphicData>
        </a:graphic>
      </p:graphicFrame>
      <p:sp>
        <p:nvSpPr>
          <p:cNvPr id="6" name="Rectangle 5">
            <a:extLst>
              <a:ext uri="{FF2B5EF4-FFF2-40B4-BE49-F238E27FC236}">
                <a16:creationId xmlns:a16="http://schemas.microsoft.com/office/drawing/2014/main" id="{8501EDC8-6CFB-947D-5777-D3234ABAA83E}"/>
              </a:ext>
            </a:extLst>
          </p:cNvPr>
          <p:cNvSpPr/>
          <p:nvPr/>
        </p:nvSpPr>
        <p:spPr>
          <a:xfrm>
            <a:off x="3601156" y="1944664"/>
            <a:ext cx="2111022" cy="46914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FF84F3EB-E8E4-E011-74DD-70C304B0B589}"/>
              </a:ext>
            </a:extLst>
          </p:cNvPr>
          <p:cNvSpPr/>
          <p:nvPr/>
        </p:nvSpPr>
        <p:spPr>
          <a:xfrm>
            <a:off x="6647729" y="1944664"/>
            <a:ext cx="2111022" cy="46914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63DC4FB8-518F-38B7-AE7C-21503444E673}"/>
              </a:ext>
            </a:extLst>
          </p:cNvPr>
          <p:cNvSpPr/>
          <p:nvPr/>
        </p:nvSpPr>
        <p:spPr>
          <a:xfrm>
            <a:off x="9297826" y="1944664"/>
            <a:ext cx="2111022" cy="46914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3159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34D3-7BDF-2651-040D-015FAB9F5A36}"/>
              </a:ext>
            </a:extLst>
          </p:cNvPr>
          <p:cNvSpPr>
            <a:spLocks noGrp="1"/>
          </p:cNvSpPr>
          <p:nvPr>
            <p:ph type="title"/>
          </p:nvPr>
        </p:nvSpPr>
        <p:spPr/>
        <p:txBody>
          <a:bodyPr/>
          <a:lstStyle/>
          <a:p>
            <a:pPr algn="ctr"/>
            <a:r>
              <a:rPr lang="en-US"/>
              <a:t>Security</a:t>
            </a:r>
          </a:p>
        </p:txBody>
      </p:sp>
      <p:pic>
        <p:nvPicPr>
          <p:cNvPr id="25" name="Graphic 24" descr="Internet with solid fill">
            <a:extLst>
              <a:ext uri="{FF2B5EF4-FFF2-40B4-BE49-F238E27FC236}">
                <a16:creationId xmlns:a16="http://schemas.microsoft.com/office/drawing/2014/main" id="{D4D791FD-8BE6-2D08-3CC2-76F06F188F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3022" y="2800386"/>
            <a:ext cx="1104073" cy="1104073"/>
          </a:xfrm>
          <a:prstGeom prst="rect">
            <a:avLst/>
          </a:prstGeom>
        </p:spPr>
      </p:pic>
      <p:sp>
        <p:nvSpPr>
          <p:cNvPr id="26" name="TextBox 25">
            <a:extLst>
              <a:ext uri="{FF2B5EF4-FFF2-40B4-BE49-F238E27FC236}">
                <a16:creationId xmlns:a16="http://schemas.microsoft.com/office/drawing/2014/main" id="{4B4EA024-AEB3-4DC2-F33A-3D5425E5A2ED}"/>
              </a:ext>
            </a:extLst>
          </p:cNvPr>
          <p:cNvSpPr txBox="1"/>
          <p:nvPr/>
        </p:nvSpPr>
        <p:spPr>
          <a:xfrm>
            <a:off x="652670" y="3802374"/>
            <a:ext cx="1865244" cy="400110"/>
          </a:xfrm>
          <a:prstGeom prst="rect">
            <a:avLst/>
          </a:prstGeom>
          <a:noFill/>
        </p:spPr>
        <p:txBody>
          <a:bodyPr wrap="square" rtlCol="0">
            <a:spAutoFit/>
          </a:bodyPr>
          <a:lstStyle/>
          <a:p>
            <a:r>
              <a:rPr lang="en-US" sz="2000"/>
              <a:t>UnderTree User</a:t>
            </a:r>
          </a:p>
        </p:txBody>
      </p:sp>
      <p:pic>
        <p:nvPicPr>
          <p:cNvPr id="28" name="Graphic 27" descr="Arrow Right with solid fill">
            <a:extLst>
              <a:ext uri="{FF2B5EF4-FFF2-40B4-BE49-F238E27FC236}">
                <a16:creationId xmlns:a16="http://schemas.microsoft.com/office/drawing/2014/main" id="{2CBF4E27-5315-018F-EEE0-F696F5D822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00070" y="2818816"/>
            <a:ext cx="914400" cy="914400"/>
          </a:xfrm>
          <a:prstGeom prst="rect">
            <a:avLst/>
          </a:prstGeom>
        </p:spPr>
      </p:pic>
      <p:sp>
        <p:nvSpPr>
          <p:cNvPr id="29" name="TextBox 28">
            <a:extLst>
              <a:ext uri="{FF2B5EF4-FFF2-40B4-BE49-F238E27FC236}">
                <a16:creationId xmlns:a16="http://schemas.microsoft.com/office/drawing/2014/main" id="{96E09838-3828-FB56-4735-FBC06DDD8513}"/>
              </a:ext>
            </a:extLst>
          </p:cNvPr>
          <p:cNvSpPr txBox="1"/>
          <p:nvPr/>
        </p:nvSpPr>
        <p:spPr>
          <a:xfrm>
            <a:off x="2646379" y="2692684"/>
            <a:ext cx="1012299" cy="400110"/>
          </a:xfrm>
          <a:prstGeom prst="rect">
            <a:avLst/>
          </a:prstGeom>
          <a:noFill/>
        </p:spPr>
        <p:txBody>
          <a:bodyPr wrap="square" rtlCol="0">
            <a:spAutoFit/>
          </a:bodyPr>
          <a:lstStyle/>
          <a:p>
            <a:r>
              <a:rPr lang="en-US" sz="2000"/>
              <a:t>redirect</a:t>
            </a:r>
          </a:p>
        </p:txBody>
      </p:sp>
      <p:pic>
        <p:nvPicPr>
          <p:cNvPr id="30" name="Picture 14" descr="Github Logo Vector Art, Icons, and Graphics for Free Download">
            <a:extLst>
              <a:ext uri="{FF2B5EF4-FFF2-40B4-BE49-F238E27FC236}">
                <a16:creationId xmlns:a16="http://schemas.microsoft.com/office/drawing/2014/main" id="{D0C1F4FE-72DB-8D21-79A3-CB3FC22091C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6694" t="4912" r="4983" b="23352"/>
          <a:stretch/>
        </p:blipFill>
        <p:spPr bwMode="auto">
          <a:xfrm>
            <a:off x="4157867" y="2818816"/>
            <a:ext cx="977011" cy="91440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C4646794-7858-5B10-1A29-9A3613B606AF}"/>
              </a:ext>
            </a:extLst>
          </p:cNvPr>
          <p:cNvSpPr txBox="1"/>
          <p:nvPr/>
        </p:nvSpPr>
        <p:spPr>
          <a:xfrm>
            <a:off x="4170074" y="3802374"/>
            <a:ext cx="977011" cy="400110"/>
          </a:xfrm>
          <a:prstGeom prst="rect">
            <a:avLst/>
          </a:prstGeom>
          <a:noFill/>
        </p:spPr>
        <p:txBody>
          <a:bodyPr wrap="square" rtlCol="0">
            <a:spAutoFit/>
          </a:bodyPr>
          <a:lstStyle/>
          <a:p>
            <a:r>
              <a:rPr lang="en-US" sz="2000"/>
              <a:t>GitHub</a:t>
            </a:r>
          </a:p>
        </p:txBody>
      </p:sp>
      <p:pic>
        <p:nvPicPr>
          <p:cNvPr id="32" name="Graphic 31" descr="Internet with solid fill">
            <a:extLst>
              <a:ext uri="{FF2B5EF4-FFF2-40B4-BE49-F238E27FC236}">
                <a16:creationId xmlns:a16="http://schemas.microsoft.com/office/drawing/2014/main" id="{3B1D7B4D-7AB9-C946-B1CF-D3DF05C56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15926" y="2772608"/>
            <a:ext cx="1104073" cy="1104073"/>
          </a:xfrm>
          <a:prstGeom prst="rect">
            <a:avLst/>
          </a:prstGeom>
        </p:spPr>
      </p:pic>
      <p:pic>
        <p:nvPicPr>
          <p:cNvPr id="34" name="Graphic 33" descr="Server with solid fill">
            <a:extLst>
              <a:ext uri="{FF2B5EF4-FFF2-40B4-BE49-F238E27FC236}">
                <a16:creationId xmlns:a16="http://schemas.microsoft.com/office/drawing/2014/main" id="{F42B2E2A-1AE1-7063-7103-E6E807ED367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20613" y="2895222"/>
            <a:ext cx="914400" cy="914400"/>
          </a:xfrm>
          <a:prstGeom prst="rect">
            <a:avLst/>
          </a:prstGeom>
        </p:spPr>
      </p:pic>
      <p:pic>
        <p:nvPicPr>
          <p:cNvPr id="37" name="Graphic 36" descr="Arrow Right with solid fill">
            <a:extLst>
              <a:ext uri="{FF2B5EF4-FFF2-40B4-BE49-F238E27FC236}">
                <a16:creationId xmlns:a16="http://schemas.microsoft.com/office/drawing/2014/main" id="{BB99DD5C-4797-5AEF-154D-B7A9EDC2AF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79169" y="2819792"/>
            <a:ext cx="914400" cy="914400"/>
          </a:xfrm>
          <a:prstGeom prst="rect">
            <a:avLst/>
          </a:prstGeom>
        </p:spPr>
      </p:pic>
      <p:sp>
        <p:nvSpPr>
          <p:cNvPr id="38" name="TextBox 37">
            <a:extLst>
              <a:ext uri="{FF2B5EF4-FFF2-40B4-BE49-F238E27FC236}">
                <a16:creationId xmlns:a16="http://schemas.microsoft.com/office/drawing/2014/main" id="{513A39F2-7CB4-2B59-F396-F4AC0222B464}"/>
              </a:ext>
            </a:extLst>
          </p:cNvPr>
          <p:cNvSpPr txBox="1"/>
          <p:nvPr/>
        </p:nvSpPr>
        <p:spPr>
          <a:xfrm>
            <a:off x="5551676" y="2723744"/>
            <a:ext cx="1571522" cy="400110"/>
          </a:xfrm>
          <a:prstGeom prst="rect">
            <a:avLst/>
          </a:prstGeom>
          <a:noFill/>
        </p:spPr>
        <p:txBody>
          <a:bodyPr wrap="square" rtlCol="0">
            <a:spAutoFit/>
          </a:bodyPr>
          <a:lstStyle/>
          <a:p>
            <a:r>
              <a:rPr lang="en-US" sz="2000"/>
              <a:t>access token</a:t>
            </a:r>
          </a:p>
        </p:txBody>
      </p:sp>
      <p:sp>
        <p:nvSpPr>
          <p:cNvPr id="39" name="TextBox 38">
            <a:extLst>
              <a:ext uri="{FF2B5EF4-FFF2-40B4-BE49-F238E27FC236}">
                <a16:creationId xmlns:a16="http://schemas.microsoft.com/office/drawing/2014/main" id="{4B6C35C1-61BA-BCFC-F723-2F766419C1CD}"/>
              </a:ext>
            </a:extLst>
          </p:cNvPr>
          <p:cNvSpPr txBox="1"/>
          <p:nvPr/>
        </p:nvSpPr>
        <p:spPr>
          <a:xfrm>
            <a:off x="7352248" y="3802374"/>
            <a:ext cx="1299469" cy="707886"/>
          </a:xfrm>
          <a:prstGeom prst="rect">
            <a:avLst/>
          </a:prstGeom>
          <a:noFill/>
        </p:spPr>
        <p:txBody>
          <a:bodyPr wrap="square" rtlCol="0">
            <a:spAutoFit/>
          </a:bodyPr>
          <a:lstStyle/>
          <a:p>
            <a:pPr algn="ctr"/>
            <a:r>
              <a:rPr lang="en-US" sz="2000"/>
              <a:t>UnderTree Server</a:t>
            </a:r>
          </a:p>
        </p:txBody>
      </p:sp>
      <p:pic>
        <p:nvPicPr>
          <p:cNvPr id="40" name="Graphic 39" descr="Arrow Right with solid fill">
            <a:extLst>
              <a:ext uri="{FF2B5EF4-FFF2-40B4-BE49-F238E27FC236}">
                <a16:creationId xmlns:a16="http://schemas.microsoft.com/office/drawing/2014/main" id="{BFD6E353-7625-1F10-9644-3029CC4067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14062" y="2824170"/>
            <a:ext cx="914400" cy="914400"/>
          </a:xfrm>
          <a:prstGeom prst="rect">
            <a:avLst/>
          </a:prstGeom>
        </p:spPr>
      </p:pic>
      <p:sp>
        <p:nvSpPr>
          <p:cNvPr id="41" name="TextBox 40">
            <a:extLst>
              <a:ext uri="{FF2B5EF4-FFF2-40B4-BE49-F238E27FC236}">
                <a16:creationId xmlns:a16="http://schemas.microsoft.com/office/drawing/2014/main" id="{31C3A9CE-1551-1314-21AD-A48A25C2D2EF}"/>
              </a:ext>
            </a:extLst>
          </p:cNvPr>
          <p:cNvSpPr txBox="1"/>
          <p:nvPr/>
        </p:nvSpPr>
        <p:spPr>
          <a:xfrm>
            <a:off x="8819089" y="2728122"/>
            <a:ext cx="1398335" cy="400110"/>
          </a:xfrm>
          <a:prstGeom prst="rect">
            <a:avLst/>
          </a:prstGeom>
          <a:noFill/>
        </p:spPr>
        <p:txBody>
          <a:bodyPr wrap="square" rtlCol="0">
            <a:spAutoFit/>
          </a:bodyPr>
          <a:lstStyle/>
          <a:p>
            <a:r>
              <a:rPr lang="en-US" sz="2000"/>
              <a:t>JWT token</a:t>
            </a:r>
          </a:p>
        </p:txBody>
      </p:sp>
      <p:sp>
        <p:nvSpPr>
          <p:cNvPr id="44" name="TextBox 43">
            <a:extLst>
              <a:ext uri="{FF2B5EF4-FFF2-40B4-BE49-F238E27FC236}">
                <a16:creationId xmlns:a16="http://schemas.microsoft.com/office/drawing/2014/main" id="{F7A3F938-C884-955F-51CA-ADE1A8354542}"/>
              </a:ext>
            </a:extLst>
          </p:cNvPr>
          <p:cNvSpPr txBox="1"/>
          <p:nvPr/>
        </p:nvSpPr>
        <p:spPr>
          <a:xfrm>
            <a:off x="10261221" y="3766851"/>
            <a:ext cx="1445236" cy="1015663"/>
          </a:xfrm>
          <a:prstGeom prst="rect">
            <a:avLst/>
          </a:prstGeom>
          <a:noFill/>
        </p:spPr>
        <p:txBody>
          <a:bodyPr wrap="square" rtlCol="0">
            <a:spAutoFit/>
          </a:bodyPr>
          <a:lstStyle/>
          <a:p>
            <a:pPr algn="ctr"/>
            <a:r>
              <a:rPr lang="en-US" sz="2000"/>
              <a:t>UnderTree</a:t>
            </a:r>
          </a:p>
          <a:p>
            <a:pPr algn="ctr"/>
            <a:r>
              <a:rPr lang="en-US" sz="2000"/>
              <a:t>User Computer</a:t>
            </a:r>
          </a:p>
        </p:txBody>
      </p:sp>
      <p:pic>
        <p:nvPicPr>
          <p:cNvPr id="50" name="Graphic 49" descr="Arrow Right with solid fill">
            <a:extLst>
              <a:ext uri="{FF2B5EF4-FFF2-40B4-BE49-F238E27FC236}">
                <a16:creationId xmlns:a16="http://schemas.microsoft.com/office/drawing/2014/main" id="{3C32CFBE-F99C-4700-9AC6-76F5331B7A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8999269" y="3595860"/>
            <a:ext cx="914400" cy="914400"/>
          </a:xfrm>
          <a:prstGeom prst="rect">
            <a:avLst/>
          </a:prstGeom>
        </p:spPr>
      </p:pic>
      <p:pic>
        <p:nvPicPr>
          <p:cNvPr id="51" name="Graphic 50" descr="Arrow Right with solid fill">
            <a:extLst>
              <a:ext uri="{FF2B5EF4-FFF2-40B4-BE49-F238E27FC236}">
                <a16:creationId xmlns:a16="http://schemas.microsoft.com/office/drawing/2014/main" id="{90E5B34A-5AB7-29C4-7650-1BCD5B8101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5842187" y="3560337"/>
            <a:ext cx="914400" cy="914400"/>
          </a:xfrm>
          <a:prstGeom prst="rect">
            <a:avLst/>
          </a:prstGeom>
        </p:spPr>
      </p:pic>
      <p:sp>
        <p:nvSpPr>
          <p:cNvPr id="52" name="TextBox 51">
            <a:extLst>
              <a:ext uri="{FF2B5EF4-FFF2-40B4-BE49-F238E27FC236}">
                <a16:creationId xmlns:a16="http://schemas.microsoft.com/office/drawing/2014/main" id="{9817A578-AFB9-EBE3-A837-EBCF4C147BC8}"/>
              </a:ext>
            </a:extLst>
          </p:cNvPr>
          <p:cNvSpPr txBox="1"/>
          <p:nvPr/>
        </p:nvSpPr>
        <p:spPr>
          <a:xfrm>
            <a:off x="8591342" y="4333373"/>
            <a:ext cx="1722419" cy="707886"/>
          </a:xfrm>
          <a:prstGeom prst="rect">
            <a:avLst/>
          </a:prstGeom>
          <a:noFill/>
        </p:spPr>
        <p:txBody>
          <a:bodyPr wrap="square" rtlCol="0">
            <a:spAutoFit/>
          </a:bodyPr>
          <a:lstStyle/>
          <a:p>
            <a:pPr algn="ctr"/>
            <a:r>
              <a:rPr lang="en-US" sz="2000"/>
              <a:t>API request</a:t>
            </a:r>
          </a:p>
          <a:p>
            <a:pPr algn="ctr"/>
            <a:r>
              <a:rPr lang="en-US" sz="2000"/>
              <a:t>+ JWT token</a:t>
            </a:r>
          </a:p>
        </p:txBody>
      </p:sp>
      <p:sp>
        <p:nvSpPr>
          <p:cNvPr id="53" name="TextBox 52">
            <a:extLst>
              <a:ext uri="{FF2B5EF4-FFF2-40B4-BE49-F238E27FC236}">
                <a16:creationId xmlns:a16="http://schemas.microsoft.com/office/drawing/2014/main" id="{4195BD29-EEA6-91C4-F273-2244532F263C}"/>
              </a:ext>
            </a:extLst>
          </p:cNvPr>
          <p:cNvSpPr txBox="1"/>
          <p:nvPr/>
        </p:nvSpPr>
        <p:spPr>
          <a:xfrm>
            <a:off x="5476227" y="4337951"/>
            <a:ext cx="1722419" cy="707886"/>
          </a:xfrm>
          <a:prstGeom prst="rect">
            <a:avLst/>
          </a:prstGeom>
          <a:noFill/>
        </p:spPr>
        <p:txBody>
          <a:bodyPr wrap="square" rtlCol="0">
            <a:spAutoFit/>
          </a:bodyPr>
          <a:lstStyle/>
          <a:p>
            <a:pPr algn="ctr"/>
            <a:r>
              <a:rPr lang="en-US" sz="2000"/>
              <a:t>API request </a:t>
            </a:r>
          </a:p>
          <a:p>
            <a:pPr algn="ctr"/>
            <a:r>
              <a:rPr lang="en-US" sz="2000"/>
              <a:t>+ access token</a:t>
            </a:r>
          </a:p>
        </p:txBody>
      </p:sp>
    </p:spTree>
    <p:extLst>
      <p:ext uri="{BB962C8B-B14F-4D97-AF65-F5344CB8AC3E}">
        <p14:creationId xmlns:p14="http://schemas.microsoft.com/office/powerpoint/2010/main" val="224221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9" grpId="0"/>
      <p:bldP spid="31" grpId="0"/>
      <p:bldP spid="38" grpId="0"/>
      <p:bldP spid="39" grpId="0"/>
      <p:bldP spid="41" grpId="0"/>
      <p:bldP spid="44" grpId="0"/>
      <p:bldP spid="52" grpId="0"/>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6000-267D-53D7-6A5B-97DE57A2FEF7}"/>
              </a:ext>
            </a:extLst>
          </p:cNvPr>
          <p:cNvSpPr>
            <a:spLocks noGrp="1"/>
          </p:cNvSpPr>
          <p:nvPr>
            <p:ph type="title"/>
          </p:nvPr>
        </p:nvSpPr>
        <p:spPr>
          <a:xfrm>
            <a:off x="838200" y="211138"/>
            <a:ext cx="10515600" cy="1325563"/>
          </a:xfrm>
        </p:spPr>
        <p:txBody>
          <a:bodyPr/>
          <a:lstStyle/>
          <a:p>
            <a:pPr algn="ctr"/>
            <a:r>
              <a:rPr lang="en-US"/>
              <a:t>Synchronization</a:t>
            </a:r>
          </a:p>
        </p:txBody>
      </p:sp>
      <p:pic>
        <p:nvPicPr>
          <p:cNvPr id="1030" name="Picture 6" descr="White user 4 icon - Free white user icons">
            <a:extLst>
              <a:ext uri="{FF2B5EF4-FFF2-40B4-BE49-F238E27FC236}">
                <a16:creationId xmlns:a16="http://schemas.microsoft.com/office/drawing/2014/main" id="{25141FB5-AA9C-ED1B-C15F-F8355CCEC4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439" y="1706564"/>
            <a:ext cx="588962" cy="5889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White user 4 icon - Free white user icons">
            <a:extLst>
              <a:ext uri="{FF2B5EF4-FFF2-40B4-BE49-F238E27FC236}">
                <a16:creationId xmlns:a16="http://schemas.microsoft.com/office/drawing/2014/main" id="{9FB2D0D5-C525-42AB-9C84-FE36FAFA3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189" y="1706564"/>
            <a:ext cx="588962" cy="5889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White user 4 icon - Free white user icons">
            <a:extLst>
              <a:ext uri="{FF2B5EF4-FFF2-40B4-BE49-F238E27FC236}">
                <a16:creationId xmlns:a16="http://schemas.microsoft.com/office/drawing/2014/main" id="{56655CA8-9F74-4642-13F1-5DC4179B08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439" y="3363914"/>
            <a:ext cx="588962" cy="58896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White user 4 icon - Free white user icons">
            <a:extLst>
              <a:ext uri="{FF2B5EF4-FFF2-40B4-BE49-F238E27FC236}">
                <a16:creationId xmlns:a16="http://schemas.microsoft.com/office/drawing/2014/main" id="{5626B127-0D4E-E886-BB0B-B14140D888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189" y="3363914"/>
            <a:ext cx="588962" cy="58896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A picture containing shape&#10;&#10;Description automatically generated">
            <a:extLst>
              <a:ext uri="{FF2B5EF4-FFF2-40B4-BE49-F238E27FC236}">
                <a16:creationId xmlns:a16="http://schemas.microsoft.com/office/drawing/2014/main" id="{370E28AB-D6B0-A875-AA65-B247975637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0477" y="2557870"/>
            <a:ext cx="501649" cy="564530"/>
          </a:xfrm>
          <a:prstGeom prst="rect">
            <a:avLst/>
          </a:prstGeom>
        </p:spPr>
      </p:pic>
      <p:pic>
        <p:nvPicPr>
          <p:cNvPr id="17" name="Picture 6" descr="White user 4 icon - Free white user icons">
            <a:extLst>
              <a:ext uri="{FF2B5EF4-FFF2-40B4-BE49-F238E27FC236}">
                <a16:creationId xmlns:a16="http://schemas.microsoft.com/office/drawing/2014/main" id="{04B8EECE-FC92-E33D-A4BE-7B1AC1EC65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906" y="1706564"/>
            <a:ext cx="588962" cy="58896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White user 4 icon - Free white user icons">
            <a:extLst>
              <a:ext uri="{FF2B5EF4-FFF2-40B4-BE49-F238E27FC236}">
                <a16:creationId xmlns:a16="http://schemas.microsoft.com/office/drawing/2014/main" id="{2DD95CF0-DCEC-0DC7-F31F-8AAFB4EBA6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2656" y="1704184"/>
            <a:ext cx="588962" cy="58896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White user 4 icon - Free white user icons">
            <a:extLst>
              <a:ext uri="{FF2B5EF4-FFF2-40B4-BE49-F238E27FC236}">
                <a16:creationId xmlns:a16="http://schemas.microsoft.com/office/drawing/2014/main" id="{326975E6-D513-8F70-FE0D-BC05C710E1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906" y="3363914"/>
            <a:ext cx="588962" cy="5889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White user 4 icon - Free white user icons">
            <a:extLst>
              <a:ext uri="{FF2B5EF4-FFF2-40B4-BE49-F238E27FC236}">
                <a16:creationId xmlns:a16="http://schemas.microsoft.com/office/drawing/2014/main" id="{39211A7B-80E1-3615-A2E2-7D5E37E4F4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2656" y="3363914"/>
            <a:ext cx="588962" cy="588962"/>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a:extLst>
              <a:ext uri="{FF2B5EF4-FFF2-40B4-BE49-F238E27FC236}">
                <a16:creationId xmlns:a16="http://schemas.microsoft.com/office/drawing/2014/main" id="{6D2532A9-7AFB-0916-7BB4-1E8B8A942F3F}"/>
              </a:ext>
            </a:extLst>
          </p:cNvPr>
          <p:cNvCxnSpPr>
            <a:cxnSpLocks/>
          </p:cNvCxnSpPr>
          <p:nvPr/>
        </p:nvCxnSpPr>
        <p:spPr>
          <a:xfrm flipH="1">
            <a:off x="3067050" y="2295526"/>
            <a:ext cx="338139" cy="284763"/>
          </a:xfrm>
          <a:prstGeom prst="straightConnector1">
            <a:avLst/>
          </a:prstGeom>
          <a:ln w="28575">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007EBBB-A0C1-EF58-E28B-EA24A2521696}"/>
              </a:ext>
            </a:extLst>
          </p:cNvPr>
          <p:cNvCxnSpPr>
            <a:cxnSpLocks/>
          </p:cNvCxnSpPr>
          <p:nvPr/>
        </p:nvCxnSpPr>
        <p:spPr>
          <a:xfrm flipH="1" flipV="1">
            <a:off x="3062290" y="3122400"/>
            <a:ext cx="400048" cy="241514"/>
          </a:xfrm>
          <a:prstGeom prst="straightConnector1">
            <a:avLst/>
          </a:prstGeom>
          <a:ln w="28575">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4A883A4-800B-DBE2-6357-BA6519CADD92}"/>
              </a:ext>
            </a:extLst>
          </p:cNvPr>
          <p:cNvCxnSpPr>
            <a:cxnSpLocks/>
          </p:cNvCxnSpPr>
          <p:nvPr/>
        </p:nvCxnSpPr>
        <p:spPr>
          <a:xfrm flipH="1">
            <a:off x="2057401" y="3169251"/>
            <a:ext cx="342899" cy="193072"/>
          </a:xfrm>
          <a:prstGeom prst="straightConnector1">
            <a:avLst/>
          </a:prstGeom>
          <a:ln w="28575">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F6EE928-FB41-38BC-D94A-0F8A49E8916A}"/>
              </a:ext>
            </a:extLst>
          </p:cNvPr>
          <p:cNvCxnSpPr>
            <a:cxnSpLocks/>
          </p:cNvCxnSpPr>
          <p:nvPr/>
        </p:nvCxnSpPr>
        <p:spPr>
          <a:xfrm flipH="1" flipV="1">
            <a:off x="2057401" y="2295526"/>
            <a:ext cx="420687" cy="284763"/>
          </a:xfrm>
          <a:prstGeom prst="straightConnector1">
            <a:avLst/>
          </a:prstGeom>
          <a:ln w="28575">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6B4FC7C-C71C-60BF-19AE-C7F934C84BB7}"/>
              </a:ext>
            </a:extLst>
          </p:cNvPr>
          <p:cNvCxnSpPr>
            <a:cxnSpLocks/>
            <a:endCxn id="17" idx="3"/>
          </p:cNvCxnSpPr>
          <p:nvPr/>
        </p:nvCxnSpPr>
        <p:spPr>
          <a:xfrm flipH="1">
            <a:off x="8474868" y="2001045"/>
            <a:ext cx="1278732" cy="0"/>
          </a:xfrm>
          <a:prstGeom prst="straightConnector1">
            <a:avLst/>
          </a:prstGeom>
          <a:ln w="28575">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72A75B5-4119-6277-D6D0-85B06FDB806C}"/>
              </a:ext>
            </a:extLst>
          </p:cNvPr>
          <p:cNvCxnSpPr>
            <a:cxnSpLocks/>
            <a:stCxn id="17" idx="2"/>
            <a:endCxn id="19" idx="0"/>
          </p:cNvCxnSpPr>
          <p:nvPr/>
        </p:nvCxnSpPr>
        <p:spPr>
          <a:xfrm>
            <a:off x="8180387" y="2295526"/>
            <a:ext cx="0" cy="1068388"/>
          </a:xfrm>
          <a:prstGeom prst="straightConnector1">
            <a:avLst/>
          </a:prstGeom>
          <a:ln w="28575">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4AA380C-75D9-BBF8-6F5A-3B5ED4A6B500}"/>
              </a:ext>
            </a:extLst>
          </p:cNvPr>
          <p:cNvCxnSpPr>
            <a:cxnSpLocks/>
            <a:stCxn id="18" idx="2"/>
            <a:endCxn id="20" idx="0"/>
          </p:cNvCxnSpPr>
          <p:nvPr/>
        </p:nvCxnSpPr>
        <p:spPr>
          <a:xfrm>
            <a:off x="10117137" y="2293146"/>
            <a:ext cx="0" cy="1070768"/>
          </a:xfrm>
          <a:prstGeom prst="straightConnector1">
            <a:avLst/>
          </a:prstGeom>
          <a:ln w="28575">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5BCC972-9ACD-FA2E-5E22-7B57C8AE26D5}"/>
              </a:ext>
            </a:extLst>
          </p:cNvPr>
          <p:cNvCxnSpPr>
            <a:cxnSpLocks/>
            <a:stCxn id="20" idx="1"/>
            <a:endCxn id="19" idx="3"/>
          </p:cNvCxnSpPr>
          <p:nvPr/>
        </p:nvCxnSpPr>
        <p:spPr>
          <a:xfrm flipH="1">
            <a:off x="8474868" y="3658395"/>
            <a:ext cx="1347788" cy="0"/>
          </a:xfrm>
          <a:prstGeom prst="straightConnector1">
            <a:avLst/>
          </a:prstGeom>
          <a:ln w="28575">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4FB53C1-BC2A-4842-693D-3BB9FFADF98D}"/>
              </a:ext>
            </a:extLst>
          </p:cNvPr>
          <p:cNvCxnSpPr>
            <a:cxnSpLocks/>
          </p:cNvCxnSpPr>
          <p:nvPr/>
        </p:nvCxnSpPr>
        <p:spPr>
          <a:xfrm flipH="1" flipV="1">
            <a:off x="8474868" y="2293146"/>
            <a:ext cx="1443832" cy="1132679"/>
          </a:xfrm>
          <a:prstGeom prst="straightConnector1">
            <a:avLst/>
          </a:prstGeom>
          <a:ln w="28575">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73C5B82-35B5-288F-0FF3-CD61EE152FAC}"/>
              </a:ext>
            </a:extLst>
          </p:cNvPr>
          <p:cNvSpPr txBox="1"/>
          <p:nvPr/>
        </p:nvSpPr>
        <p:spPr>
          <a:xfrm>
            <a:off x="1397268" y="4551835"/>
            <a:ext cx="2768065" cy="369332"/>
          </a:xfrm>
          <a:prstGeom prst="rect">
            <a:avLst/>
          </a:prstGeom>
          <a:noFill/>
        </p:spPr>
        <p:txBody>
          <a:bodyPr wrap="none" rtlCol="0">
            <a:spAutoFit/>
          </a:bodyPr>
          <a:lstStyle/>
          <a:p>
            <a:r>
              <a:rPr lang="en-US"/>
              <a:t>Typical Synchronization(OT)</a:t>
            </a:r>
            <a:endParaRPr lang="en-CA"/>
          </a:p>
        </p:txBody>
      </p:sp>
      <p:sp>
        <p:nvSpPr>
          <p:cNvPr id="59" name="TextBox 58">
            <a:extLst>
              <a:ext uri="{FF2B5EF4-FFF2-40B4-BE49-F238E27FC236}">
                <a16:creationId xmlns:a16="http://schemas.microsoft.com/office/drawing/2014/main" id="{A495B5B1-5E7D-C16A-9C51-8BA94DC5FE08}"/>
              </a:ext>
            </a:extLst>
          </p:cNvPr>
          <p:cNvSpPr txBox="1"/>
          <p:nvPr/>
        </p:nvSpPr>
        <p:spPr>
          <a:xfrm>
            <a:off x="8854062" y="4551835"/>
            <a:ext cx="685444" cy="369332"/>
          </a:xfrm>
          <a:prstGeom prst="rect">
            <a:avLst/>
          </a:prstGeom>
          <a:noFill/>
        </p:spPr>
        <p:txBody>
          <a:bodyPr wrap="none" rtlCol="0">
            <a:spAutoFit/>
          </a:bodyPr>
          <a:lstStyle/>
          <a:p>
            <a:r>
              <a:rPr lang="en-US"/>
              <a:t>CRDT</a:t>
            </a:r>
            <a:endParaRPr lang="en-CA"/>
          </a:p>
        </p:txBody>
      </p:sp>
      <p:sp>
        <p:nvSpPr>
          <p:cNvPr id="60" name="Oval 59">
            <a:extLst>
              <a:ext uri="{FF2B5EF4-FFF2-40B4-BE49-F238E27FC236}">
                <a16:creationId xmlns:a16="http://schemas.microsoft.com/office/drawing/2014/main" id="{1C18B816-6FA2-47D2-8DEC-952FF69BA144}"/>
              </a:ext>
            </a:extLst>
          </p:cNvPr>
          <p:cNvSpPr/>
          <p:nvPr/>
        </p:nvSpPr>
        <p:spPr>
          <a:xfrm>
            <a:off x="2179644" y="2323202"/>
            <a:ext cx="1176331" cy="10796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 name="TextBox 61">
            <a:extLst>
              <a:ext uri="{FF2B5EF4-FFF2-40B4-BE49-F238E27FC236}">
                <a16:creationId xmlns:a16="http://schemas.microsoft.com/office/drawing/2014/main" id="{ABB21F36-B52E-AD85-0A03-89BF9592FE87}"/>
              </a:ext>
            </a:extLst>
          </p:cNvPr>
          <p:cNvSpPr txBox="1"/>
          <p:nvPr/>
        </p:nvSpPr>
        <p:spPr>
          <a:xfrm>
            <a:off x="-280191" y="5707549"/>
            <a:ext cx="6096000" cy="369332"/>
          </a:xfrm>
          <a:prstGeom prst="rect">
            <a:avLst/>
          </a:prstGeom>
          <a:noFill/>
        </p:spPr>
        <p:txBody>
          <a:bodyPr wrap="square">
            <a:spAutoFit/>
          </a:bodyPr>
          <a:lstStyle/>
          <a:p>
            <a:pPr lvl="0" algn="ctr">
              <a:buNone/>
            </a:pPr>
            <a:r>
              <a:rPr lang="en-CA" sz="1800" b="0" kern="1200" cap="none" spc="0">
                <a:solidFill>
                  <a:schemeClr val="tx1"/>
                </a:solidFill>
                <a:effectLst/>
                <a:latin typeface="Cascadia Code"/>
              </a:rPr>
              <a:t>O(H^2)</a:t>
            </a:r>
            <a:endParaRPr lang="en-CA" sz="1800" cap="none" spc="0">
              <a:solidFill>
                <a:schemeClr val="tx1"/>
              </a:solidFill>
              <a:latin typeface="Cascadia Code"/>
            </a:endParaRPr>
          </a:p>
        </p:txBody>
      </p:sp>
      <p:sp>
        <p:nvSpPr>
          <p:cNvPr id="1024" name="TextBox 1023">
            <a:extLst>
              <a:ext uri="{FF2B5EF4-FFF2-40B4-BE49-F238E27FC236}">
                <a16:creationId xmlns:a16="http://schemas.microsoft.com/office/drawing/2014/main" id="{016198EF-0748-7BE2-4A81-0E0E0AEB686E}"/>
              </a:ext>
            </a:extLst>
          </p:cNvPr>
          <p:cNvSpPr txBox="1"/>
          <p:nvPr/>
        </p:nvSpPr>
        <p:spPr>
          <a:xfrm>
            <a:off x="6079728" y="5814606"/>
            <a:ext cx="6234112" cy="369332"/>
          </a:xfrm>
          <a:prstGeom prst="rect">
            <a:avLst/>
          </a:prstGeom>
          <a:noFill/>
        </p:spPr>
        <p:txBody>
          <a:bodyPr wrap="square">
            <a:spAutoFit/>
          </a:bodyPr>
          <a:lstStyle/>
          <a:p>
            <a:pPr lvl="0" algn="ctr">
              <a:buNone/>
            </a:pPr>
            <a:r>
              <a:rPr lang="en-CA" sz="1800" b="0" kern="1200" cap="none" spc="0">
                <a:solidFill>
                  <a:schemeClr val="tx1"/>
                </a:solidFill>
                <a:effectLst/>
                <a:latin typeface="Cascadia Code"/>
              </a:rPr>
              <a:t>O(log N)</a:t>
            </a:r>
            <a:endParaRPr lang="en-CA" sz="1800" cap="none" spc="0">
              <a:solidFill>
                <a:schemeClr val="tx1"/>
              </a:solidFill>
              <a:latin typeface="Cascadia Code"/>
            </a:endParaRPr>
          </a:p>
        </p:txBody>
      </p:sp>
    </p:spTree>
    <p:extLst>
      <p:ext uri="{BB962C8B-B14F-4D97-AF65-F5344CB8AC3E}">
        <p14:creationId xmlns:p14="http://schemas.microsoft.com/office/powerpoint/2010/main" val="271999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animBg="1"/>
      <p:bldP spid="62" grpId="0"/>
      <p:bldP spid="10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5794-988E-2227-7758-EBEF3E9DB605}"/>
              </a:ext>
            </a:extLst>
          </p:cNvPr>
          <p:cNvSpPr>
            <a:spLocks noGrp="1"/>
          </p:cNvSpPr>
          <p:nvPr>
            <p:ph type="title"/>
          </p:nvPr>
        </p:nvSpPr>
        <p:spPr/>
        <p:txBody>
          <a:bodyPr/>
          <a:lstStyle/>
          <a:p>
            <a:r>
              <a:rPr lang="en-CA">
                <a:latin typeface="Cascadia Code" panose="020B0609020000020004" pitchFamily="49" charset="0"/>
                <a:cs typeface="Cascadia Code" panose="020B0609020000020004" pitchFamily="49" charset="0"/>
              </a:rPr>
              <a:t>Initial</a:t>
            </a:r>
            <a:r>
              <a:rPr lang="en-CA"/>
              <a:t> </a:t>
            </a:r>
            <a:r>
              <a:rPr lang="en-CA">
                <a:latin typeface="Cascadia Code" panose="020B0609020000020004" pitchFamily="49" charset="0"/>
                <a:cs typeface="Cascadia Code" panose="020B0609020000020004" pitchFamily="49" charset="0"/>
              </a:rPr>
              <a:t>Testing</a:t>
            </a:r>
          </a:p>
        </p:txBody>
      </p:sp>
      <p:sp>
        <p:nvSpPr>
          <p:cNvPr id="8" name="TextBox 7">
            <a:extLst>
              <a:ext uri="{FF2B5EF4-FFF2-40B4-BE49-F238E27FC236}">
                <a16:creationId xmlns:a16="http://schemas.microsoft.com/office/drawing/2014/main" id="{80AAEBCD-058E-1950-63DB-8C8C2F677733}"/>
              </a:ext>
            </a:extLst>
          </p:cNvPr>
          <p:cNvSpPr txBox="1"/>
          <p:nvPr/>
        </p:nvSpPr>
        <p:spPr>
          <a:xfrm>
            <a:off x="904875" y="3114675"/>
            <a:ext cx="3695307" cy="1384995"/>
          </a:xfrm>
          <a:prstGeom prst="rect">
            <a:avLst/>
          </a:prstGeom>
          <a:noFill/>
        </p:spPr>
        <p:txBody>
          <a:bodyPr wrap="none" rtlCol="0">
            <a:spAutoFit/>
          </a:bodyPr>
          <a:lstStyle/>
          <a:p>
            <a:pPr marL="285750" indent="-285750">
              <a:buFont typeface="Arial" panose="020B0604020202020204" pitchFamily="34" charset="0"/>
              <a:buChar char="•"/>
            </a:pPr>
            <a:r>
              <a:rPr lang="en-US" sz="2800">
                <a:latin typeface="Cascadia Code" panose="020B0609020000020004" pitchFamily="49" charset="0"/>
                <a:cs typeface="Cascadia Code" panose="020B0609020000020004" pitchFamily="49" charset="0"/>
              </a:rPr>
              <a:t>Use Task Walkthrough</a:t>
            </a:r>
          </a:p>
          <a:p>
            <a:pPr marL="285750" indent="-285750">
              <a:buFont typeface="Arial" panose="020B0604020202020204" pitchFamily="34" charset="0"/>
              <a:buChar char="•"/>
            </a:pPr>
            <a:endParaRPr lang="en-US" sz="2800">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r>
              <a:rPr lang="en-US" sz="2800">
                <a:latin typeface="Cascadia Code" panose="020B0609020000020004" pitchFamily="49" charset="0"/>
                <a:cs typeface="Cascadia Code" panose="020B0609020000020004" pitchFamily="49" charset="0"/>
              </a:rPr>
              <a:t>Surveys</a:t>
            </a:r>
            <a:endParaRPr lang="en-CA" sz="2800">
              <a:latin typeface="Cascadia Code" panose="020B0609020000020004" pitchFamily="49" charset="0"/>
              <a:cs typeface="Cascadia Code" panose="020B0609020000020004" pitchFamily="49" charset="0"/>
            </a:endParaRPr>
          </a:p>
        </p:txBody>
      </p:sp>
      <p:pic>
        <p:nvPicPr>
          <p:cNvPr id="16" name="Picture 15">
            <a:extLst>
              <a:ext uri="{FF2B5EF4-FFF2-40B4-BE49-F238E27FC236}">
                <a16:creationId xmlns:a16="http://schemas.microsoft.com/office/drawing/2014/main" id="{611B70D9-E962-2061-7FD5-F71E4501996E}"/>
              </a:ext>
            </a:extLst>
          </p:cNvPr>
          <p:cNvPicPr>
            <a:picLocks noChangeAspect="1"/>
          </p:cNvPicPr>
          <p:nvPr/>
        </p:nvPicPr>
        <p:blipFill>
          <a:blip r:embed="rId2"/>
          <a:stretch>
            <a:fillRect/>
          </a:stretch>
        </p:blipFill>
        <p:spPr>
          <a:xfrm>
            <a:off x="8627973" y="3807172"/>
            <a:ext cx="2217037" cy="2707742"/>
          </a:xfrm>
          <a:prstGeom prst="rect">
            <a:avLst/>
          </a:prstGeom>
        </p:spPr>
      </p:pic>
      <p:pic>
        <p:nvPicPr>
          <p:cNvPr id="12" name="Picture 11">
            <a:extLst>
              <a:ext uri="{FF2B5EF4-FFF2-40B4-BE49-F238E27FC236}">
                <a16:creationId xmlns:a16="http://schemas.microsoft.com/office/drawing/2014/main" id="{BFB8C118-5A34-AB09-9212-897F0AF69475}"/>
              </a:ext>
            </a:extLst>
          </p:cNvPr>
          <p:cNvPicPr>
            <a:picLocks noChangeAspect="1"/>
          </p:cNvPicPr>
          <p:nvPr/>
        </p:nvPicPr>
        <p:blipFill>
          <a:blip r:embed="rId3"/>
          <a:stretch>
            <a:fillRect/>
          </a:stretch>
        </p:blipFill>
        <p:spPr>
          <a:xfrm>
            <a:off x="8185860" y="1385719"/>
            <a:ext cx="3101265" cy="2043281"/>
          </a:xfrm>
          <a:prstGeom prst="rect">
            <a:avLst/>
          </a:prstGeom>
        </p:spPr>
      </p:pic>
    </p:spTree>
    <p:extLst>
      <p:ext uri="{BB962C8B-B14F-4D97-AF65-F5344CB8AC3E}">
        <p14:creationId xmlns:p14="http://schemas.microsoft.com/office/powerpoint/2010/main" val="178930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2"/>
                                        </p:tgtEl>
                                      </p:cBhvr>
                                      <p:by x="150000" y="150000"/>
                                    </p:animScale>
                                  </p:childTnLst>
                                </p:cTn>
                              </p:par>
                              <p:par>
                                <p:cTn id="7" presetID="42" presetClass="path" presetSubtype="0" accel="50000" decel="50000" fill="hold" nodeType="withEffect">
                                  <p:stCondLst>
                                    <p:cond delay="0"/>
                                  </p:stCondLst>
                                  <p:childTnLst>
                                    <p:animMotion origin="layout" path="M 2.29167E-6 4.07407E-6 L -0.00013 0.29791 " pathEditMode="relative" rAng="0" ptsTypes="AA">
                                      <p:cBhvr>
                                        <p:cTn id="8" dur="2000" fill="hold"/>
                                        <p:tgtEl>
                                          <p:spTgt spid="12"/>
                                        </p:tgtEl>
                                        <p:attrNameLst>
                                          <p:attrName>ppt_x</p:attrName>
                                          <p:attrName>ppt_y</p:attrName>
                                        </p:attrNameLst>
                                      </p:cBhvr>
                                      <p:rCtr x="-13" y="14884"/>
                                    </p:animMotion>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2.29167E-6 3.7037E-6 L -0.00013 -0.23172 " pathEditMode="relative" rAng="0" ptsTypes="AA">
                                      <p:cBhvr>
                                        <p:cTn id="16" dur="2000" fill="hold"/>
                                        <p:tgtEl>
                                          <p:spTgt spid="16"/>
                                        </p:tgtEl>
                                        <p:attrNameLst>
                                          <p:attrName>ppt_x</p:attrName>
                                          <p:attrName>ppt_y</p:attrName>
                                        </p:attrNameLst>
                                      </p:cBhvr>
                                      <p:rCtr x="-13" y="-11597"/>
                                    </p:animMotion>
                                  </p:childTnLst>
                                </p:cTn>
                              </p:par>
                              <p:par>
                                <p:cTn id="17" presetID="6" presetClass="emph" presetSubtype="0" fill="hold" nodeType="withEffect">
                                  <p:stCondLst>
                                    <p:cond delay="0"/>
                                  </p:stCondLst>
                                  <p:childTnLst>
                                    <p:animScale>
                                      <p:cBhvr>
                                        <p:cTn id="18" dur="2000" fill="hold"/>
                                        <p:tgtEl>
                                          <p:spTgt spid="16"/>
                                        </p:tgtEl>
                                      </p:cBhvr>
                                      <p:by x="200000" y="2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2D349-3F4D-307C-C3B3-526C4BB2116F}"/>
              </a:ext>
            </a:extLst>
          </p:cNvPr>
          <p:cNvSpPr>
            <a:spLocks noGrp="1"/>
          </p:cNvSpPr>
          <p:nvPr>
            <p:ph type="title"/>
          </p:nvPr>
        </p:nvSpPr>
        <p:spPr/>
        <p:txBody>
          <a:bodyPr/>
          <a:lstStyle/>
          <a:p>
            <a:r>
              <a:rPr lang="en-US"/>
              <a:t>Results</a:t>
            </a:r>
            <a:endParaRPr lang="en-CA"/>
          </a:p>
        </p:txBody>
      </p:sp>
      <p:pic>
        <p:nvPicPr>
          <p:cNvPr id="3074" name="Picture 2" descr="No description available.">
            <a:extLst>
              <a:ext uri="{FF2B5EF4-FFF2-40B4-BE49-F238E27FC236}">
                <a16:creationId xmlns:a16="http://schemas.microsoft.com/office/drawing/2014/main" id="{36282472-D6D9-DA4A-CF11-7F92F0810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355" y="1863478"/>
            <a:ext cx="3043237" cy="18036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54252F6-6798-343A-9F7E-6253D5B5C376}"/>
              </a:ext>
            </a:extLst>
          </p:cNvPr>
          <p:cNvPicPr>
            <a:picLocks noChangeAspect="1"/>
          </p:cNvPicPr>
          <p:nvPr/>
        </p:nvPicPr>
        <p:blipFill>
          <a:blip r:embed="rId3"/>
          <a:stretch>
            <a:fillRect/>
          </a:stretch>
        </p:blipFill>
        <p:spPr>
          <a:xfrm>
            <a:off x="6786231" y="1863479"/>
            <a:ext cx="3719088" cy="1803646"/>
          </a:xfrm>
          <a:prstGeom prst="rect">
            <a:avLst/>
          </a:prstGeom>
        </p:spPr>
      </p:pic>
      <p:pic>
        <p:nvPicPr>
          <p:cNvPr id="7" name="Picture 6">
            <a:extLst>
              <a:ext uri="{FF2B5EF4-FFF2-40B4-BE49-F238E27FC236}">
                <a16:creationId xmlns:a16="http://schemas.microsoft.com/office/drawing/2014/main" id="{A6BBD89E-FACE-0B03-D775-6A518F3F0DC2}"/>
              </a:ext>
            </a:extLst>
          </p:cNvPr>
          <p:cNvPicPr>
            <a:picLocks noChangeAspect="1"/>
          </p:cNvPicPr>
          <p:nvPr/>
        </p:nvPicPr>
        <p:blipFill>
          <a:blip r:embed="rId4"/>
          <a:stretch>
            <a:fillRect/>
          </a:stretch>
        </p:blipFill>
        <p:spPr>
          <a:xfrm>
            <a:off x="1327354" y="4118896"/>
            <a:ext cx="3043237" cy="1977103"/>
          </a:xfrm>
          <a:prstGeom prst="rect">
            <a:avLst/>
          </a:prstGeom>
        </p:spPr>
      </p:pic>
      <p:pic>
        <p:nvPicPr>
          <p:cNvPr id="9" name="Picture 8">
            <a:extLst>
              <a:ext uri="{FF2B5EF4-FFF2-40B4-BE49-F238E27FC236}">
                <a16:creationId xmlns:a16="http://schemas.microsoft.com/office/drawing/2014/main" id="{88D35B19-9E09-56FB-9405-08B6BF971A49}"/>
              </a:ext>
            </a:extLst>
          </p:cNvPr>
          <p:cNvPicPr>
            <a:picLocks noChangeAspect="1"/>
          </p:cNvPicPr>
          <p:nvPr/>
        </p:nvPicPr>
        <p:blipFill>
          <a:blip r:embed="rId5"/>
          <a:stretch>
            <a:fillRect/>
          </a:stretch>
        </p:blipFill>
        <p:spPr>
          <a:xfrm>
            <a:off x="6786231" y="4306916"/>
            <a:ext cx="3719088" cy="2262819"/>
          </a:xfrm>
          <a:prstGeom prst="rect">
            <a:avLst/>
          </a:prstGeom>
        </p:spPr>
      </p:pic>
    </p:spTree>
    <p:extLst>
      <p:ext uri="{BB962C8B-B14F-4D97-AF65-F5344CB8AC3E}">
        <p14:creationId xmlns:p14="http://schemas.microsoft.com/office/powerpoint/2010/main" val="210465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5</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The Problem</vt:lpstr>
      <vt:lpstr>The Problem</vt:lpstr>
      <vt:lpstr>What is UnderTree?</vt:lpstr>
      <vt:lpstr>What about existing solutions?</vt:lpstr>
      <vt:lpstr>Security</vt:lpstr>
      <vt:lpstr>Synchronization</vt:lpstr>
      <vt:lpstr>Initial Testing</vt:lpstr>
      <vt:lpstr>Results</vt:lpstr>
      <vt:lpstr>Survey Results</vt:lpstr>
      <vt:lpstr>Demo</vt:lpstr>
      <vt:lpstr>Rev1 survey result</vt:lpstr>
      <vt:lpstr>Learnings</vt:lpstr>
      <vt:lpstr>Future Improvements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2023-03-30T23:14:44Z</dcterms:created>
  <dcterms:modified xsi:type="dcterms:W3CDTF">2023-04-01T13:27:45Z</dcterms:modified>
</cp:coreProperties>
</file>