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24"/>
  </p:notesMasterIdLst>
  <p:handoutMasterIdLst>
    <p:handoutMasterId r:id="rId25"/>
  </p:handoutMasterIdLst>
  <p:sldIdLst>
    <p:sldId id="409" r:id="rId4"/>
    <p:sldId id="411" r:id="rId5"/>
    <p:sldId id="459" r:id="rId6"/>
    <p:sldId id="460" r:id="rId7"/>
    <p:sldId id="461" r:id="rId8"/>
    <p:sldId id="452" r:id="rId9"/>
    <p:sldId id="453" r:id="rId10"/>
    <p:sldId id="454" r:id="rId11"/>
    <p:sldId id="462" r:id="rId12"/>
    <p:sldId id="455" r:id="rId13"/>
    <p:sldId id="456" r:id="rId14"/>
    <p:sldId id="457" r:id="rId15"/>
    <p:sldId id="458" r:id="rId16"/>
    <p:sldId id="417" r:id="rId17"/>
    <p:sldId id="432" r:id="rId18"/>
    <p:sldId id="434" r:id="rId19"/>
    <p:sldId id="450" r:id="rId20"/>
    <p:sldId id="451" r:id="rId21"/>
    <p:sldId id="446" r:id="rId22"/>
    <p:sldId id="414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B98D"/>
    <a:srgbClr val="A8A9AE"/>
    <a:srgbClr val="4E4A47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>
        <p:scale>
          <a:sx n="75" d="100"/>
          <a:sy n="75" d="100"/>
        </p:scale>
        <p:origin x="2022" y="816"/>
      </p:cViewPr>
      <p:guideLst>
        <p:guide orient="horz" pos="2154"/>
        <p:guide pos="360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Noto Sans S Chinese Medium" panose="020B0600000000000000" charset="-122"/>
              <a:ea typeface="Noto Sans S Chinese Medium" panose="020B0600000000000000" charset="-122"/>
              <a:cs typeface="Noto Sans S Chinese Medium" panose="020B06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ea typeface="Noto Sans S Chinese Medium" panose="020B0600000000000000" charset="-122"/>
              </a:rPr>
            </a:fld>
            <a:endParaRPr lang="zh-CN" altLang="en-US">
              <a:ea typeface="Noto Sans S Chinese Medium" panose="020B0600000000000000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Noto Sans S Chinese Medium" panose="020B0600000000000000" charset="-122"/>
              <a:ea typeface="Noto Sans S Chinese Medium" panose="020B0600000000000000" charset="-122"/>
              <a:cs typeface="Noto Sans S Chinese Medium" panose="020B0600000000000000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ea typeface="Noto Sans S Chinese Medium" panose="020B0600000000000000" charset="-122"/>
              </a:rPr>
            </a:fld>
            <a:endParaRPr lang="zh-CN" altLang="en-US">
              <a:ea typeface="Noto Sans S Chinese Medium" panose="020B0600000000000000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 S Chinese Medium" panose="020B0600000000000000" charset="-122"/>
                <a:ea typeface="Noto Sans S Chinese Medium" panose="020B0600000000000000" charset="-122"/>
                <a:cs typeface="Noto Sans S Chinese Medium" panose="020B06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 S Chinese Medium" panose="020B0600000000000000" charset="-122"/>
                <a:ea typeface="Noto Sans S Chinese Medium" panose="020B0600000000000000" charset="-122"/>
                <a:cs typeface="Noto Sans S Chinese Medium" panose="020B0600000000000000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 S Chinese Medium" panose="020B0600000000000000" charset="-122"/>
                <a:ea typeface="Noto Sans S Chinese Medium" panose="020B0600000000000000" charset="-122"/>
                <a:cs typeface="Noto Sans S Chinese Medium" panose="020B06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S Chinese Medium" panose="020B0600000000000000" charset="-122"/>
                <a:ea typeface="Noto Sans S Chinese Medium" panose="020B0600000000000000" charset="-122"/>
                <a:cs typeface="Noto Sans S Chinese Medium" panose="020B0600000000000000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oto Sans S Chinese Medium" panose="020B0600000000000000" charset="-122"/>
        <a:ea typeface="Noto Sans S Chinese Medium" panose="020B0600000000000000" charset="-122"/>
        <a:cs typeface="Noto Sans S Chinese Medium" panose="020B06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oto Sans S Chinese Medium" panose="020B0600000000000000" charset="-122"/>
        <a:ea typeface="Noto Sans S Chinese Medium" panose="020B0600000000000000" charset="-122"/>
        <a:cs typeface="Noto Sans S Chinese Medium" panose="020B06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oto Sans S Chinese Medium" panose="020B0600000000000000" charset="-122"/>
        <a:ea typeface="Noto Sans S Chinese Medium" panose="020B0600000000000000" charset="-122"/>
        <a:cs typeface="Noto Sans S Chinese Medium" panose="020B06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oto Sans S Chinese Medium" panose="020B0600000000000000" charset="-122"/>
        <a:ea typeface="Noto Sans S Chinese Medium" panose="020B0600000000000000" charset="-122"/>
        <a:cs typeface="Noto Sans S Chinese Medium" panose="020B06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oto Sans S Chinese Medium" panose="020B0600000000000000" charset="-122"/>
        <a:ea typeface="Noto Sans S Chinese Medium" panose="020B0600000000000000" charset="-122"/>
        <a:cs typeface="Noto Sans S Chinese Medium" panose="020B06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0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advClick="0" advTm="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uFillTx/>
                <a:latin typeface="Noto Sans S Chinese Medium" panose="020B0600000000000000" charset="-122"/>
                <a:ea typeface="Noto Sans S Chinese Medium" panose="020B0600000000000000" charset="-122"/>
                <a:cs typeface="Noto Sans S Chinese Medium" panose="020B0600000000000000" charset="-122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defRPr u="none" strike="noStrike" kern="1200" cap="none" spc="150" normalizeH="0" baseline="0"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defRPr u="none" strike="noStrike" kern="1200" cap="none" spc="150" normalizeH="0" baseline="0"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defRPr u="none" strike="noStrike" kern="1200" cap="none" spc="150" normalizeH="0" baseline="0"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defRPr u="none" strike="noStrike" kern="1200" cap="none" spc="150" normalizeH="0" baseline="0"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defRPr u="none" strike="noStrike" kern="1200" cap="none" spc="150" normalizeH="0" baseline="0"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 advClick="0" advTm="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effectLst/>
                <a:uFillTx/>
                <a:latin typeface="Noto Sans S Chinese Medium" panose="020B0600000000000000" charset="-122"/>
                <a:ea typeface="Noto Sans S Chinese Medium" panose="020B0600000000000000" charset="-122"/>
                <a:cs typeface="Noto Sans S Chinese Medium" panose="020B0600000000000000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transition advClick="0" advTm="0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Noto Sans S Chinese Medium" panose="020B0600000000000000" charset="-122"/>
                <a:ea typeface="Noto Sans S Chinese Medium" panose="020B0600000000000000" charset="-122"/>
                <a:cs typeface="Noto Sans S Chinese Medium" panose="020B0600000000000000" charset="-122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kumimoji="0" lang="zh-CN" altLang="en-US" sz="1800" b="0" i="0" u="none" strike="noStrike" kern="1200" cap="none" spc="150" normalizeH="0" baseline="0" noProof="1" dirty="0">
                <a:uFillTx/>
                <a:latin typeface="Noto Sans S Chinese Medium" panose="020B0600000000000000" charset="-122"/>
                <a:ea typeface="Noto Sans S Chinese Medium" panose="020B0600000000000000" charset="-122"/>
                <a:cs typeface="Noto Sans S Chinese Medium" panose="020B0600000000000000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Noto Sans S Chinese Medium" panose="020B0600000000000000" charset="-122"/>
                <a:ea typeface="Noto Sans S Chinese Medium" panose="020B0600000000000000" charset="-122"/>
                <a:cs typeface="Noto Sans S Chinese Medium" panose="020B0600000000000000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Noto Sans S Chinese Medium" panose="020B0600000000000000" charset="-122"/>
                <a:ea typeface="Noto Sans S Chinese Medium" panose="020B0600000000000000" charset="-122"/>
                <a:cs typeface="Noto Sans S Chinese Medium" panose="020B0600000000000000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Noto Sans S Chinese Medium" panose="020B0600000000000000" charset="-122"/>
                <a:ea typeface="Noto Sans S Chinese Medium" panose="020B0600000000000000" charset="-122"/>
                <a:cs typeface="Noto Sans S Chinese Medium" panose="020B0600000000000000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Noto Sans S Chinese Medium" panose="020B0600000000000000" charset="-122"/>
                <a:ea typeface="Noto Sans S Chinese Medium" panose="020B0600000000000000" charset="-122"/>
                <a:cs typeface="Noto Sans S Chinese Medium" panose="020B0600000000000000" charset="-122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uFillTx/>
                <a:latin typeface="Noto Sans S Chinese Medium" panose="020B0600000000000000" charset="-122"/>
                <a:ea typeface="Noto Sans S Chinese Medium" panose="020B0600000000000000" charset="-122"/>
                <a:cs typeface="Noto Sans S Chinese Medium" panose="020B0600000000000000" charset="-122"/>
                <a:sym typeface="+mn-ea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Noto Sans S Chinese Medium" panose="020B0600000000000000" charset="-122"/>
                <a:ea typeface="Noto Sans S Chinese Medium" panose="020B0600000000000000" charset="-122"/>
                <a:cs typeface="Noto Sans S Chinese Medium" panose="020B0600000000000000" charset="-122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Noto Sans S Chinese Medium" panose="020B0600000000000000" charset="-122"/>
                <a:ea typeface="Noto Sans S Chinese Medium" panose="020B0600000000000000" charset="-122"/>
                <a:cs typeface="Noto Sans S Chinese Medium" panose="020B0600000000000000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Noto Sans S Chinese Medium" panose="020B0600000000000000" charset="-122"/>
                <a:ea typeface="Noto Sans S Chinese Medium" panose="020B0600000000000000" charset="-122"/>
                <a:cs typeface="Noto Sans S Chinese Medium" panose="020B0600000000000000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Noto Sans S Chinese Medium" panose="020B0600000000000000" charset="-122"/>
                <a:ea typeface="Noto Sans S Chinese Medium" panose="020B0600000000000000" charset="-122"/>
                <a:cs typeface="Noto Sans S Chinese Medium" panose="020B0600000000000000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Noto Sans S Chinese Medium" panose="020B0600000000000000" charset="-122"/>
                <a:ea typeface="Noto Sans S Chinese Medium" panose="020B0600000000000000" charset="-122"/>
                <a:cs typeface="Noto Sans S Chinese Medium" panose="020B0600000000000000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Noto Sans S Chinese Medium" panose="020B0600000000000000" charset="-122"/>
                <a:ea typeface="Noto Sans S Chinese Medium" panose="020B0600000000000000" charset="-122"/>
                <a:cs typeface="Noto Sans S Chinese Medium" panose="020B0600000000000000" charset="-122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defRPr sz="1600" u="none" strike="noStrike" kern="1200" cap="none" spc="150" normalizeH="0" baseline="0">
                <a:latin typeface="Noto Sans S Chinese Medium" panose="020B0600000000000000" charset="-122"/>
                <a:ea typeface="Noto Sans S Chinese Medium" panose="020B0600000000000000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latin typeface="Noto Sans S Chinese Medium" panose="020B0600000000000000" charset="-122"/>
                <a:ea typeface="Noto Sans S Chinese Medium" panose="020B0600000000000000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defRPr sz="1600" u="none" strike="noStrike" kern="1200" cap="none" spc="150" normalizeH="0" baseline="0">
                <a:latin typeface="Noto Sans S Chinese Medium" panose="020B0600000000000000" charset="-122"/>
                <a:ea typeface="Noto Sans S Chinese Medium" panose="020B0600000000000000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defRPr sz="1400" u="none" strike="noStrike" kern="1200" cap="none" spc="150" normalizeH="0" baseline="0">
                <a:latin typeface="Noto Sans S Chinese Medium" panose="020B0600000000000000" charset="-122"/>
                <a:ea typeface="Noto Sans S Chinese Medium" panose="020B0600000000000000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latin typeface="Noto Sans S Chinese Medium" panose="020B0600000000000000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Noto Sans S Chinese Medium" panose="020B0600000000000000" charset="-122"/>
                <a:ea typeface="Noto Sans S Chinese Medium" panose="020B0600000000000000" charset="-122"/>
                <a:cs typeface="Noto Sans S Chinese Medium" panose="020B0600000000000000" charset="-122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Noto Sans S Chinese Medium" panose="020B0600000000000000" charset="-122"/>
                <a:ea typeface="Noto Sans S Chinese Medium" panose="020B0600000000000000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Noto Sans S Chinese Medium" panose="020B0600000000000000" charset="-122"/>
                <a:ea typeface="Noto Sans S Chinese Medium" panose="020B0600000000000000" charset="-122"/>
                <a:cs typeface="Noto Sans S Chinese Medium" panose="020B0600000000000000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Noto Sans S Chinese Medium" panose="020B0600000000000000" charset="-122"/>
                <a:ea typeface="Noto Sans S Chinese Medium" panose="020B0600000000000000" charset="-122"/>
                <a:cs typeface="Noto Sans S Chinese Medium" panose="020B0600000000000000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Noto Sans S Chinese Medium" panose="020B0600000000000000" charset="-122"/>
                <a:ea typeface="Noto Sans S Chinese Medium" panose="020B0600000000000000" charset="-122"/>
                <a:cs typeface="Noto Sans S Chinese Medium" panose="020B0600000000000000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Noto Sans S Chinese Medium" panose="020B0600000000000000" charset="-122"/>
                <a:ea typeface="Noto Sans S Chinese Medium" panose="020B0600000000000000" charset="-122"/>
                <a:cs typeface="Noto Sans S Chinese Medium" panose="020B0600000000000000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Noto Sans S Chinese Medium" panose="020B0600000000000000" charset="-122"/>
                <a:ea typeface="Noto Sans S Chinese Medium" panose="020B0600000000000000" charset="-122"/>
                <a:cs typeface="Noto Sans S Chinese Medium" panose="020B0600000000000000" charset="-122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Noto Sans S Chinese Medium" panose="020B0600000000000000" charset="-122"/>
                <a:ea typeface="Noto Sans S Chinese Medium" panose="020B0600000000000000" charset="-122"/>
                <a:cs typeface="Noto Sans S Chinese Medium" panose="020B0600000000000000" charset="-122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Noto Sans S Chinese Medium" panose="020B0600000000000000" charset="-122"/>
                <a:ea typeface="Noto Sans S Chinese Medium" panose="020B0600000000000000" charset="-122"/>
                <a:cs typeface="Noto Sans S Chinese Medium" panose="020B0600000000000000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Noto Sans S Chinese Medium" panose="020B0600000000000000" charset="-122"/>
                <a:ea typeface="Noto Sans S Chinese Medium" panose="020B0600000000000000" charset="-122"/>
                <a:cs typeface="Noto Sans S Chinese Medium" panose="020B0600000000000000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Noto Sans S Chinese Medium" panose="020B0600000000000000" charset="-122"/>
                <a:ea typeface="Noto Sans S Chinese Medium" panose="020B0600000000000000" charset="-122"/>
                <a:cs typeface="Noto Sans S Chinese Medium" panose="020B0600000000000000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Noto Sans S Chinese Medium" panose="020B0600000000000000" charset="-122"/>
                <a:ea typeface="Noto Sans S Chinese Medium" panose="020B0600000000000000" charset="-122"/>
                <a:cs typeface="Noto Sans S Chinese Medium" panose="020B0600000000000000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Noto Sans S Chinese Medium" panose="020B0600000000000000" charset="-122"/>
                <a:ea typeface="Noto Sans S Chinese Medium" panose="020B0600000000000000" charset="-122"/>
                <a:cs typeface="Noto Sans S Chinese Medium" panose="020B0600000000000000" charset="-122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Noto Sans S Chinese Medium" panose="020B0600000000000000" charset="-122"/>
                <a:ea typeface="Noto Sans S Chinese Medium" panose="020B0600000000000000" charset="-122"/>
                <a:cs typeface="Noto Sans S Chinese Medium" panose="020B0600000000000000" charset="-122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Noto Sans S Chinese Medium" panose="020B0600000000000000" charset="-122"/>
                <a:ea typeface="Noto Sans S Chinese Medium" panose="020B0600000000000000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Noto Sans S Chinese Medium" panose="020B0600000000000000" charset="-122"/>
                <a:ea typeface="Noto Sans S Chinese Medium" panose="020B0600000000000000" charset="-122"/>
                <a:cs typeface="Noto Sans S Chinese Medium" panose="020B0600000000000000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Noto Sans S Chinese Medium" panose="020B0600000000000000" charset="-122"/>
                <a:ea typeface="Noto Sans S Chinese Medium" panose="020B0600000000000000" charset="-122"/>
                <a:cs typeface="Noto Sans S Chinese Medium" panose="020B0600000000000000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Noto Sans S Chinese Medium" panose="020B0600000000000000" charset="-122"/>
                <a:ea typeface="Noto Sans S Chinese Medium" panose="020B0600000000000000" charset="-122"/>
                <a:cs typeface="Noto Sans S Chinese Medium" panose="020B0600000000000000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Noto Sans S Chinese Medium" panose="020B0600000000000000" charset="-122"/>
                <a:ea typeface="Noto Sans S Chinese Medium" panose="020B0600000000000000" charset="-122"/>
                <a:cs typeface="Noto Sans S Chinese Medium" panose="020B0600000000000000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Noto Sans S Chinese Medium" panose="020B0600000000000000" charset="-122"/>
                <a:ea typeface="Noto Sans S Chinese Medium" panose="020B0600000000000000" charset="-122"/>
                <a:cs typeface="Noto Sans S Chinese Medium" panose="020B0600000000000000" charset="-122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Noto Sans S Chinese Medium" panose="020B0600000000000000" charset="-122"/>
                <a:ea typeface="Noto Sans S Chinese Medium" panose="020B0600000000000000" charset="-122"/>
                <a:cs typeface="Noto Sans S Chinese Medium" panose="020B0600000000000000" charset="-122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Noto Sans S Chinese Medium" panose="020B0600000000000000" charset="-122"/>
                <a:ea typeface="Noto Sans S Chinese Medium" panose="020B0600000000000000" charset="-122"/>
                <a:cs typeface="Noto Sans S Chinese Medium" panose="020B0600000000000000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Noto Sans S Chinese Medium" panose="020B0600000000000000" charset="-122"/>
                <a:ea typeface="Noto Sans S Chinese Medium" panose="020B0600000000000000" charset="-122"/>
                <a:cs typeface="Noto Sans S Chinese Medium" panose="020B0600000000000000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Noto Sans S Chinese Medium" panose="020B0600000000000000" charset="-122"/>
                <a:ea typeface="Noto Sans S Chinese Medium" panose="020B0600000000000000" charset="-122"/>
                <a:cs typeface="Noto Sans S Chinese Medium" panose="020B0600000000000000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Noto Sans S Chinese Medium" panose="020B0600000000000000" charset="-122"/>
                <a:ea typeface="Noto Sans S Chinese Medium" panose="020B0600000000000000" charset="-122"/>
                <a:cs typeface="Noto Sans S Chinese Medium" panose="020B0600000000000000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Noto Sans S Chinese Medium" panose="020B0600000000000000" charset="-122"/>
                <a:ea typeface="Noto Sans S Chinese Medium" panose="020B0600000000000000" charset="-122"/>
                <a:cs typeface="Noto Sans S Chinese Medium" panose="020B0600000000000000" charset="-122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3"/>
          <p:cNvSpPr txBox="1"/>
          <p:nvPr userDrawn="1"/>
        </p:nvSpPr>
        <p:spPr>
          <a:xfrm>
            <a:off x="1061900" y="6615486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hlinkClick r:id="rId10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hlinkClick r:id="rId10"/>
              </a:rPr>
              <a:t>模板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 advTm="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Noto Sans S Chinese Medium" panose="020B0600000000000000" charset="-122"/>
                <a:ea typeface="Noto Sans S Chinese Medium" panose="020B0600000000000000" charset="-122"/>
                <a:cs typeface="Noto Sans S Chinese Medium" panose="020B0600000000000000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uFillTx/>
                <a:latin typeface="Noto Sans S Chinese Medium" panose="020B0600000000000000" charset="-122"/>
                <a:ea typeface="Noto Sans S Chinese Medium" panose="020B0600000000000000" charset="-122"/>
                <a:cs typeface="Noto Sans S Chinese Medium" panose="020B0600000000000000" charset="-122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Click="0" advTm="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0.xml"/><Relationship Id="rId17" Type="http://schemas.openxmlformats.org/officeDocument/2006/relationships/tags" Target="../tags/tag69.xml"/><Relationship Id="rId16" Type="http://schemas.openxmlformats.org/officeDocument/2006/relationships/tags" Target="../tags/tag68.xml"/><Relationship Id="rId15" Type="http://schemas.openxmlformats.org/officeDocument/2006/relationships/tags" Target="../tags/tag67.xml"/><Relationship Id="rId14" Type="http://schemas.openxmlformats.org/officeDocument/2006/relationships/tags" Target="../tags/tag66.xml"/><Relationship Id="rId13" Type="http://schemas.openxmlformats.org/officeDocument/2006/relationships/tags" Target="../tags/tag65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Noto Sans S Chinese Medium" panose="020B0600000000000000" charset="-122"/>
                <a:ea typeface="Noto Sans S Chinese Medium" panose="020B0600000000000000" charset="-122"/>
                <a:cs typeface="Noto Sans S Chinese Medium" panose="020B0600000000000000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Noto Sans S Chinese Medium" panose="020B0600000000000000" charset="-122"/>
                <a:ea typeface="Noto Sans S Chinese Medium" panose="020B0600000000000000" charset="-122"/>
                <a:cs typeface="Noto Sans S Chinese Medium" panose="020B0600000000000000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Noto Sans S Chinese Medium" panose="020B0600000000000000" charset="-122"/>
                <a:ea typeface="Noto Sans S Chinese Medium" panose="020B0600000000000000" charset="-122"/>
                <a:cs typeface="Noto Sans S Chinese Medium" panose="020B0600000000000000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advClick="0" advTm="0">
    <p:random/>
  </p:transition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Noto Sans S Chinese Medium" panose="020B0600000000000000" charset="-122"/>
          <a:ea typeface="Noto Sans S Chinese Medium" panose="020B0600000000000000" charset="-122"/>
          <a:cs typeface="Noto Sans S Chinese Medium" panose="020B0600000000000000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Noto Sans S Chinese Medium" panose="020B0600000000000000" charset="-122"/>
          <a:ea typeface="Noto Sans S Chinese Medium" panose="020B0600000000000000" charset="-122"/>
          <a:cs typeface="Noto Sans S Chinese Medium" panose="020B0600000000000000" charset="-122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Noto Sans S Chinese Medium" panose="020B0600000000000000" charset="-122"/>
          <a:ea typeface="Noto Sans S Chinese Medium" panose="020B0600000000000000" charset="-122"/>
          <a:cs typeface="Noto Sans S Chinese Medium" panose="020B0600000000000000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Noto Sans S Chinese Medium" panose="020B0600000000000000" charset="-122"/>
          <a:ea typeface="Noto Sans S Chinese Medium" panose="020B0600000000000000" charset="-122"/>
          <a:cs typeface="Noto Sans S Chinese Medium" panose="020B0600000000000000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Noto Sans S Chinese Medium" panose="020B0600000000000000" charset="-122"/>
          <a:ea typeface="Noto Sans S Chinese Medium" panose="020B0600000000000000" charset="-122"/>
          <a:cs typeface="Noto Sans S Chinese Medium" panose="020B0600000000000000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Noto Sans S Chinese Medium" panose="020B0600000000000000" charset="-122"/>
          <a:ea typeface="Noto Sans S Chinese Medium" panose="020B0600000000000000" charset="-122"/>
          <a:cs typeface="Noto Sans S Chinese Medium" panose="020B06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1.xml"/><Relationship Id="rId1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8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5.xml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6.xml"/><Relationship Id="rId1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7.xml"/><Relationship Id="rId1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2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3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4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5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6.xml"/><Relationship Id="rId1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0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80000">
              <a:srgbClr val="F0F0F0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同心圆 5"/>
          <p:cNvSpPr/>
          <p:nvPr/>
        </p:nvSpPr>
        <p:spPr>
          <a:xfrm>
            <a:off x="225425" y="3689350"/>
            <a:ext cx="5061585" cy="5316220"/>
          </a:xfrm>
          <a:prstGeom prst="donut">
            <a:avLst>
              <a:gd name="adj" fmla="val 25981"/>
            </a:avLst>
          </a:prstGeom>
          <a:solidFill>
            <a:srgbClr val="D8B98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4" name="图片 3" descr="5fa55e857bb05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0" y="-9525"/>
            <a:ext cx="2403475" cy="685863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27885" y="2198370"/>
            <a:ext cx="470535" cy="2098675"/>
          </a:xfrm>
          <a:prstGeom prst="rect">
            <a:avLst/>
          </a:prstGeom>
          <a:solidFill>
            <a:srgbClr val="D8B98D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同心圆 6"/>
          <p:cNvSpPr/>
          <p:nvPr/>
        </p:nvSpPr>
        <p:spPr>
          <a:xfrm>
            <a:off x="8082280" y="-3529965"/>
            <a:ext cx="5100320" cy="5316220"/>
          </a:xfrm>
          <a:prstGeom prst="donut">
            <a:avLst>
              <a:gd name="adj" fmla="val 22105"/>
            </a:avLst>
          </a:prstGeom>
          <a:pattFill prst="pct25">
            <a:fgClr>
              <a:srgbClr val="D8B98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902542" y="618742"/>
            <a:ext cx="4602480" cy="13220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b="1" i="1" u="none" strike="noStrike" kern="1200" cap="none" spc="500" normalizeH="0" baseline="0" noProof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uLnTx/>
                <a:uFillTx/>
                <a:cs typeface="+mn-ea"/>
                <a:sym typeface="+mn-lt"/>
              </a:rPr>
              <a:t>TOS</a:t>
            </a:r>
            <a:r>
              <a:rPr kumimoji="0" lang="zh-CN" altLang="en-US" sz="8000" b="1" i="1" u="none" strike="noStrike" kern="1200" cap="none" spc="500" normalizeH="0" baseline="0" noProof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uLnTx/>
                <a:uFillTx/>
                <a:cs typeface="+mn-ea"/>
                <a:sym typeface="+mn-lt"/>
              </a:rPr>
              <a:t>宇宙</a:t>
            </a:r>
            <a:endParaRPr kumimoji="0" lang="zh-CN" altLang="en-US" sz="8000" b="1" i="1" u="none" strike="noStrike" kern="1200" cap="none" spc="500" normalizeH="0" baseline="0" noProof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4243852" y="5590394"/>
            <a:ext cx="4172505" cy="0"/>
          </a:xfrm>
          <a:prstGeom prst="line">
            <a:avLst/>
          </a:prstGeom>
          <a:ln w="25400">
            <a:gradFill flip="none" rotWithShape="1">
              <a:gsLst>
                <a:gs pos="50000">
                  <a:srgbClr val="D8B98D"/>
                </a:gs>
                <a:gs pos="75000">
                  <a:srgbClr val="D8B98D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361430" y="3939540"/>
            <a:ext cx="3590290" cy="13220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spc="500" dirty="0">
                <a:solidFill>
                  <a:srgbClr val="4E4A47"/>
                </a:solidFill>
                <a:cs typeface="+mn-ea"/>
                <a:sym typeface="+mn-lt"/>
              </a:rPr>
              <a:t>CS2008 </a:t>
            </a:r>
            <a:r>
              <a:rPr lang="zh-CN" altLang="en-US" sz="2000" spc="500" dirty="0">
                <a:solidFill>
                  <a:srgbClr val="4E4A47"/>
                </a:solidFill>
                <a:cs typeface="+mn-ea"/>
                <a:sym typeface="+mn-lt"/>
              </a:rPr>
              <a:t>符诗章</a:t>
            </a:r>
            <a:endParaRPr lang="zh-CN" altLang="en-US" sz="2000" spc="500" dirty="0">
              <a:solidFill>
                <a:srgbClr val="4E4A47"/>
              </a:solidFill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spc="500" dirty="0">
                <a:solidFill>
                  <a:srgbClr val="4E4A47"/>
                </a:solidFill>
                <a:cs typeface="+mn-ea"/>
                <a:sym typeface="+mn-lt"/>
              </a:rPr>
              <a:t>CS2008 </a:t>
            </a:r>
            <a:r>
              <a:rPr lang="zh-CN" altLang="en-US" sz="2000" spc="500" dirty="0">
                <a:solidFill>
                  <a:srgbClr val="4E4A47"/>
                </a:solidFill>
                <a:cs typeface="+mn-ea"/>
                <a:sym typeface="+mn-lt"/>
              </a:rPr>
              <a:t>马腾飞</a:t>
            </a:r>
            <a:endParaRPr lang="zh-CN" altLang="en-US" sz="2000" spc="500" dirty="0">
              <a:solidFill>
                <a:srgbClr val="4E4A47"/>
              </a:solidFill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spc="500" dirty="0">
                <a:solidFill>
                  <a:srgbClr val="4E4A47"/>
                </a:solidFill>
                <a:cs typeface="+mn-ea"/>
                <a:sym typeface="+mn-lt"/>
              </a:rPr>
              <a:t>CS2008 </a:t>
            </a:r>
            <a:r>
              <a:rPr lang="zh-CN" altLang="en-US" sz="2000" spc="500" dirty="0">
                <a:solidFill>
                  <a:srgbClr val="4E4A47"/>
                </a:solidFill>
                <a:cs typeface="+mn-ea"/>
                <a:sym typeface="+mn-lt"/>
              </a:rPr>
              <a:t>刘鸣</a:t>
            </a:r>
            <a:endParaRPr lang="zh-CN" altLang="en-US" sz="2000" spc="500" dirty="0">
              <a:solidFill>
                <a:srgbClr val="4E4A47"/>
              </a:solidFill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spc="500" dirty="0">
                <a:solidFill>
                  <a:srgbClr val="4E4A47"/>
                </a:solidFill>
                <a:cs typeface="+mn-ea"/>
                <a:sym typeface="+mn-lt"/>
              </a:rPr>
              <a:t>CS2008 </a:t>
            </a:r>
            <a:r>
              <a:rPr lang="zh-CN" altLang="en-US" sz="2000" spc="500" dirty="0">
                <a:solidFill>
                  <a:srgbClr val="4E4A47"/>
                </a:solidFill>
                <a:cs typeface="+mn-ea"/>
                <a:sym typeface="+mn-lt"/>
              </a:rPr>
              <a:t>刘明炜</a:t>
            </a:r>
            <a:endParaRPr lang="zh-CN" altLang="en-US" sz="2000" spc="500" dirty="0">
              <a:solidFill>
                <a:srgbClr val="4E4A47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19040" y="3939540"/>
            <a:ext cx="13423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小</a:t>
            </a:r>
            <a:r>
              <a:rPr lang="zh-CN" altLang="en-US" sz="2000"/>
              <a:t>组成员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637530" y="2125345"/>
            <a:ext cx="5280025" cy="76835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44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资源调度平台</a:t>
            </a:r>
            <a:endParaRPr lang="zh-CN" altLang="en-US" sz="44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  <p:transition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5" grpId="0" bldLvl="0" animBg="1"/>
      <p:bldP spid="7" grpId="0" bldLvl="0" animBg="1"/>
      <p:bldP spid="24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6880" y="0"/>
            <a:ext cx="326390" cy="625475"/>
          </a:xfrm>
          <a:prstGeom prst="rect">
            <a:avLst/>
          </a:prstGeom>
          <a:solidFill>
            <a:srgbClr val="D8B9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921876" y="226695"/>
            <a:ext cx="20389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算法设计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61065" y="5988050"/>
            <a:ext cx="6737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D8B98D"/>
                </a:solidFill>
                <a:cs typeface="+mn-ea"/>
                <a:sym typeface="+mn-lt"/>
              </a:rPr>
              <a:t>05</a:t>
            </a:r>
            <a:endParaRPr lang="en-US" altLang="zh-CN" sz="2400" dirty="0">
              <a:solidFill>
                <a:srgbClr val="D8B98D"/>
              </a:solidFill>
              <a:cs typeface="+mn-ea"/>
              <a:sym typeface="+mn-lt"/>
            </a:endParaRPr>
          </a:p>
        </p:txBody>
      </p:sp>
      <p:pic>
        <p:nvPicPr>
          <p:cNvPr id="43" name="图片 42" descr="C:\Users\111\Desktop\5fa55e857bb05.jpg5fa55e857bb05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6312535" y="1672590"/>
            <a:ext cx="2334260" cy="3940175"/>
          </a:xfrm>
          <a:custGeom>
            <a:avLst/>
            <a:gdLst>
              <a:gd name="connsiteX0" fmla="*/ 0 w 2334398"/>
              <a:gd name="connsiteY0" fmla="*/ 0 h 4000194"/>
              <a:gd name="connsiteX1" fmla="*/ 2334398 w 2334398"/>
              <a:gd name="connsiteY1" fmla="*/ 0 h 4000194"/>
              <a:gd name="connsiteX2" fmla="*/ 2334398 w 2334398"/>
              <a:gd name="connsiteY2" fmla="*/ 4000194 h 4000194"/>
              <a:gd name="connsiteX3" fmla="*/ 0 w 2334398"/>
              <a:gd name="connsiteY3" fmla="*/ 4000194 h 4000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4398" h="4000194">
                <a:moveTo>
                  <a:pt x="0" y="0"/>
                </a:moveTo>
                <a:lnTo>
                  <a:pt x="2334398" y="0"/>
                </a:lnTo>
                <a:lnTo>
                  <a:pt x="2334398" y="4000194"/>
                </a:lnTo>
                <a:lnTo>
                  <a:pt x="0" y="4000194"/>
                </a:lnTo>
                <a:close/>
              </a:path>
            </a:pathLst>
          </a:custGeom>
        </p:spPr>
      </p:pic>
      <p:sp>
        <p:nvSpPr>
          <p:cNvPr id="4" name="椭圆 3"/>
          <p:cNvSpPr/>
          <p:nvPr/>
        </p:nvSpPr>
        <p:spPr>
          <a:xfrm>
            <a:off x="1167837" y="1781038"/>
            <a:ext cx="773532" cy="773532"/>
          </a:xfrm>
          <a:prstGeom prst="ellipse">
            <a:avLst/>
          </a:prstGeom>
          <a:solidFill>
            <a:srgbClr val="D8B9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Group 83"/>
          <p:cNvGrpSpPr/>
          <p:nvPr/>
        </p:nvGrpSpPr>
        <p:grpSpPr>
          <a:xfrm>
            <a:off x="1321174" y="2001370"/>
            <a:ext cx="464361" cy="365086"/>
            <a:chOff x="2428875" y="2376488"/>
            <a:chExt cx="690563" cy="542925"/>
          </a:xfrm>
          <a:solidFill>
            <a:schemeClr val="bg1"/>
          </a:solidFill>
        </p:grpSpPr>
        <p:sp>
          <p:nvSpPr>
            <p:cNvPr id="26" name="Freeform 83"/>
            <p:cNvSpPr/>
            <p:nvPr/>
          </p:nvSpPr>
          <p:spPr bwMode="auto">
            <a:xfrm>
              <a:off x="2546350" y="2857500"/>
              <a:ext cx="455613" cy="61913"/>
            </a:xfrm>
            <a:custGeom>
              <a:avLst/>
              <a:gdLst>
                <a:gd name="T0" fmla="*/ 158 w 2296"/>
                <a:gd name="T1" fmla="*/ 0 h 312"/>
                <a:gd name="T2" fmla="*/ 2137 w 2296"/>
                <a:gd name="T3" fmla="*/ 0 h 312"/>
                <a:gd name="T4" fmla="*/ 2169 w 2296"/>
                <a:gd name="T5" fmla="*/ 3 h 312"/>
                <a:gd name="T6" fmla="*/ 2199 w 2296"/>
                <a:gd name="T7" fmla="*/ 13 h 312"/>
                <a:gd name="T8" fmla="*/ 2225 w 2296"/>
                <a:gd name="T9" fmla="*/ 27 h 312"/>
                <a:gd name="T10" fmla="*/ 2249 w 2296"/>
                <a:gd name="T11" fmla="*/ 46 h 312"/>
                <a:gd name="T12" fmla="*/ 2268 w 2296"/>
                <a:gd name="T13" fmla="*/ 69 h 312"/>
                <a:gd name="T14" fmla="*/ 2283 w 2296"/>
                <a:gd name="T15" fmla="*/ 96 h 312"/>
                <a:gd name="T16" fmla="*/ 2292 w 2296"/>
                <a:gd name="T17" fmla="*/ 125 h 312"/>
                <a:gd name="T18" fmla="*/ 2296 w 2296"/>
                <a:gd name="T19" fmla="*/ 157 h 312"/>
                <a:gd name="T20" fmla="*/ 2292 w 2296"/>
                <a:gd name="T21" fmla="*/ 188 h 312"/>
                <a:gd name="T22" fmla="*/ 2283 w 2296"/>
                <a:gd name="T23" fmla="*/ 218 h 312"/>
                <a:gd name="T24" fmla="*/ 2268 w 2296"/>
                <a:gd name="T25" fmla="*/ 244 h 312"/>
                <a:gd name="T26" fmla="*/ 2249 w 2296"/>
                <a:gd name="T27" fmla="*/ 267 h 312"/>
                <a:gd name="T28" fmla="*/ 2225 w 2296"/>
                <a:gd name="T29" fmla="*/ 286 h 312"/>
                <a:gd name="T30" fmla="*/ 2199 w 2296"/>
                <a:gd name="T31" fmla="*/ 301 h 312"/>
                <a:gd name="T32" fmla="*/ 2169 w 2296"/>
                <a:gd name="T33" fmla="*/ 309 h 312"/>
                <a:gd name="T34" fmla="*/ 2137 w 2296"/>
                <a:gd name="T35" fmla="*/ 312 h 312"/>
                <a:gd name="T36" fmla="*/ 158 w 2296"/>
                <a:gd name="T37" fmla="*/ 312 h 312"/>
                <a:gd name="T38" fmla="*/ 126 w 2296"/>
                <a:gd name="T39" fmla="*/ 309 h 312"/>
                <a:gd name="T40" fmla="*/ 96 w 2296"/>
                <a:gd name="T41" fmla="*/ 301 h 312"/>
                <a:gd name="T42" fmla="*/ 69 w 2296"/>
                <a:gd name="T43" fmla="*/ 286 h 312"/>
                <a:gd name="T44" fmla="*/ 46 w 2296"/>
                <a:gd name="T45" fmla="*/ 267 h 312"/>
                <a:gd name="T46" fmla="*/ 27 w 2296"/>
                <a:gd name="T47" fmla="*/ 244 h 312"/>
                <a:gd name="T48" fmla="*/ 12 w 2296"/>
                <a:gd name="T49" fmla="*/ 218 h 312"/>
                <a:gd name="T50" fmla="*/ 3 w 2296"/>
                <a:gd name="T51" fmla="*/ 188 h 312"/>
                <a:gd name="T52" fmla="*/ 0 w 2296"/>
                <a:gd name="T53" fmla="*/ 157 h 312"/>
                <a:gd name="T54" fmla="*/ 3 w 2296"/>
                <a:gd name="T55" fmla="*/ 125 h 312"/>
                <a:gd name="T56" fmla="*/ 12 w 2296"/>
                <a:gd name="T57" fmla="*/ 96 h 312"/>
                <a:gd name="T58" fmla="*/ 27 w 2296"/>
                <a:gd name="T59" fmla="*/ 69 h 312"/>
                <a:gd name="T60" fmla="*/ 46 w 2296"/>
                <a:gd name="T61" fmla="*/ 46 h 312"/>
                <a:gd name="T62" fmla="*/ 69 w 2296"/>
                <a:gd name="T63" fmla="*/ 27 h 312"/>
                <a:gd name="T64" fmla="*/ 96 w 2296"/>
                <a:gd name="T65" fmla="*/ 13 h 312"/>
                <a:gd name="T66" fmla="*/ 126 w 2296"/>
                <a:gd name="T67" fmla="*/ 3 h 312"/>
                <a:gd name="T68" fmla="*/ 158 w 2296"/>
                <a:gd name="T69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96" h="312">
                  <a:moveTo>
                    <a:pt x="158" y="0"/>
                  </a:moveTo>
                  <a:lnTo>
                    <a:pt x="2137" y="0"/>
                  </a:lnTo>
                  <a:lnTo>
                    <a:pt x="2169" y="3"/>
                  </a:lnTo>
                  <a:lnTo>
                    <a:pt x="2199" y="13"/>
                  </a:lnTo>
                  <a:lnTo>
                    <a:pt x="2225" y="27"/>
                  </a:lnTo>
                  <a:lnTo>
                    <a:pt x="2249" y="46"/>
                  </a:lnTo>
                  <a:lnTo>
                    <a:pt x="2268" y="69"/>
                  </a:lnTo>
                  <a:lnTo>
                    <a:pt x="2283" y="96"/>
                  </a:lnTo>
                  <a:lnTo>
                    <a:pt x="2292" y="125"/>
                  </a:lnTo>
                  <a:lnTo>
                    <a:pt x="2296" y="157"/>
                  </a:lnTo>
                  <a:lnTo>
                    <a:pt x="2292" y="188"/>
                  </a:lnTo>
                  <a:lnTo>
                    <a:pt x="2283" y="218"/>
                  </a:lnTo>
                  <a:lnTo>
                    <a:pt x="2268" y="244"/>
                  </a:lnTo>
                  <a:lnTo>
                    <a:pt x="2249" y="267"/>
                  </a:lnTo>
                  <a:lnTo>
                    <a:pt x="2225" y="286"/>
                  </a:lnTo>
                  <a:lnTo>
                    <a:pt x="2199" y="301"/>
                  </a:lnTo>
                  <a:lnTo>
                    <a:pt x="2169" y="309"/>
                  </a:lnTo>
                  <a:lnTo>
                    <a:pt x="2137" y="312"/>
                  </a:lnTo>
                  <a:lnTo>
                    <a:pt x="158" y="312"/>
                  </a:lnTo>
                  <a:lnTo>
                    <a:pt x="126" y="309"/>
                  </a:lnTo>
                  <a:lnTo>
                    <a:pt x="96" y="301"/>
                  </a:lnTo>
                  <a:lnTo>
                    <a:pt x="69" y="286"/>
                  </a:lnTo>
                  <a:lnTo>
                    <a:pt x="46" y="267"/>
                  </a:lnTo>
                  <a:lnTo>
                    <a:pt x="27" y="244"/>
                  </a:lnTo>
                  <a:lnTo>
                    <a:pt x="12" y="218"/>
                  </a:lnTo>
                  <a:lnTo>
                    <a:pt x="3" y="188"/>
                  </a:lnTo>
                  <a:lnTo>
                    <a:pt x="0" y="157"/>
                  </a:lnTo>
                  <a:lnTo>
                    <a:pt x="3" y="125"/>
                  </a:lnTo>
                  <a:lnTo>
                    <a:pt x="12" y="96"/>
                  </a:lnTo>
                  <a:lnTo>
                    <a:pt x="27" y="69"/>
                  </a:lnTo>
                  <a:lnTo>
                    <a:pt x="46" y="46"/>
                  </a:lnTo>
                  <a:lnTo>
                    <a:pt x="69" y="27"/>
                  </a:lnTo>
                  <a:lnTo>
                    <a:pt x="96" y="13"/>
                  </a:lnTo>
                  <a:lnTo>
                    <a:pt x="126" y="3"/>
                  </a:lnTo>
                  <a:lnTo>
                    <a:pt x="1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cs typeface="+mn-ea"/>
                <a:sym typeface="+mn-lt"/>
              </a:endParaRPr>
            </a:p>
          </p:txBody>
        </p:sp>
        <p:sp>
          <p:nvSpPr>
            <p:cNvPr id="27" name="Freeform 84"/>
            <p:cNvSpPr/>
            <p:nvPr/>
          </p:nvSpPr>
          <p:spPr bwMode="auto">
            <a:xfrm>
              <a:off x="2538413" y="2601913"/>
              <a:ext cx="47625" cy="123825"/>
            </a:xfrm>
            <a:custGeom>
              <a:avLst/>
              <a:gdLst>
                <a:gd name="T0" fmla="*/ 119 w 237"/>
                <a:gd name="T1" fmla="*/ 0 h 624"/>
                <a:gd name="T2" fmla="*/ 146 w 237"/>
                <a:gd name="T3" fmla="*/ 4 h 624"/>
                <a:gd name="T4" fmla="*/ 171 w 237"/>
                <a:gd name="T5" fmla="*/ 12 h 624"/>
                <a:gd name="T6" fmla="*/ 194 w 237"/>
                <a:gd name="T7" fmla="*/ 26 h 624"/>
                <a:gd name="T8" fmla="*/ 212 w 237"/>
                <a:gd name="T9" fmla="*/ 45 h 624"/>
                <a:gd name="T10" fmla="*/ 226 w 237"/>
                <a:gd name="T11" fmla="*/ 66 h 624"/>
                <a:gd name="T12" fmla="*/ 234 w 237"/>
                <a:gd name="T13" fmla="*/ 91 h 624"/>
                <a:gd name="T14" fmla="*/ 237 w 237"/>
                <a:gd name="T15" fmla="*/ 117 h 624"/>
                <a:gd name="T16" fmla="*/ 237 w 237"/>
                <a:gd name="T17" fmla="*/ 507 h 624"/>
                <a:gd name="T18" fmla="*/ 234 w 237"/>
                <a:gd name="T19" fmla="*/ 535 h 624"/>
                <a:gd name="T20" fmla="*/ 226 w 237"/>
                <a:gd name="T21" fmla="*/ 559 h 624"/>
                <a:gd name="T22" fmla="*/ 212 w 237"/>
                <a:gd name="T23" fmla="*/ 581 h 624"/>
                <a:gd name="T24" fmla="*/ 194 w 237"/>
                <a:gd name="T25" fmla="*/ 599 h 624"/>
                <a:gd name="T26" fmla="*/ 171 w 237"/>
                <a:gd name="T27" fmla="*/ 613 h 624"/>
                <a:gd name="T28" fmla="*/ 146 w 237"/>
                <a:gd name="T29" fmla="*/ 622 h 624"/>
                <a:gd name="T30" fmla="*/ 119 w 237"/>
                <a:gd name="T31" fmla="*/ 624 h 624"/>
                <a:gd name="T32" fmla="*/ 91 w 237"/>
                <a:gd name="T33" fmla="*/ 622 h 624"/>
                <a:gd name="T34" fmla="*/ 67 w 237"/>
                <a:gd name="T35" fmla="*/ 613 h 624"/>
                <a:gd name="T36" fmla="*/ 44 w 237"/>
                <a:gd name="T37" fmla="*/ 599 h 624"/>
                <a:gd name="T38" fmla="*/ 26 w 237"/>
                <a:gd name="T39" fmla="*/ 581 h 624"/>
                <a:gd name="T40" fmla="*/ 12 w 237"/>
                <a:gd name="T41" fmla="*/ 559 h 624"/>
                <a:gd name="T42" fmla="*/ 3 w 237"/>
                <a:gd name="T43" fmla="*/ 535 h 624"/>
                <a:gd name="T44" fmla="*/ 0 w 237"/>
                <a:gd name="T45" fmla="*/ 507 h 624"/>
                <a:gd name="T46" fmla="*/ 0 w 237"/>
                <a:gd name="T47" fmla="*/ 117 h 624"/>
                <a:gd name="T48" fmla="*/ 3 w 237"/>
                <a:gd name="T49" fmla="*/ 91 h 624"/>
                <a:gd name="T50" fmla="*/ 12 w 237"/>
                <a:gd name="T51" fmla="*/ 66 h 624"/>
                <a:gd name="T52" fmla="*/ 26 w 237"/>
                <a:gd name="T53" fmla="*/ 45 h 624"/>
                <a:gd name="T54" fmla="*/ 44 w 237"/>
                <a:gd name="T55" fmla="*/ 26 h 624"/>
                <a:gd name="T56" fmla="*/ 67 w 237"/>
                <a:gd name="T57" fmla="*/ 12 h 624"/>
                <a:gd name="T58" fmla="*/ 91 w 237"/>
                <a:gd name="T59" fmla="*/ 4 h 624"/>
                <a:gd name="T60" fmla="*/ 119 w 237"/>
                <a:gd name="T61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7" h="624">
                  <a:moveTo>
                    <a:pt x="119" y="0"/>
                  </a:moveTo>
                  <a:lnTo>
                    <a:pt x="146" y="4"/>
                  </a:lnTo>
                  <a:lnTo>
                    <a:pt x="171" y="12"/>
                  </a:lnTo>
                  <a:lnTo>
                    <a:pt x="194" y="26"/>
                  </a:lnTo>
                  <a:lnTo>
                    <a:pt x="212" y="45"/>
                  </a:lnTo>
                  <a:lnTo>
                    <a:pt x="226" y="66"/>
                  </a:lnTo>
                  <a:lnTo>
                    <a:pt x="234" y="91"/>
                  </a:lnTo>
                  <a:lnTo>
                    <a:pt x="237" y="117"/>
                  </a:lnTo>
                  <a:lnTo>
                    <a:pt x="237" y="507"/>
                  </a:lnTo>
                  <a:lnTo>
                    <a:pt x="234" y="535"/>
                  </a:lnTo>
                  <a:lnTo>
                    <a:pt x="226" y="559"/>
                  </a:lnTo>
                  <a:lnTo>
                    <a:pt x="212" y="581"/>
                  </a:lnTo>
                  <a:lnTo>
                    <a:pt x="194" y="599"/>
                  </a:lnTo>
                  <a:lnTo>
                    <a:pt x="171" y="613"/>
                  </a:lnTo>
                  <a:lnTo>
                    <a:pt x="146" y="622"/>
                  </a:lnTo>
                  <a:lnTo>
                    <a:pt x="119" y="624"/>
                  </a:lnTo>
                  <a:lnTo>
                    <a:pt x="91" y="622"/>
                  </a:lnTo>
                  <a:lnTo>
                    <a:pt x="67" y="613"/>
                  </a:lnTo>
                  <a:lnTo>
                    <a:pt x="44" y="599"/>
                  </a:lnTo>
                  <a:lnTo>
                    <a:pt x="26" y="581"/>
                  </a:lnTo>
                  <a:lnTo>
                    <a:pt x="12" y="559"/>
                  </a:lnTo>
                  <a:lnTo>
                    <a:pt x="3" y="535"/>
                  </a:lnTo>
                  <a:lnTo>
                    <a:pt x="0" y="507"/>
                  </a:lnTo>
                  <a:lnTo>
                    <a:pt x="0" y="117"/>
                  </a:lnTo>
                  <a:lnTo>
                    <a:pt x="3" y="91"/>
                  </a:lnTo>
                  <a:lnTo>
                    <a:pt x="12" y="66"/>
                  </a:lnTo>
                  <a:lnTo>
                    <a:pt x="26" y="45"/>
                  </a:lnTo>
                  <a:lnTo>
                    <a:pt x="44" y="26"/>
                  </a:lnTo>
                  <a:lnTo>
                    <a:pt x="67" y="12"/>
                  </a:lnTo>
                  <a:lnTo>
                    <a:pt x="91" y="4"/>
                  </a:lnTo>
                  <a:lnTo>
                    <a:pt x="1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cs typeface="+mn-ea"/>
                <a:sym typeface="+mn-lt"/>
              </a:endParaRPr>
            </a:p>
          </p:txBody>
        </p:sp>
        <p:sp>
          <p:nvSpPr>
            <p:cNvPr id="28" name="Freeform 85"/>
            <p:cNvSpPr/>
            <p:nvPr/>
          </p:nvSpPr>
          <p:spPr bwMode="auto">
            <a:xfrm>
              <a:off x="2617788" y="2570163"/>
              <a:ext cx="46038" cy="155575"/>
            </a:xfrm>
            <a:custGeom>
              <a:avLst/>
              <a:gdLst>
                <a:gd name="T0" fmla="*/ 120 w 238"/>
                <a:gd name="T1" fmla="*/ 0 h 780"/>
                <a:gd name="T2" fmla="*/ 146 w 238"/>
                <a:gd name="T3" fmla="*/ 3 h 780"/>
                <a:gd name="T4" fmla="*/ 172 w 238"/>
                <a:gd name="T5" fmla="*/ 12 h 780"/>
                <a:gd name="T6" fmla="*/ 193 w 238"/>
                <a:gd name="T7" fmla="*/ 26 h 780"/>
                <a:gd name="T8" fmla="*/ 213 w 238"/>
                <a:gd name="T9" fmla="*/ 44 h 780"/>
                <a:gd name="T10" fmla="*/ 226 w 238"/>
                <a:gd name="T11" fmla="*/ 66 h 780"/>
                <a:gd name="T12" fmla="*/ 235 w 238"/>
                <a:gd name="T13" fmla="*/ 90 h 780"/>
                <a:gd name="T14" fmla="*/ 238 w 238"/>
                <a:gd name="T15" fmla="*/ 117 h 780"/>
                <a:gd name="T16" fmla="*/ 238 w 238"/>
                <a:gd name="T17" fmla="*/ 663 h 780"/>
                <a:gd name="T18" fmla="*/ 235 w 238"/>
                <a:gd name="T19" fmla="*/ 691 h 780"/>
                <a:gd name="T20" fmla="*/ 226 w 238"/>
                <a:gd name="T21" fmla="*/ 715 h 780"/>
                <a:gd name="T22" fmla="*/ 213 w 238"/>
                <a:gd name="T23" fmla="*/ 737 h 780"/>
                <a:gd name="T24" fmla="*/ 193 w 238"/>
                <a:gd name="T25" fmla="*/ 755 h 780"/>
                <a:gd name="T26" fmla="*/ 172 w 238"/>
                <a:gd name="T27" fmla="*/ 769 h 780"/>
                <a:gd name="T28" fmla="*/ 146 w 238"/>
                <a:gd name="T29" fmla="*/ 778 h 780"/>
                <a:gd name="T30" fmla="*/ 120 w 238"/>
                <a:gd name="T31" fmla="*/ 780 h 780"/>
                <a:gd name="T32" fmla="*/ 92 w 238"/>
                <a:gd name="T33" fmla="*/ 778 h 780"/>
                <a:gd name="T34" fmla="*/ 68 w 238"/>
                <a:gd name="T35" fmla="*/ 769 h 780"/>
                <a:gd name="T36" fmla="*/ 45 w 238"/>
                <a:gd name="T37" fmla="*/ 755 h 780"/>
                <a:gd name="T38" fmla="*/ 27 w 238"/>
                <a:gd name="T39" fmla="*/ 737 h 780"/>
                <a:gd name="T40" fmla="*/ 13 w 238"/>
                <a:gd name="T41" fmla="*/ 715 h 780"/>
                <a:gd name="T42" fmla="*/ 4 w 238"/>
                <a:gd name="T43" fmla="*/ 691 h 780"/>
                <a:gd name="T44" fmla="*/ 0 w 238"/>
                <a:gd name="T45" fmla="*/ 663 h 780"/>
                <a:gd name="T46" fmla="*/ 0 w 238"/>
                <a:gd name="T47" fmla="*/ 117 h 780"/>
                <a:gd name="T48" fmla="*/ 4 w 238"/>
                <a:gd name="T49" fmla="*/ 90 h 780"/>
                <a:gd name="T50" fmla="*/ 13 w 238"/>
                <a:gd name="T51" fmla="*/ 66 h 780"/>
                <a:gd name="T52" fmla="*/ 27 w 238"/>
                <a:gd name="T53" fmla="*/ 44 h 780"/>
                <a:gd name="T54" fmla="*/ 45 w 238"/>
                <a:gd name="T55" fmla="*/ 26 h 780"/>
                <a:gd name="T56" fmla="*/ 68 w 238"/>
                <a:gd name="T57" fmla="*/ 12 h 780"/>
                <a:gd name="T58" fmla="*/ 92 w 238"/>
                <a:gd name="T59" fmla="*/ 3 h 780"/>
                <a:gd name="T60" fmla="*/ 120 w 238"/>
                <a:gd name="T61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8" h="780">
                  <a:moveTo>
                    <a:pt x="120" y="0"/>
                  </a:moveTo>
                  <a:lnTo>
                    <a:pt x="146" y="3"/>
                  </a:lnTo>
                  <a:lnTo>
                    <a:pt x="172" y="12"/>
                  </a:lnTo>
                  <a:lnTo>
                    <a:pt x="193" y="26"/>
                  </a:lnTo>
                  <a:lnTo>
                    <a:pt x="213" y="44"/>
                  </a:lnTo>
                  <a:lnTo>
                    <a:pt x="226" y="66"/>
                  </a:lnTo>
                  <a:lnTo>
                    <a:pt x="235" y="90"/>
                  </a:lnTo>
                  <a:lnTo>
                    <a:pt x="238" y="117"/>
                  </a:lnTo>
                  <a:lnTo>
                    <a:pt x="238" y="663"/>
                  </a:lnTo>
                  <a:lnTo>
                    <a:pt x="235" y="691"/>
                  </a:lnTo>
                  <a:lnTo>
                    <a:pt x="226" y="715"/>
                  </a:lnTo>
                  <a:lnTo>
                    <a:pt x="213" y="737"/>
                  </a:lnTo>
                  <a:lnTo>
                    <a:pt x="193" y="755"/>
                  </a:lnTo>
                  <a:lnTo>
                    <a:pt x="172" y="769"/>
                  </a:lnTo>
                  <a:lnTo>
                    <a:pt x="146" y="778"/>
                  </a:lnTo>
                  <a:lnTo>
                    <a:pt x="120" y="780"/>
                  </a:lnTo>
                  <a:lnTo>
                    <a:pt x="92" y="778"/>
                  </a:lnTo>
                  <a:lnTo>
                    <a:pt x="68" y="769"/>
                  </a:lnTo>
                  <a:lnTo>
                    <a:pt x="45" y="755"/>
                  </a:lnTo>
                  <a:lnTo>
                    <a:pt x="27" y="737"/>
                  </a:lnTo>
                  <a:lnTo>
                    <a:pt x="13" y="715"/>
                  </a:lnTo>
                  <a:lnTo>
                    <a:pt x="4" y="691"/>
                  </a:lnTo>
                  <a:lnTo>
                    <a:pt x="0" y="663"/>
                  </a:lnTo>
                  <a:lnTo>
                    <a:pt x="0" y="117"/>
                  </a:lnTo>
                  <a:lnTo>
                    <a:pt x="4" y="90"/>
                  </a:lnTo>
                  <a:lnTo>
                    <a:pt x="13" y="66"/>
                  </a:lnTo>
                  <a:lnTo>
                    <a:pt x="27" y="44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2" y="3"/>
                  </a:lnTo>
                  <a:lnTo>
                    <a:pt x="1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cs typeface="+mn-ea"/>
                <a:sym typeface="+mn-lt"/>
              </a:endParaRPr>
            </a:p>
          </p:txBody>
        </p:sp>
        <p:sp>
          <p:nvSpPr>
            <p:cNvPr id="29" name="Freeform 86"/>
            <p:cNvSpPr/>
            <p:nvPr/>
          </p:nvSpPr>
          <p:spPr bwMode="auto">
            <a:xfrm>
              <a:off x="2695575" y="2538413"/>
              <a:ext cx="47625" cy="187325"/>
            </a:xfrm>
            <a:custGeom>
              <a:avLst/>
              <a:gdLst>
                <a:gd name="T0" fmla="*/ 119 w 237"/>
                <a:gd name="T1" fmla="*/ 0 h 936"/>
                <a:gd name="T2" fmla="*/ 145 w 237"/>
                <a:gd name="T3" fmla="*/ 3 h 936"/>
                <a:gd name="T4" fmla="*/ 171 w 237"/>
                <a:gd name="T5" fmla="*/ 12 h 936"/>
                <a:gd name="T6" fmla="*/ 192 w 237"/>
                <a:gd name="T7" fmla="*/ 25 h 936"/>
                <a:gd name="T8" fmla="*/ 211 w 237"/>
                <a:gd name="T9" fmla="*/ 44 h 936"/>
                <a:gd name="T10" fmla="*/ 225 w 237"/>
                <a:gd name="T11" fmla="*/ 65 h 936"/>
                <a:gd name="T12" fmla="*/ 234 w 237"/>
                <a:gd name="T13" fmla="*/ 90 h 936"/>
                <a:gd name="T14" fmla="*/ 237 w 237"/>
                <a:gd name="T15" fmla="*/ 117 h 936"/>
                <a:gd name="T16" fmla="*/ 237 w 237"/>
                <a:gd name="T17" fmla="*/ 819 h 936"/>
                <a:gd name="T18" fmla="*/ 234 w 237"/>
                <a:gd name="T19" fmla="*/ 847 h 936"/>
                <a:gd name="T20" fmla="*/ 225 w 237"/>
                <a:gd name="T21" fmla="*/ 871 h 936"/>
                <a:gd name="T22" fmla="*/ 211 w 237"/>
                <a:gd name="T23" fmla="*/ 893 h 936"/>
                <a:gd name="T24" fmla="*/ 192 w 237"/>
                <a:gd name="T25" fmla="*/ 911 h 936"/>
                <a:gd name="T26" fmla="*/ 171 w 237"/>
                <a:gd name="T27" fmla="*/ 925 h 936"/>
                <a:gd name="T28" fmla="*/ 145 w 237"/>
                <a:gd name="T29" fmla="*/ 934 h 936"/>
                <a:gd name="T30" fmla="*/ 119 w 237"/>
                <a:gd name="T31" fmla="*/ 936 h 936"/>
                <a:gd name="T32" fmla="*/ 91 w 237"/>
                <a:gd name="T33" fmla="*/ 934 h 936"/>
                <a:gd name="T34" fmla="*/ 66 w 237"/>
                <a:gd name="T35" fmla="*/ 925 h 936"/>
                <a:gd name="T36" fmla="*/ 44 w 237"/>
                <a:gd name="T37" fmla="*/ 911 h 936"/>
                <a:gd name="T38" fmla="*/ 26 w 237"/>
                <a:gd name="T39" fmla="*/ 893 h 936"/>
                <a:gd name="T40" fmla="*/ 12 w 237"/>
                <a:gd name="T41" fmla="*/ 871 h 936"/>
                <a:gd name="T42" fmla="*/ 3 w 237"/>
                <a:gd name="T43" fmla="*/ 847 h 936"/>
                <a:gd name="T44" fmla="*/ 0 w 237"/>
                <a:gd name="T45" fmla="*/ 819 h 936"/>
                <a:gd name="T46" fmla="*/ 0 w 237"/>
                <a:gd name="T47" fmla="*/ 117 h 936"/>
                <a:gd name="T48" fmla="*/ 3 w 237"/>
                <a:gd name="T49" fmla="*/ 90 h 936"/>
                <a:gd name="T50" fmla="*/ 12 w 237"/>
                <a:gd name="T51" fmla="*/ 65 h 936"/>
                <a:gd name="T52" fmla="*/ 26 w 237"/>
                <a:gd name="T53" fmla="*/ 44 h 936"/>
                <a:gd name="T54" fmla="*/ 44 w 237"/>
                <a:gd name="T55" fmla="*/ 25 h 936"/>
                <a:gd name="T56" fmla="*/ 66 w 237"/>
                <a:gd name="T57" fmla="*/ 12 h 936"/>
                <a:gd name="T58" fmla="*/ 91 w 237"/>
                <a:gd name="T59" fmla="*/ 3 h 936"/>
                <a:gd name="T60" fmla="*/ 119 w 237"/>
                <a:gd name="T61" fmla="*/ 0 h 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7" h="936">
                  <a:moveTo>
                    <a:pt x="119" y="0"/>
                  </a:moveTo>
                  <a:lnTo>
                    <a:pt x="145" y="3"/>
                  </a:lnTo>
                  <a:lnTo>
                    <a:pt x="171" y="12"/>
                  </a:lnTo>
                  <a:lnTo>
                    <a:pt x="192" y="25"/>
                  </a:lnTo>
                  <a:lnTo>
                    <a:pt x="211" y="44"/>
                  </a:lnTo>
                  <a:lnTo>
                    <a:pt x="225" y="65"/>
                  </a:lnTo>
                  <a:lnTo>
                    <a:pt x="234" y="90"/>
                  </a:lnTo>
                  <a:lnTo>
                    <a:pt x="237" y="117"/>
                  </a:lnTo>
                  <a:lnTo>
                    <a:pt x="237" y="819"/>
                  </a:lnTo>
                  <a:lnTo>
                    <a:pt x="234" y="847"/>
                  </a:lnTo>
                  <a:lnTo>
                    <a:pt x="225" y="871"/>
                  </a:lnTo>
                  <a:lnTo>
                    <a:pt x="211" y="893"/>
                  </a:lnTo>
                  <a:lnTo>
                    <a:pt x="192" y="911"/>
                  </a:lnTo>
                  <a:lnTo>
                    <a:pt x="171" y="925"/>
                  </a:lnTo>
                  <a:lnTo>
                    <a:pt x="145" y="934"/>
                  </a:lnTo>
                  <a:lnTo>
                    <a:pt x="119" y="936"/>
                  </a:lnTo>
                  <a:lnTo>
                    <a:pt x="91" y="934"/>
                  </a:lnTo>
                  <a:lnTo>
                    <a:pt x="66" y="925"/>
                  </a:lnTo>
                  <a:lnTo>
                    <a:pt x="44" y="911"/>
                  </a:lnTo>
                  <a:lnTo>
                    <a:pt x="26" y="893"/>
                  </a:lnTo>
                  <a:lnTo>
                    <a:pt x="12" y="871"/>
                  </a:lnTo>
                  <a:lnTo>
                    <a:pt x="3" y="847"/>
                  </a:lnTo>
                  <a:lnTo>
                    <a:pt x="0" y="819"/>
                  </a:lnTo>
                  <a:lnTo>
                    <a:pt x="0" y="117"/>
                  </a:lnTo>
                  <a:lnTo>
                    <a:pt x="3" y="90"/>
                  </a:lnTo>
                  <a:lnTo>
                    <a:pt x="12" y="65"/>
                  </a:lnTo>
                  <a:lnTo>
                    <a:pt x="26" y="44"/>
                  </a:lnTo>
                  <a:lnTo>
                    <a:pt x="44" y="25"/>
                  </a:lnTo>
                  <a:lnTo>
                    <a:pt x="66" y="12"/>
                  </a:lnTo>
                  <a:lnTo>
                    <a:pt x="91" y="3"/>
                  </a:lnTo>
                  <a:lnTo>
                    <a:pt x="1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cs typeface="+mn-ea"/>
                <a:sym typeface="+mn-lt"/>
              </a:endParaRPr>
            </a:p>
          </p:txBody>
        </p:sp>
        <p:sp>
          <p:nvSpPr>
            <p:cNvPr id="30" name="Freeform 87"/>
            <p:cNvSpPr/>
            <p:nvPr/>
          </p:nvSpPr>
          <p:spPr bwMode="auto">
            <a:xfrm>
              <a:off x="2428875" y="2376488"/>
              <a:ext cx="690563" cy="449263"/>
            </a:xfrm>
            <a:custGeom>
              <a:avLst/>
              <a:gdLst>
                <a:gd name="T0" fmla="*/ 3325 w 3483"/>
                <a:gd name="T1" fmla="*/ 0 h 2264"/>
                <a:gd name="T2" fmla="*/ 3387 w 3483"/>
                <a:gd name="T3" fmla="*/ 12 h 2264"/>
                <a:gd name="T4" fmla="*/ 3437 w 3483"/>
                <a:gd name="T5" fmla="*/ 46 h 2264"/>
                <a:gd name="T6" fmla="*/ 3471 w 3483"/>
                <a:gd name="T7" fmla="*/ 95 h 2264"/>
                <a:gd name="T8" fmla="*/ 3483 w 3483"/>
                <a:gd name="T9" fmla="*/ 156 h 2264"/>
                <a:gd name="T10" fmla="*/ 3270 w 3483"/>
                <a:gd name="T11" fmla="*/ 1716 h 2264"/>
                <a:gd name="T12" fmla="*/ 3330 w 3483"/>
                <a:gd name="T13" fmla="*/ 1587 h 2264"/>
                <a:gd name="T14" fmla="*/ 3367 w 3483"/>
                <a:gd name="T15" fmla="*/ 1449 h 2264"/>
                <a:gd name="T16" fmla="*/ 3380 w 3483"/>
                <a:gd name="T17" fmla="*/ 1307 h 2264"/>
                <a:gd name="T18" fmla="*/ 3369 w 3483"/>
                <a:gd name="T19" fmla="*/ 1171 h 2264"/>
                <a:gd name="T20" fmla="*/ 3337 w 3483"/>
                <a:gd name="T21" fmla="*/ 1041 h 2264"/>
                <a:gd name="T22" fmla="*/ 3283 w 3483"/>
                <a:gd name="T23" fmla="*/ 919 h 2264"/>
                <a:gd name="T24" fmla="*/ 3210 w 3483"/>
                <a:gd name="T25" fmla="*/ 805 h 2264"/>
                <a:gd name="T26" fmla="*/ 3166 w 3483"/>
                <a:gd name="T27" fmla="*/ 313 h 2264"/>
                <a:gd name="T28" fmla="*/ 317 w 3483"/>
                <a:gd name="T29" fmla="*/ 1952 h 2264"/>
                <a:gd name="T30" fmla="*/ 2042 w 3483"/>
                <a:gd name="T31" fmla="*/ 1992 h 2264"/>
                <a:gd name="T32" fmla="*/ 2153 w 3483"/>
                <a:gd name="T33" fmla="*/ 2057 h 2264"/>
                <a:gd name="T34" fmla="*/ 2272 w 3483"/>
                <a:gd name="T35" fmla="*/ 2105 h 2264"/>
                <a:gd name="T36" fmla="*/ 2399 w 3483"/>
                <a:gd name="T37" fmla="*/ 2135 h 2264"/>
                <a:gd name="T38" fmla="*/ 2530 w 3483"/>
                <a:gd name="T39" fmla="*/ 2144 h 2264"/>
                <a:gd name="T40" fmla="*/ 2675 w 3483"/>
                <a:gd name="T41" fmla="*/ 2132 h 2264"/>
                <a:gd name="T42" fmla="*/ 2815 w 3483"/>
                <a:gd name="T43" fmla="*/ 2096 h 2264"/>
                <a:gd name="T44" fmla="*/ 2946 w 3483"/>
                <a:gd name="T45" fmla="*/ 2036 h 2264"/>
                <a:gd name="T46" fmla="*/ 3170 w 3483"/>
                <a:gd name="T47" fmla="*/ 2257 h 2264"/>
                <a:gd name="T48" fmla="*/ 3180 w 3483"/>
                <a:gd name="T49" fmla="*/ 2264 h 2264"/>
                <a:gd name="T50" fmla="*/ 127 w 3483"/>
                <a:gd name="T51" fmla="*/ 2261 h 2264"/>
                <a:gd name="T52" fmla="*/ 70 w 3483"/>
                <a:gd name="T53" fmla="*/ 2238 h 2264"/>
                <a:gd name="T54" fmla="*/ 27 w 3483"/>
                <a:gd name="T55" fmla="*/ 2195 h 2264"/>
                <a:gd name="T56" fmla="*/ 3 w 3483"/>
                <a:gd name="T57" fmla="*/ 2139 h 2264"/>
                <a:gd name="T58" fmla="*/ 0 w 3483"/>
                <a:gd name="T59" fmla="*/ 156 h 2264"/>
                <a:gd name="T60" fmla="*/ 13 w 3483"/>
                <a:gd name="T61" fmla="*/ 96 h 2264"/>
                <a:gd name="T62" fmla="*/ 47 w 3483"/>
                <a:gd name="T63" fmla="*/ 46 h 2264"/>
                <a:gd name="T64" fmla="*/ 97 w 3483"/>
                <a:gd name="T65" fmla="*/ 12 h 2264"/>
                <a:gd name="T66" fmla="*/ 159 w 3483"/>
                <a:gd name="T67" fmla="*/ 0 h 2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83" h="2264">
                  <a:moveTo>
                    <a:pt x="159" y="0"/>
                  </a:moveTo>
                  <a:lnTo>
                    <a:pt x="3325" y="0"/>
                  </a:lnTo>
                  <a:lnTo>
                    <a:pt x="3357" y="4"/>
                  </a:lnTo>
                  <a:lnTo>
                    <a:pt x="3387" y="12"/>
                  </a:lnTo>
                  <a:lnTo>
                    <a:pt x="3413" y="27"/>
                  </a:lnTo>
                  <a:lnTo>
                    <a:pt x="3437" y="46"/>
                  </a:lnTo>
                  <a:lnTo>
                    <a:pt x="3456" y="69"/>
                  </a:lnTo>
                  <a:lnTo>
                    <a:pt x="3471" y="95"/>
                  </a:lnTo>
                  <a:lnTo>
                    <a:pt x="3479" y="125"/>
                  </a:lnTo>
                  <a:lnTo>
                    <a:pt x="3483" y="156"/>
                  </a:lnTo>
                  <a:lnTo>
                    <a:pt x="3483" y="1927"/>
                  </a:lnTo>
                  <a:lnTo>
                    <a:pt x="3270" y="1716"/>
                  </a:lnTo>
                  <a:lnTo>
                    <a:pt x="3303" y="1653"/>
                  </a:lnTo>
                  <a:lnTo>
                    <a:pt x="3330" y="1587"/>
                  </a:lnTo>
                  <a:lnTo>
                    <a:pt x="3351" y="1520"/>
                  </a:lnTo>
                  <a:lnTo>
                    <a:pt x="3367" y="1449"/>
                  </a:lnTo>
                  <a:lnTo>
                    <a:pt x="3377" y="1379"/>
                  </a:lnTo>
                  <a:lnTo>
                    <a:pt x="3380" y="1307"/>
                  </a:lnTo>
                  <a:lnTo>
                    <a:pt x="3377" y="1239"/>
                  </a:lnTo>
                  <a:lnTo>
                    <a:pt x="3369" y="1171"/>
                  </a:lnTo>
                  <a:lnTo>
                    <a:pt x="3355" y="1105"/>
                  </a:lnTo>
                  <a:lnTo>
                    <a:pt x="3337" y="1041"/>
                  </a:lnTo>
                  <a:lnTo>
                    <a:pt x="3312" y="979"/>
                  </a:lnTo>
                  <a:lnTo>
                    <a:pt x="3283" y="919"/>
                  </a:lnTo>
                  <a:lnTo>
                    <a:pt x="3249" y="860"/>
                  </a:lnTo>
                  <a:lnTo>
                    <a:pt x="3210" y="805"/>
                  </a:lnTo>
                  <a:lnTo>
                    <a:pt x="3166" y="753"/>
                  </a:lnTo>
                  <a:lnTo>
                    <a:pt x="3166" y="313"/>
                  </a:lnTo>
                  <a:lnTo>
                    <a:pt x="317" y="313"/>
                  </a:lnTo>
                  <a:lnTo>
                    <a:pt x="317" y="1952"/>
                  </a:lnTo>
                  <a:lnTo>
                    <a:pt x="1989" y="1952"/>
                  </a:lnTo>
                  <a:lnTo>
                    <a:pt x="2042" y="1992"/>
                  </a:lnTo>
                  <a:lnTo>
                    <a:pt x="2096" y="2027"/>
                  </a:lnTo>
                  <a:lnTo>
                    <a:pt x="2153" y="2057"/>
                  </a:lnTo>
                  <a:lnTo>
                    <a:pt x="2211" y="2083"/>
                  </a:lnTo>
                  <a:lnTo>
                    <a:pt x="2272" y="2105"/>
                  </a:lnTo>
                  <a:lnTo>
                    <a:pt x="2335" y="2122"/>
                  </a:lnTo>
                  <a:lnTo>
                    <a:pt x="2399" y="2135"/>
                  </a:lnTo>
                  <a:lnTo>
                    <a:pt x="2464" y="2142"/>
                  </a:lnTo>
                  <a:lnTo>
                    <a:pt x="2530" y="2144"/>
                  </a:lnTo>
                  <a:lnTo>
                    <a:pt x="2604" y="2141"/>
                  </a:lnTo>
                  <a:lnTo>
                    <a:pt x="2675" y="2132"/>
                  </a:lnTo>
                  <a:lnTo>
                    <a:pt x="2746" y="2117"/>
                  </a:lnTo>
                  <a:lnTo>
                    <a:pt x="2815" y="2096"/>
                  </a:lnTo>
                  <a:lnTo>
                    <a:pt x="2882" y="2069"/>
                  </a:lnTo>
                  <a:lnTo>
                    <a:pt x="2946" y="2036"/>
                  </a:lnTo>
                  <a:lnTo>
                    <a:pt x="3166" y="2253"/>
                  </a:lnTo>
                  <a:lnTo>
                    <a:pt x="3170" y="2257"/>
                  </a:lnTo>
                  <a:lnTo>
                    <a:pt x="3175" y="2260"/>
                  </a:lnTo>
                  <a:lnTo>
                    <a:pt x="3180" y="2264"/>
                  </a:lnTo>
                  <a:lnTo>
                    <a:pt x="159" y="2264"/>
                  </a:lnTo>
                  <a:lnTo>
                    <a:pt x="127" y="2261"/>
                  </a:lnTo>
                  <a:lnTo>
                    <a:pt x="97" y="2252"/>
                  </a:lnTo>
                  <a:lnTo>
                    <a:pt x="70" y="2238"/>
                  </a:lnTo>
                  <a:lnTo>
                    <a:pt x="47" y="2218"/>
                  </a:lnTo>
                  <a:lnTo>
                    <a:pt x="27" y="2195"/>
                  </a:lnTo>
                  <a:lnTo>
                    <a:pt x="13" y="2169"/>
                  </a:lnTo>
                  <a:lnTo>
                    <a:pt x="3" y="2139"/>
                  </a:lnTo>
                  <a:lnTo>
                    <a:pt x="0" y="2109"/>
                  </a:lnTo>
                  <a:lnTo>
                    <a:pt x="0" y="156"/>
                  </a:lnTo>
                  <a:lnTo>
                    <a:pt x="3" y="125"/>
                  </a:lnTo>
                  <a:lnTo>
                    <a:pt x="13" y="96"/>
                  </a:lnTo>
                  <a:lnTo>
                    <a:pt x="27" y="69"/>
                  </a:lnTo>
                  <a:lnTo>
                    <a:pt x="47" y="46"/>
                  </a:lnTo>
                  <a:lnTo>
                    <a:pt x="70" y="27"/>
                  </a:lnTo>
                  <a:lnTo>
                    <a:pt x="97" y="12"/>
                  </a:lnTo>
                  <a:lnTo>
                    <a:pt x="127" y="4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cs typeface="+mn-ea"/>
                <a:sym typeface="+mn-lt"/>
              </a:endParaRPr>
            </a:p>
          </p:txBody>
        </p:sp>
        <p:sp>
          <p:nvSpPr>
            <p:cNvPr id="31" name="Freeform 88"/>
            <p:cNvSpPr>
              <a:spLocks noEditPoints="1"/>
            </p:cNvSpPr>
            <p:nvPr/>
          </p:nvSpPr>
          <p:spPr bwMode="auto">
            <a:xfrm>
              <a:off x="2794000" y="2500313"/>
              <a:ext cx="309563" cy="304800"/>
            </a:xfrm>
            <a:custGeom>
              <a:avLst/>
              <a:gdLst>
                <a:gd name="T0" fmla="*/ 583 w 1559"/>
                <a:gd name="T1" fmla="*/ 151 h 1537"/>
                <a:gd name="T2" fmla="*/ 433 w 1559"/>
                <a:gd name="T3" fmla="*/ 203 h 1537"/>
                <a:gd name="T4" fmla="*/ 303 w 1559"/>
                <a:gd name="T5" fmla="*/ 299 h 1537"/>
                <a:gd name="T6" fmla="*/ 207 w 1559"/>
                <a:gd name="T7" fmla="*/ 426 h 1537"/>
                <a:gd name="T8" fmla="*/ 152 w 1559"/>
                <a:gd name="T9" fmla="*/ 576 h 1537"/>
                <a:gd name="T10" fmla="*/ 145 w 1559"/>
                <a:gd name="T11" fmla="*/ 736 h 1537"/>
                <a:gd name="T12" fmla="*/ 183 w 1559"/>
                <a:gd name="T13" fmla="*/ 889 h 1537"/>
                <a:gd name="T14" fmla="*/ 267 w 1559"/>
                <a:gd name="T15" fmla="*/ 1025 h 1537"/>
                <a:gd name="T16" fmla="*/ 387 w 1559"/>
                <a:gd name="T17" fmla="*/ 1132 h 1537"/>
                <a:gd name="T18" fmla="*/ 531 w 1559"/>
                <a:gd name="T19" fmla="*/ 1201 h 1537"/>
                <a:gd name="T20" fmla="*/ 691 w 1559"/>
                <a:gd name="T21" fmla="*/ 1224 h 1537"/>
                <a:gd name="T22" fmla="*/ 851 w 1559"/>
                <a:gd name="T23" fmla="*/ 1201 h 1537"/>
                <a:gd name="T24" fmla="*/ 996 w 1559"/>
                <a:gd name="T25" fmla="*/ 1132 h 1537"/>
                <a:gd name="T26" fmla="*/ 1117 w 1559"/>
                <a:gd name="T27" fmla="*/ 1025 h 1537"/>
                <a:gd name="T28" fmla="*/ 1199 w 1559"/>
                <a:gd name="T29" fmla="*/ 889 h 1537"/>
                <a:gd name="T30" fmla="*/ 1238 w 1559"/>
                <a:gd name="T31" fmla="*/ 736 h 1537"/>
                <a:gd name="T32" fmla="*/ 1230 w 1559"/>
                <a:gd name="T33" fmla="*/ 576 h 1537"/>
                <a:gd name="T34" fmla="*/ 1176 w 1559"/>
                <a:gd name="T35" fmla="*/ 426 h 1537"/>
                <a:gd name="T36" fmla="*/ 1080 w 1559"/>
                <a:gd name="T37" fmla="*/ 299 h 1537"/>
                <a:gd name="T38" fmla="*/ 950 w 1559"/>
                <a:gd name="T39" fmla="*/ 203 h 1537"/>
                <a:gd name="T40" fmla="*/ 800 w 1559"/>
                <a:gd name="T41" fmla="*/ 151 h 1537"/>
                <a:gd name="T42" fmla="*/ 691 w 1559"/>
                <a:gd name="T43" fmla="*/ 0 h 1537"/>
                <a:gd name="T44" fmla="*/ 871 w 1559"/>
                <a:gd name="T45" fmla="*/ 23 h 1537"/>
                <a:gd name="T46" fmla="*/ 1037 w 1559"/>
                <a:gd name="T47" fmla="*/ 91 h 1537"/>
                <a:gd name="T48" fmla="*/ 1181 w 1559"/>
                <a:gd name="T49" fmla="*/ 200 h 1537"/>
                <a:gd name="T50" fmla="*/ 1291 w 1559"/>
                <a:gd name="T51" fmla="*/ 341 h 1537"/>
                <a:gd name="T52" fmla="*/ 1359 w 1559"/>
                <a:gd name="T53" fmla="*/ 504 h 1537"/>
                <a:gd name="T54" fmla="*/ 1382 w 1559"/>
                <a:gd name="T55" fmla="*/ 682 h 1537"/>
                <a:gd name="T56" fmla="*/ 1357 w 1559"/>
                <a:gd name="T57" fmla="*/ 865 h 1537"/>
                <a:gd name="T58" fmla="*/ 1284 w 1559"/>
                <a:gd name="T59" fmla="*/ 1032 h 1537"/>
                <a:gd name="T60" fmla="*/ 1243 w 1559"/>
                <a:gd name="T61" fmla="*/ 1164 h 1537"/>
                <a:gd name="T62" fmla="*/ 1288 w 1559"/>
                <a:gd name="T63" fmla="*/ 1174 h 1537"/>
                <a:gd name="T64" fmla="*/ 1551 w 1559"/>
                <a:gd name="T65" fmla="*/ 1434 h 1537"/>
                <a:gd name="T66" fmla="*/ 1557 w 1559"/>
                <a:gd name="T67" fmla="*/ 1486 h 1537"/>
                <a:gd name="T68" fmla="*/ 1524 w 1559"/>
                <a:gd name="T69" fmla="*/ 1529 h 1537"/>
                <a:gd name="T70" fmla="*/ 1471 w 1559"/>
                <a:gd name="T71" fmla="*/ 1535 h 1537"/>
                <a:gd name="T72" fmla="*/ 1201 w 1559"/>
                <a:gd name="T73" fmla="*/ 1283 h 1537"/>
                <a:gd name="T74" fmla="*/ 1181 w 1559"/>
                <a:gd name="T75" fmla="*/ 1242 h 1537"/>
                <a:gd name="T76" fmla="*/ 1099 w 1559"/>
                <a:gd name="T77" fmla="*/ 1232 h 1537"/>
                <a:gd name="T78" fmla="*/ 935 w 1559"/>
                <a:gd name="T79" fmla="*/ 1320 h 1537"/>
                <a:gd name="T80" fmla="*/ 754 w 1559"/>
                <a:gd name="T81" fmla="*/ 1361 h 1537"/>
                <a:gd name="T82" fmla="*/ 571 w 1559"/>
                <a:gd name="T83" fmla="*/ 1353 h 1537"/>
                <a:gd name="T84" fmla="*/ 400 w 1559"/>
                <a:gd name="T85" fmla="*/ 1300 h 1537"/>
                <a:gd name="T86" fmla="*/ 248 w 1559"/>
                <a:gd name="T87" fmla="*/ 1205 h 1537"/>
                <a:gd name="T88" fmla="*/ 125 w 1559"/>
                <a:gd name="T89" fmla="*/ 1072 h 1537"/>
                <a:gd name="T90" fmla="*/ 42 w 1559"/>
                <a:gd name="T91" fmla="*/ 916 h 1537"/>
                <a:gd name="T92" fmla="*/ 3 w 1559"/>
                <a:gd name="T93" fmla="*/ 742 h 1537"/>
                <a:gd name="T94" fmla="*/ 11 w 1559"/>
                <a:gd name="T95" fmla="*/ 562 h 1537"/>
                <a:gd name="T96" fmla="*/ 65 w 1559"/>
                <a:gd name="T97" fmla="*/ 394 h 1537"/>
                <a:gd name="T98" fmla="*/ 161 w 1559"/>
                <a:gd name="T99" fmla="*/ 244 h 1537"/>
                <a:gd name="T100" fmla="*/ 295 w 1559"/>
                <a:gd name="T101" fmla="*/ 122 h 1537"/>
                <a:gd name="T102" fmla="*/ 454 w 1559"/>
                <a:gd name="T103" fmla="*/ 41 h 1537"/>
                <a:gd name="T104" fmla="*/ 630 w 1559"/>
                <a:gd name="T105" fmla="*/ 2 h 1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59" h="1537">
                  <a:moveTo>
                    <a:pt x="691" y="140"/>
                  </a:moveTo>
                  <a:lnTo>
                    <a:pt x="637" y="142"/>
                  </a:lnTo>
                  <a:lnTo>
                    <a:pt x="583" y="151"/>
                  </a:lnTo>
                  <a:lnTo>
                    <a:pt x="531" y="163"/>
                  </a:lnTo>
                  <a:lnTo>
                    <a:pt x="481" y="181"/>
                  </a:lnTo>
                  <a:lnTo>
                    <a:pt x="433" y="203"/>
                  </a:lnTo>
                  <a:lnTo>
                    <a:pt x="387" y="231"/>
                  </a:lnTo>
                  <a:lnTo>
                    <a:pt x="343" y="262"/>
                  </a:lnTo>
                  <a:lnTo>
                    <a:pt x="303" y="299"/>
                  </a:lnTo>
                  <a:lnTo>
                    <a:pt x="267" y="339"/>
                  </a:lnTo>
                  <a:lnTo>
                    <a:pt x="235" y="381"/>
                  </a:lnTo>
                  <a:lnTo>
                    <a:pt x="207" y="426"/>
                  </a:lnTo>
                  <a:lnTo>
                    <a:pt x="183" y="475"/>
                  </a:lnTo>
                  <a:lnTo>
                    <a:pt x="165" y="524"/>
                  </a:lnTo>
                  <a:lnTo>
                    <a:pt x="152" y="576"/>
                  </a:lnTo>
                  <a:lnTo>
                    <a:pt x="145" y="628"/>
                  </a:lnTo>
                  <a:lnTo>
                    <a:pt x="142" y="682"/>
                  </a:lnTo>
                  <a:lnTo>
                    <a:pt x="145" y="736"/>
                  </a:lnTo>
                  <a:lnTo>
                    <a:pt x="152" y="788"/>
                  </a:lnTo>
                  <a:lnTo>
                    <a:pt x="165" y="840"/>
                  </a:lnTo>
                  <a:lnTo>
                    <a:pt x="183" y="889"/>
                  </a:lnTo>
                  <a:lnTo>
                    <a:pt x="207" y="937"/>
                  </a:lnTo>
                  <a:lnTo>
                    <a:pt x="235" y="982"/>
                  </a:lnTo>
                  <a:lnTo>
                    <a:pt x="267" y="1025"/>
                  </a:lnTo>
                  <a:lnTo>
                    <a:pt x="303" y="1065"/>
                  </a:lnTo>
                  <a:lnTo>
                    <a:pt x="343" y="1101"/>
                  </a:lnTo>
                  <a:lnTo>
                    <a:pt x="387" y="1132"/>
                  </a:lnTo>
                  <a:lnTo>
                    <a:pt x="433" y="1160"/>
                  </a:lnTo>
                  <a:lnTo>
                    <a:pt x="481" y="1183"/>
                  </a:lnTo>
                  <a:lnTo>
                    <a:pt x="531" y="1201"/>
                  </a:lnTo>
                  <a:lnTo>
                    <a:pt x="583" y="1213"/>
                  </a:lnTo>
                  <a:lnTo>
                    <a:pt x="637" y="1221"/>
                  </a:lnTo>
                  <a:lnTo>
                    <a:pt x="691" y="1224"/>
                  </a:lnTo>
                  <a:lnTo>
                    <a:pt x="746" y="1221"/>
                  </a:lnTo>
                  <a:lnTo>
                    <a:pt x="800" y="1213"/>
                  </a:lnTo>
                  <a:lnTo>
                    <a:pt x="851" y="1201"/>
                  </a:lnTo>
                  <a:lnTo>
                    <a:pt x="902" y="1183"/>
                  </a:lnTo>
                  <a:lnTo>
                    <a:pt x="950" y="1160"/>
                  </a:lnTo>
                  <a:lnTo>
                    <a:pt x="996" y="1132"/>
                  </a:lnTo>
                  <a:lnTo>
                    <a:pt x="1040" y="1101"/>
                  </a:lnTo>
                  <a:lnTo>
                    <a:pt x="1080" y="1065"/>
                  </a:lnTo>
                  <a:lnTo>
                    <a:pt x="1117" y="1025"/>
                  </a:lnTo>
                  <a:lnTo>
                    <a:pt x="1149" y="982"/>
                  </a:lnTo>
                  <a:lnTo>
                    <a:pt x="1176" y="937"/>
                  </a:lnTo>
                  <a:lnTo>
                    <a:pt x="1199" y="889"/>
                  </a:lnTo>
                  <a:lnTo>
                    <a:pt x="1217" y="840"/>
                  </a:lnTo>
                  <a:lnTo>
                    <a:pt x="1230" y="788"/>
                  </a:lnTo>
                  <a:lnTo>
                    <a:pt x="1238" y="736"/>
                  </a:lnTo>
                  <a:lnTo>
                    <a:pt x="1240" y="682"/>
                  </a:lnTo>
                  <a:lnTo>
                    <a:pt x="1238" y="628"/>
                  </a:lnTo>
                  <a:lnTo>
                    <a:pt x="1230" y="576"/>
                  </a:lnTo>
                  <a:lnTo>
                    <a:pt x="1217" y="524"/>
                  </a:lnTo>
                  <a:lnTo>
                    <a:pt x="1199" y="475"/>
                  </a:lnTo>
                  <a:lnTo>
                    <a:pt x="1176" y="426"/>
                  </a:lnTo>
                  <a:lnTo>
                    <a:pt x="1149" y="381"/>
                  </a:lnTo>
                  <a:lnTo>
                    <a:pt x="1117" y="339"/>
                  </a:lnTo>
                  <a:lnTo>
                    <a:pt x="1080" y="299"/>
                  </a:lnTo>
                  <a:lnTo>
                    <a:pt x="1040" y="262"/>
                  </a:lnTo>
                  <a:lnTo>
                    <a:pt x="996" y="231"/>
                  </a:lnTo>
                  <a:lnTo>
                    <a:pt x="950" y="203"/>
                  </a:lnTo>
                  <a:lnTo>
                    <a:pt x="902" y="181"/>
                  </a:lnTo>
                  <a:lnTo>
                    <a:pt x="851" y="163"/>
                  </a:lnTo>
                  <a:lnTo>
                    <a:pt x="800" y="151"/>
                  </a:lnTo>
                  <a:lnTo>
                    <a:pt x="746" y="142"/>
                  </a:lnTo>
                  <a:lnTo>
                    <a:pt x="691" y="140"/>
                  </a:lnTo>
                  <a:close/>
                  <a:moveTo>
                    <a:pt x="691" y="0"/>
                  </a:moveTo>
                  <a:lnTo>
                    <a:pt x="753" y="2"/>
                  </a:lnTo>
                  <a:lnTo>
                    <a:pt x="813" y="11"/>
                  </a:lnTo>
                  <a:lnTo>
                    <a:pt x="871" y="23"/>
                  </a:lnTo>
                  <a:lnTo>
                    <a:pt x="928" y="41"/>
                  </a:lnTo>
                  <a:lnTo>
                    <a:pt x="983" y="63"/>
                  </a:lnTo>
                  <a:lnTo>
                    <a:pt x="1037" y="91"/>
                  </a:lnTo>
                  <a:lnTo>
                    <a:pt x="1087" y="122"/>
                  </a:lnTo>
                  <a:lnTo>
                    <a:pt x="1135" y="159"/>
                  </a:lnTo>
                  <a:lnTo>
                    <a:pt x="1181" y="200"/>
                  </a:lnTo>
                  <a:lnTo>
                    <a:pt x="1221" y="244"/>
                  </a:lnTo>
                  <a:lnTo>
                    <a:pt x="1259" y="292"/>
                  </a:lnTo>
                  <a:lnTo>
                    <a:pt x="1291" y="341"/>
                  </a:lnTo>
                  <a:lnTo>
                    <a:pt x="1318" y="394"/>
                  </a:lnTo>
                  <a:lnTo>
                    <a:pt x="1341" y="448"/>
                  </a:lnTo>
                  <a:lnTo>
                    <a:pt x="1359" y="504"/>
                  </a:lnTo>
                  <a:lnTo>
                    <a:pt x="1372" y="562"/>
                  </a:lnTo>
                  <a:lnTo>
                    <a:pt x="1380" y="621"/>
                  </a:lnTo>
                  <a:lnTo>
                    <a:pt x="1382" y="682"/>
                  </a:lnTo>
                  <a:lnTo>
                    <a:pt x="1379" y="744"/>
                  </a:lnTo>
                  <a:lnTo>
                    <a:pt x="1372" y="805"/>
                  </a:lnTo>
                  <a:lnTo>
                    <a:pt x="1357" y="865"/>
                  </a:lnTo>
                  <a:lnTo>
                    <a:pt x="1338" y="923"/>
                  </a:lnTo>
                  <a:lnTo>
                    <a:pt x="1313" y="979"/>
                  </a:lnTo>
                  <a:lnTo>
                    <a:pt x="1284" y="1032"/>
                  </a:lnTo>
                  <a:lnTo>
                    <a:pt x="1249" y="1083"/>
                  </a:lnTo>
                  <a:lnTo>
                    <a:pt x="1210" y="1131"/>
                  </a:lnTo>
                  <a:lnTo>
                    <a:pt x="1243" y="1164"/>
                  </a:lnTo>
                  <a:lnTo>
                    <a:pt x="1259" y="1164"/>
                  </a:lnTo>
                  <a:lnTo>
                    <a:pt x="1274" y="1167"/>
                  </a:lnTo>
                  <a:lnTo>
                    <a:pt x="1288" y="1174"/>
                  </a:lnTo>
                  <a:lnTo>
                    <a:pt x="1301" y="1184"/>
                  </a:lnTo>
                  <a:lnTo>
                    <a:pt x="1539" y="1419"/>
                  </a:lnTo>
                  <a:lnTo>
                    <a:pt x="1551" y="1434"/>
                  </a:lnTo>
                  <a:lnTo>
                    <a:pt x="1557" y="1451"/>
                  </a:lnTo>
                  <a:lnTo>
                    <a:pt x="1559" y="1468"/>
                  </a:lnTo>
                  <a:lnTo>
                    <a:pt x="1557" y="1486"/>
                  </a:lnTo>
                  <a:lnTo>
                    <a:pt x="1551" y="1503"/>
                  </a:lnTo>
                  <a:lnTo>
                    <a:pt x="1539" y="1517"/>
                  </a:lnTo>
                  <a:lnTo>
                    <a:pt x="1524" y="1529"/>
                  </a:lnTo>
                  <a:lnTo>
                    <a:pt x="1507" y="1535"/>
                  </a:lnTo>
                  <a:lnTo>
                    <a:pt x="1489" y="1537"/>
                  </a:lnTo>
                  <a:lnTo>
                    <a:pt x="1471" y="1535"/>
                  </a:lnTo>
                  <a:lnTo>
                    <a:pt x="1454" y="1529"/>
                  </a:lnTo>
                  <a:lnTo>
                    <a:pt x="1439" y="1517"/>
                  </a:lnTo>
                  <a:lnTo>
                    <a:pt x="1201" y="1283"/>
                  </a:lnTo>
                  <a:lnTo>
                    <a:pt x="1190" y="1270"/>
                  </a:lnTo>
                  <a:lnTo>
                    <a:pt x="1184" y="1256"/>
                  </a:lnTo>
                  <a:lnTo>
                    <a:pt x="1181" y="1242"/>
                  </a:lnTo>
                  <a:lnTo>
                    <a:pt x="1181" y="1226"/>
                  </a:lnTo>
                  <a:lnTo>
                    <a:pt x="1148" y="1193"/>
                  </a:lnTo>
                  <a:lnTo>
                    <a:pt x="1099" y="1232"/>
                  </a:lnTo>
                  <a:lnTo>
                    <a:pt x="1046" y="1266"/>
                  </a:lnTo>
                  <a:lnTo>
                    <a:pt x="992" y="1295"/>
                  </a:lnTo>
                  <a:lnTo>
                    <a:pt x="935" y="1320"/>
                  </a:lnTo>
                  <a:lnTo>
                    <a:pt x="877" y="1338"/>
                  </a:lnTo>
                  <a:lnTo>
                    <a:pt x="817" y="1352"/>
                  </a:lnTo>
                  <a:lnTo>
                    <a:pt x="754" y="1361"/>
                  </a:lnTo>
                  <a:lnTo>
                    <a:pt x="691" y="1364"/>
                  </a:lnTo>
                  <a:lnTo>
                    <a:pt x="630" y="1361"/>
                  </a:lnTo>
                  <a:lnTo>
                    <a:pt x="571" y="1353"/>
                  </a:lnTo>
                  <a:lnTo>
                    <a:pt x="512" y="1341"/>
                  </a:lnTo>
                  <a:lnTo>
                    <a:pt x="454" y="1323"/>
                  </a:lnTo>
                  <a:lnTo>
                    <a:pt x="400" y="1300"/>
                  </a:lnTo>
                  <a:lnTo>
                    <a:pt x="347" y="1273"/>
                  </a:lnTo>
                  <a:lnTo>
                    <a:pt x="295" y="1241"/>
                  </a:lnTo>
                  <a:lnTo>
                    <a:pt x="248" y="1205"/>
                  </a:lnTo>
                  <a:lnTo>
                    <a:pt x="203" y="1164"/>
                  </a:lnTo>
                  <a:lnTo>
                    <a:pt x="161" y="1120"/>
                  </a:lnTo>
                  <a:lnTo>
                    <a:pt x="125" y="1072"/>
                  </a:lnTo>
                  <a:lnTo>
                    <a:pt x="93" y="1022"/>
                  </a:lnTo>
                  <a:lnTo>
                    <a:pt x="65" y="969"/>
                  </a:lnTo>
                  <a:lnTo>
                    <a:pt x="42" y="916"/>
                  </a:lnTo>
                  <a:lnTo>
                    <a:pt x="23" y="859"/>
                  </a:lnTo>
                  <a:lnTo>
                    <a:pt x="11" y="801"/>
                  </a:lnTo>
                  <a:lnTo>
                    <a:pt x="3" y="742"/>
                  </a:lnTo>
                  <a:lnTo>
                    <a:pt x="0" y="682"/>
                  </a:lnTo>
                  <a:lnTo>
                    <a:pt x="3" y="621"/>
                  </a:lnTo>
                  <a:lnTo>
                    <a:pt x="11" y="562"/>
                  </a:lnTo>
                  <a:lnTo>
                    <a:pt x="23" y="504"/>
                  </a:lnTo>
                  <a:lnTo>
                    <a:pt x="42" y="448"/>
                  </a:lnTo>
                  <a:lnTo>
                    <a:pt x="65" y="394"/>
                  </a:lnTo>
                  <a:lnTo>
                    <a:pt x="93" y="341"/>
                  </a:lnTo>
                  <a:lnTo>
                    <a:pt x="125" y="292"/>
                  </a:lnTo>
                  <a:lnTo>
                    <a:pt x="161" y="244"/>
                  </a:lnTo>
                  <a:lnTo>
                    <a:pt x="203" y="200"/>
                  </a:lnTo>
                  <a:lnTo>
                    <a:pt x="248" y="159"/>
                  </a:lnTo>
                  <a:lnTo>
                    <a:pt x="295" y="122"/>
                  </a:lnTo>
                  <a:lnTo>
                    <a:pt x="347" y="91"/>
                  </a:lnTo>
                  <a:lnTo>
                    <a:pt x="400" y="63"/>
                  </a:lnTo>
                  <a:lnTo>
                    <a:pt x="454" y="41"/>
                  </a:lnTo>
                  <a:lnTo>
                    <a:pt x="512" y="23"/>
                  </a:lnTo>
                  <a:lnTo>
                    <a:pt x="571" y="11"/>
                  </a:lnTo>
                  <a:lnTo>
                    <a:pt x="630" y="2"/>
                  </a:lnTo>
                  <a:lnTo>
                    <a:pt x="6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120708" y="18298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图片压缩</a:t>
            </a:r>
            <a:endParaRPr lang="zh-CN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68402" y="2236220"/>
            <a:ext cx="40093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由于我们并没有对用户上传的图片的大小加以限制，所以当用户上传较大的图片时，可能会产生较大的时延。同时，用户在获取包含较大图片的数据时，也会产生较大的时延。为此，我们在用户选中本地的图片后，对图片进行了质量压缩和尺寸压缩，将用户上传的图片大小控制在</a:t>
            </a:r>
            <a:r>
              <a:rPr lang="en-US" altLang="zh-CN" sz="1600" spc="1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100KB</a:t>
            </a:r>
            <a:r>
              <a:rPr lang="zh-CN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以内，大大降低了上传、下载的时延，提高了用户的使用体验。</a:t>
            </a:r>
            <a:endParaRPr lang="zh-CN" altLang="en-US" sz="1600" spc="1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861805" y="3084365"/>
            <a:ext cx="2334398" cy="2517889"/>
          </a:xfrm>
          <a:prstGeom prst="rect">
            <a:avLst/>
          </a:prstGeom>
          <a:solidFill>
            <a:srgbClr val="D8B9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p:transition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/>
      <p:bldP spid="6" grpId="0"/>
      <p:bldP spid="41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36880" y="786929"/>
            <a:ext cx="10279826" cy="1005953"/>
            <a:chOff x="6958660" y="4897290"/>
            <a:chExt cx="10279826" cy="1005953"/>
          </a:xfrm>
        </p:grpSpPr>
        <p:sp>
          <p:nvSpPr>
            <p:cNvPr id="36" name="椭圆 35"/>
            <p:cNvSpPr/>
            <p:nvPr/>
          </p:nvSpPr>
          <p:spPr>
            <a:xfrm>
              <a:off x="6958660" y="4897290"/>
              <a:ext cx="714694" cy="714694"/>
            </a:xfrm>
            <a:prstGeom prst="ellipse">
              <a:avLst/>
            </a:prstGeom>
            <a:solidFill>
              <a:srgbClr val="BD96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400" dirty="0">
                <a:cs typeface="+mn-ea"/>
                <a:sym typeface="+mn-lt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7679215" y="4897290"/>
              <a:ext cx="20457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使用线程的理由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7690938" y="5261016"/>
              <a:ext cx="9547548" cy="642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sz="1600" dirty="0">
                  <a:solidFill>
                    <a:srgbClr val="4D4D4D"/>
                  </a:solidFill>
                  <a:latin typeface="-apple-system"/>
                  <a:sym typeface="+mn-lt"/>
                </a:rPr>
                <a:t>1.</a:t>
              </a:r>
              <a:r>
                <a:rPr lang="zh-CN" altLang="en-US" sz="1600" dirty="0">
                  <a:solidFill>
                    <a:srgbClr val="4D4D4D"/>
                  </a:solidFill>
                  <a:latin typeface="-apple-system"/>
                  <a:sym typeface="+mn-lt"/>
                </a:rPr>
                <a:t>在</a:t>
              </a:r>
              <a:r>
                <a:rPr lang="en-US" altLang="zh-CN" sz="1600" dirty="0">
                  <a:solidFill>
                    <a:srgbClr val="4D4D4D"/>
                  </a:solidFill>
                  <a:latin typeface="-apple-system"/>
                </a:rPr>
                <a:t>android 4.0 </a:t>
              </a:r>
              <a:r>
                <a:rPr lang="zh-CN" altLang="en-US" sz="1600" dirty="0">
                  <a:solidFill>
                    <a:srgbClr val="4D4D4D"/>
                  </a:solidFill>
                  <a:latin typeface="-apple-system"/>
                </a:rPr>
                <a:t>以上，网络连接的相关操作不能放在主线程中。</a:t>
              </a:r>
              <a:endParaRPr lang="en-US" altLang="zh-CN" sz="1600" dirty="0">
                <a:solidFill>
                  <a:srgbClr val="4D4D4D"/>
                </a:solidFill>
                <a:latin typeface="-apple-system"/>
              </a:endParaRPr>
            </a:p>
            <a:p>
              <a:pPr>
                <a:lnSpc>
                  <a:spcPts val="2500"/>
                </a:lnSpc>
              </a:pPr>
              <a:r>
                <a:rPr lang="en-US" altLang="zh-CN" sz="1600" dirty="0">
                  <a:solidFill>
                    <a:srgbClr val="4D4D4D"/>
                  </a:solidFill>
                  <a:latin typeface="-apple-system"/>
                  <a:sym typeface="+mn-lt"/>
                </a:rPr>
                <a:t>2.</a:t>
              </a:r>
              <a:r>
                <a:rPr lang="zh-CN" altLang="en-US" sz="1600" dirty="0">
                  <a:solidFill>
                    <a:srgbClr val="4D4D4D"/>
                  </a:solidFill>
                  <a:latin typeface="-apple-system"/>
                  <a:sym typeface="+mn-lt"/>
                </a:rPr>
                <a:t>在主线程中进行网络操作会带来巨大的阻塞，可能会给软件带来</a:t>
              </a:r>
              <a:r>
                <a:rPr lang="en-US" altLang="zh-CN" sz="1600" dirty="0">
                  <a:solidFill>
                    <a:srgbClr val="4D4D4D"/>
                  </a:solidFill>
                  <a:latin typeface="-apple-system"/>
                  <a:sym typeface="+mn-lt"/>
                </a:rPr>
                <a:t>UI</a:t>
              </a:r>
              <a:r>
                <a:rPr lang="zh-CN" altLang="en-US" sz="1600" dirty="0">
                  <a:solidFill>
                    <a:srgbClr val="4D4D4D"/>
                  </a:solidFill>
                  <a:latin typeface="-apple-system"/>
                  <a:sym typeface="+mn-lt"/>
                </a:rPr>
                <a:t>的卡顿，更有可能使得软件崩溃。</a:t>
              </a:r>
              <a:endParaRPr lang="en-US" altLang="zh-CN" sz="1600" dirty="0">
                <a:solidFill>
                  <a:srgbClr val="4D4D4D"/>
                </a:solidFill>
                <a:latin typeface="-apple-system"/>
                <a:sym typeface="+mn-lt"/>
              </a:endParaRPr>
            </a:p>
          </p:txBody>
        </p:sp>
        <p:sp>
          <p:nvSpPr>
            <p:cNvPr id="38" name="arrow-pointing-left-circular-button_20407"/>
            <p:cNvSpPr>
              <a:spLocks noChangeAspect="1"/>
            </p:cNvSpPr>
            <p:nvPr/>
          </p:nvSpPr>
          <p:spPr bwMode="auto">
            <a:xfrm>
              <a:off x="7113445" y="5055174"/>
              <a:ext cx="405123" cy="404607"/>
            </a:xfrm>
            <a:custGeom>
              <a:avLst/>
              <a:gdLst>
                <a:gd name="T0" fmla="*/ 2307 w 4612"/>
                <a:gd name="T1" fmla="*/ 4614 h 4614"/>
                <a:gd name="T2" fmla="*/ 0 w 4612"/>
                <a:gd name="T3" fmla="*/ 2307 h 4614"/>
                <a:gd name="T4" fmla="*/ 2307 w 4612"/>
                <a:gd name="T5" fmla="*/ 0 h 4614"/>
                <a:gd name="T6" fmla="*/ 4612 w 4612"/>
                <a:gd name="T7" fmla="*/ 2227 h 4614"/>
                <a:gd name="T8" fmla="*/ 2031 w 4612"/>
                <a:gd name="T9" fmla="*/ 2222 h 4614"/>
                <a:gd name="T10" fmla="*/ 2479 w 4612"/>
                <a:gd name="T11" fmla="*/ 1775 h 4614"/>
                <a:gd name="T12" fmla="*/ 2367 w 4612"/>
                <a:gd name="T13" fmla="*/ 1662 h 4614"/>
                <a:gd name="T14" fmla="*/ 1727 w 4612"/>
                <a:gd name="T15" fmla="*/ 2302 h 4614"/>
                <a:gd name="T16" fmla="*/ 2378 w 4612"/>
                <a:gd name="T17" fmla="*/ 2952 h 4614"/>
                <a:gd name="T18" fmla="*/ 2490 w 4612"/>
                <a:gd name="T19" fmla="*/ 2840 h 4614"/>
                <a:gd name="T20" fmla="*/ 2032 w 4612"/>
                <a:gd name="T21" fmla="*/ 2381 h 4614"/>
                <a:gd name="T22" fmla="*/ 4612 w 4612"/>
                <a:gd name="T23" fmla="*/ 2387 h 4614"/>
                <a:gd name="T24" fmla="*/ 2307 w 4612"/>
                <a:gd name="T25" fmla="*/ 4614 h 4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12" h="4614">
                  <a:moveTo>
                    <a:pt x="2307" y="4614"/>
                  </a:moveTo>
                  <a:cubicBezTo>
                    <a:pt x="1035" y="4614"/>
                    <a:pt x="0" y="3579"/>
                    <a:pt x="0" y="2307"/>
                  </a:cubicBezTo>
                  <a:cubicBezTo>
                    <a:pt x="0" y="1035"/>
                    <a:pt x="1035" y="0"/>
                    <a:pt x="2307" y="0"/>
                  </a:cubicBezTo>
                  <a:cubicBezTo>
                    <a:pt x="3553" y="0"/>
                    <a:pt x="4570" y="992"/>
                    <a:pt x="4612" y="2227"/>
                  </a:cubicBezTo>
                  <a:lnTo>
                    <a:pt x="2031" y="2222"/>
                  </a:lnTo>
                  <a:lnTo>
                    <a:pt x="2479" y="1775"/>
                  </a:lnTo>
                  <a:lnTo>
                    <a:pt x="2367" y="1662"/>
                  </a:lnTo>
                  <a:lnTo>
                    <a:pt x="1727" y="2302"/>
                  </a:lnTo>
                  <a:lnTo>
                    <a:pt x="2378" y="2952"/>
                  </a:lnTo>
                  <a:lnTo>
                    <a:pt x="2490" y="2840"/>
                  </a:lnTo>
                  <a:lnTo>
                    <a:pt x="2032" y="2381"/>
                  </a:lnTo>
                  <a:lnTo>
                    <a:pt x="4612" y="2387"/>
                  </a:lnTo>
                  <a:cubicBezTo>
                    <a:pt x="4570" y="3622"/>
                    <a:pt x="3553" y="4614"/>
                    <a:pt x="2307" y="46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36880" y="0"/>
            <a:ext cx="326390" cy="625475"/>
          </a:xfrm>
          <a:prstGeom prst="rect">
            <a:avLst/>
          </a:prstGeom>
          <a:solidFill>
            <a:srgbClr val="D8B9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61065" y="5988050"/>
            <a:ext cx="6737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D8B98D"/>
                </a:solidFill>
                <a:cs typeface="+mn-ea"/>
                <a:sym typeface="+mn-lt"/>
              </a:rPr>
              <a:t>06</a:t>
            </a:r>
            <a:endParaRPr lang="en-US" altLang="zh-CN" sz="2400" dirty="0">
              <a:solidFill>
                <a:srgbClr val="D8B98D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151575" y="1944271"/>
            <a:ext cx="9182880" cy="696831"/>
            <a:chOff x="7679215" y="4897290"/>
            <a:chExt cx="10932927" cy="696831"/>
          </a:xfrm>
        </p:grpSpPr>
        <p:sp>
          <p:nvSpPr>
            <p:cNvPr id="10" name="文本框 9"/>
            <p:cNvSpPr txBox="1"/>
            <p:nvPr/>
          </p:nvSpPr>
          <p:spPr>
            <a:xfrm>
              <a:off x="7679215" y="4897290"/>
              <a:ext cx="19800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线程的具体实现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690937" y="5261016"/>
              <a:ext cx="10921205" cy="333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  <a:cs typeface="+mn-ea"/>
                  <a:sym typeface="+mn-lt"/>
                </a:rPr>
                <a:t>1.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  <a:cs typeface="+mn-ea"/>
                  <a:sym typeface="+mn-lt"/>
                </a:rPr>
                <a:t>线程借助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  <a:cs typeface="+mn-ea"/>
                  <a:sym typeface="+mn-lt"/>
                </a:rPr>
                <a:t>Thread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  <a:cs typeface="+mn-ea"/>
                  <a:sym typeface="+mn-lt"/>
                </a:rPr>
                <a:t>类与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  <a:cs typeface="+mn-ea"/>
                  <a:sym typeface="+mn-lt"/>
                </a:rPr>
                <a:t>Handler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  <a:cs typeface="+mn-ea"/>
                  <a:sym typeface="+mn-lt"/>
                </a:rPr>
                <a:t>类进行实现。</a:t>
              </a:r>
              <a:endParaRPr lang="en-US" altLang="zh-CN" sz="1600" dirty="0"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3" name="椭圆 12"/>
          <p:cNvSpPr/>
          <p:nvPr/>
        </p:nvSpPr>
        <p:spPr>
          <a:xfrm>
            <a:off x="454464" y="1939533"/>
            <a:ext cx="714694" cy="714694"/>
          </a:xfrm>
          <a:prstGeom prst="ellipse">
            <a:avLst/>
          </a:prstGeom>
          <a:solidFill>
            <a:srgbClr val="BD96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400" dirty="0">
              <a:cs typeface="+mn-ea"/>
              <a:sym typeface="+mn-lt"/>
            </a:endParaRPr>
          </a:p>
        </p:txBody>
      </p:sp>
      <p:sp>
        <p:nvSpPr>
          <p:cNvPr id="14" name="arrow-pointing-left-circular-button_20407"/>
          <p:cNvSpPr>
            <a:spLocks noChangeAspect="1"/>
          </p:cNvSpPr>
          <p:nvPr/>
        </p:nvSpPr>
        <p:spPr bwMode="auto">
          <a:xfrm>
            <a:off x="609249" y="2097417"/>
            <a:ext cx="405123" cy="404607"/>
          </a:xfrm>
          <a:custGeom>
            <a:avLst/>
            <a:gdLst>
              <a:gd name="T0" fmla="*/ 2307 w 4612"/>
              <a:gd name="T1" fmla="*/ 4614 h 4614"/>
              <a:gd name="T2" fmla="*/ 0 w 4612"/>
              <a:gd name="T3" fmla="*/ 2307 h 4614"/>
              <a:gd name="T4" fmla="*/ 2307 w 4612"/>
              <a:gd name="T5" fmla="*/ 0 h 4614"/>
              <a:gd name="T6" fmla="*/ 4612 w 4612"/>
              <a:gd name="T7" fmla="*/ 2227 h 4614"/>
              <a:gd name="T8" fmla="*/ 2031 w 4612"/>
              <a:gd name="T9" fmla="*/ 2222 h 4614"/>
              <a:gd name="T10" fmla="*/ 2479 w 4612"/>
              <a:gd name="T11" fmla="*/ 1775 h 4614"/>
              <a:gd name="T12" fmla="*/ 2367 w 4612"/>
              <a:gd name="T13" fmla="*/ 1662 h 4614"/>
              <a:gd name="T14" fmla="*/ 1727 w 4612"/>
              <a:gd name="T15" fmla="*/ 2302 h 4614"/>
              <a:gd name="T16" fmla="*/ 2378 w 4612"/>
              <a:gd name="T17" fmla="*/ 2952 h 4614"/>
              <a:gd name="T18" fmla="*/ 2490 w 4612"/>
              <a:gd name="T19" fmla="*/ 2840 h 4614"/>
              <a:gd name="T20" fmla="*/ 2032 w 4612"/>
              <a:gd name="T21" fmla="*/ 2381 h 4614"/>
              <a:gd name="T22" fmla="*/ 4612 w 4612"/>
              <a:gd name="T23" fmla="*/ 2387 h 4614"/>
              <a:gd name="T24" fmla="*/ 2307 w 4612"/>
              <a:gd name="T25" fmla="*/ 4614 h 4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12" h="4614">
                <a:moveTo>
                  <a:pt x="2307" y="4614"/>
                </a:moveTo>
                <a:cubicBezTo>
                  <a:pt x="1035" y="4614"/>
                  <a:pt x="0" y="3579"/>
                  <a:pt x="0" y="2307"/>
                </a:cubicBezTo>
                <a:cubicBezTo>
                  <a:pt x="0" y="1035"/>
                  <a:pt x="1035" y="0"/>
                  <a:pt x="2307" y="0"/>
                </a:cubicBezTo>
                <a:cubicBezTo>
                  <a:pt x="3553" y="0"/>
                  <a:pt x="4570" y="992"/>
                  <a:pt x="4612" y="2227"/>
                </a:cubicBezTo>
                <a:lnTo>
                  <a:pt x="2031" y="2222"/>
                </a:lnTo>
                <a:lnTo>
                  <a:pt x="2479" y="1775"/>
                </a:lnTo>
                <a:lnTo>
                  <a:pt x="2367" y="1662"/>
                </a:lnTo>
                <a:lnTo>
                  <a:pt x="1727" y="2302"/>
                </a:lnTo>
                <a:lnTo>
                  <a:pt x="2378" y="2952"/>
                </a:lnTo>
                <a:lnTo>
                  <a:pt x="2490" y="2840"/>
                </a:lnTo>
                <a:lnTo>
                  <a:pt x="2032" y="2381"/>
                </a:lnTo>
                <a:lnTo>
                  <a:pt x="4612" y="2387"/>
                </a:lnTo>
                <a:cubicBezTo>
                  <a:pt x="4570" y="3622"/>
                  <a:pt x="3553" y="4614"/>
                  <a:pt x="2307" y="46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72892" y="14421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线程通信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169158" y="2794616"/>
            <a:ext cx="9173034" cy="33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  <a:cs typeface="+mn-ea"/>
                <a:sym typeface="+mn-lt"/>
              </a:rPr>
              <a:t>2.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  <a:cs typeface="+mn-ea"/>
                <a:sym typeface="+mn-lt"/>
              </a:rPr>
              <a:t>原先的工作模式</a:t>
            </a:r>
            <a:endParaRPr lang="en-US" altLang="zh-CN" sz="1600" dirty="0">
              <a:solidFill>
                <a:schemeClr val="tx1">
                  <a:lumMod val="85000"/>
                  <a:lumOff val="15000"/>
                  <a:alpha val="8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158" y="3133848"/>
            <a:ext cx="7033809" cy="1136012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1151574" y="4251508"/>
            <a:ext cx="9173034" cy="33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  <a:cs typeface="+mn-ea"/>
                <a:sym typeface="+mn-lt"/>
              </a:rPr>
              <a:t>3.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  <a:cs typeface="+mn-ea"/>
                <a:sym typeface="+mn-lt"/>
              </a:rPr>
              <a:t>引入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  <a:cs typeface="+mn-ea"/>
                <a:sym typeface="+mn-lt"/>
              </a:rPr>
              <a:t>Handle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  <a:cs typeface="+mn-ea"/>
                <a:sym typeface="+mn-lt"/>
              </a:rPr>
              <a:t>机制</a:t>
            </a:r>
            <a:endParaRPr lang="en-US" altLang="zh-CN" sz="1600" dirty="0">
              <a:solidFill>
                <a:schemeClr val="tx1">
                  <a:lumMod val="85000"/>
                  <a:lumOff val="15000"/>
                  <a:alpha val="8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574" y="4496626"/>
            <a:ext cx="8572500" cy="2143125"/>
          </a:xfrm>
          <a:prstGeom prst="rect">
            <a:avLst/>
          </a:prstGeom>
        </p:spPr>
      </p:pic>
      <p:cxnSp>
        <p:nvCxnSpPr>
          <p:cNvPr id="48" name="直接箭头连接符 47"/>
          <p:cNvCxnSpPr/>
          <p:nvPr/>
        </p:nvCxnSpPr>
        <p:spPr>
          <a:xfrm>
            <a:off x="8886548" y="3657600"/>
            <a:ext cx="847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9816459" y="3378411"/>
            <a:ext cx="1620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4D4D4D"/>
                </a:solidFill>
                <a:latin typeface="-apple-system"/>
              </a:rPr>
              <a:t>明显卡顿、黑屏</a:t>
            </a:r>
            <a:endParaRPr lang="en-US" altLang="zh-CN" sz="1600" dirty="0">
              <a:solidFill>
                <a:srgbClr val="4D4D4D"/>
              </a:solidFill>
              <a:latin typeface="-apple-system"/>
            </a:endParaRPr>
          </a:p>
          <a:p>
            <a:r>
              <a:rPr lang="zh-CN" altLang="en-US" sz="1600" dirty="0">
                <a:solidFill>
                  <a:srgbClr val="4D4D4D"/>
                </a:solidFill>
                <a:latin typeface="-apple-system"/>
              </a:rPr>
              <a:t>体验感差</a:t>
            </a:r>
            <a:endParaRPr lang="zh-CN" altLang="en-US" sz="1600" dirty="0">
              <a:solidFill>
                <a:srgbClr val="4D4D4D"/>
              </a:solidFill>
              <a:latin typeface="-apple-system"/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>
            <a:off x="8886548" y="5134543"/>
            <a:ext cx="847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9816459" y="4855354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4D4D4D"/>
                </a:solidFill>
                <a:latin typeface="-apple-system"/>
              </a:rPr>
              <a:t>页面迅速跳转</a:t>
            </a:r>
            <a:endParaRPr lang="en-US" altLang="zh-CN" sz="1600" dirty="0">
              <a:solidFill>
                <a:srgbClr val="4D4D4D"/>
              </a:solidFill>
              <a:latin typeface="-apple-system"/>
            </a:endParaRPr>
          </a:p>
          <a:p>
            <a:r>
              <a:rPr lang="zh-CN" altLang="en-US" sz="1600" dirty="0">
                <a:solidFill>
                  <a:srgbClr val="4D4D4D"/>
                </a:solidFill>
                <a:latin typeface="-apple-system"/>
              </a:rPr>
              <a:t>体验感好</a:t>
            </a:r>
            <a:endParaRPr lang="zh-CN" altLang="en-US" sz="1600" dirty="0">
              <a:solidFill>
                <a:srgbClr val="4D4D4D"/>
              </a:solidFill>
              <a:latin typeface="-apple-system"/>
            </a:endParaRPr>
          </a:p>
        </p:txBody>
      </p:sp>
    </p:spTree>
    <p:custDataLst>
      <p:tags r:id="rId3"/>
    </p:custDataLst>
  </p:cSld>
  <p:clrMapOvr>
    <a:masterClrMapping/>
  </p:clrMapOvr>
  <p:transition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36880" y="1190183"/>
            <a:ext cx="10279826" cy="959017"/>
            <a:chOff x="6958660" y="4897290"/>
            <a:chExt cx="10279826" cy="959017"/>
          </a:xfrm>
        </p:grpSpPr>
        <p:sp>
          <p:nvSpPr>
            <p:cNvPr id="36" name="椭圆 35"/>
            <p:cNvSpPr/>
            <p:nvPr/>
          </p:nvSpPr>
          <p:spPr>
            <a:xfrm>
              <a:off x="6958660" y="4897290"/>
              <a:ext cx="714694" cy="714694"/>
            </a:xfrm>
            <a:prstGeom prst="ellipse">
              <a:avLst/>
            </a:prstGeom>
            <a:solidFill>
              <a:srgbClr val="BD96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400" dirty="0">
                <a:cs typeface="+mn-ea"/>
                <a:sym typeface="+mn-lt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7679215" y="4897290"/>
              <a:ext cx="19800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原先的连接模式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7690938" y="5261016"/>
              <a:ext cx="9547548" cy="595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zh-CN" altLang="en-US" sz="1600" dirty="0">
                  <a:solidFill>
                    <a:srgbClr val="4D4D4D"/>
                  </a:solidFill>
                  <a:latin typeface="-apple-system"/>
                  <a:sym typeface="+mn-lt"/>
                </a:rPr>
                <a:t>通过观察运行日志可以发现，在一次数据获取的过程中，程序实际上并非只向数据库发起了一次连接，而是在频繁地创建与释放连接。这个过程为程序带来了很大的开销，同时也使得数据的传输效率降低。</a:t>
              </a:r>
              <a:endParaRPr lang="en-US" altLang="zh-CN" sz="1600" dirty="0">
                <a:solidFill>
                  <a:srgbClr val="4D4D4D"/>
                </a:solidFill>
                <a:latin typeface="-apple-system"/>
                <a:sym typeface="+mn-lt"/>
              </a:endParaRPr>
            </a:p>
          </p:txBody>
        </p:sp>
        <p:sp>
          <p:nvSpPr>
            <p:cNvPr id="38" name="arrow-pointing-left-circular-button_20407"/>
            <p:cNvSpPr>
              <a:spLocks noChangeAspect="1"/>
            </p:cNvSpPr>
            <p:nvPr/>
          </p:nvSpPr>
          <p:spPr bwMode="auto">
            <a:xfrm>
              <a:off x="7113445" y="5055174"/>
              <a:ext cx="405123" cy="404607"/>
            </a:xfrm>
            <a:custGeom>
              <a:avLst/>
              <a:gdLst>
                <a:gd name="T0" fmla="*/ 2307 w 4612"/>
                <a:gd name="T1" fmla="*/ 4614 h 4614"/>
                <a:gd name="T2" fmla="*/ 0 w 4612"/>
                <a:gd name="T3" fmla="*/ 2307 h 4614"/>
                <a:gd name="T4" fmla="*/ 2307 w 4612"/>
                <a:gd name="T5" fmla="*/ 0 h 4614"/>
                <a:gd name="T6" fmla="*/ 4612 w 4612"/>
                <a:gd name="T7" fmla="*/ 2227 h 4614"/>
                <a:gd name="T8" fmla="*/ 2031 w 4612"/>
                <a:gd name="T9" fmla="*/ 2222 h 4614"/>
                <a:gd name="T10" fmla="*/ 2479 w 4612"/>
                <a:gd name="T11" fmla="*/ 1775 h 4614"/>
                <a:gd name="T12" fmla="*/ 2367 w 4612"/>
                <a:gd name="T13" fmla="*/ 1662 h 4614"/>
                <a:gd name="T14" fmla="*/ 1727 w 4612"/>
                <a:gd name="T15" fmla="*/ 2302 h 4614"/>
                <a:gd name="T16" fmla="*/ 2378 w 4612"/>
                <a:gd name="T17" fmla="*/ 2952 h 4614"/>
                <a:gd name="T18" fmla="*/ 2490 w 4612"/>
                <a:gd name="T19" fmla="*/ 2840 h 4614"/>
                <a:gd name="T20" fmla="*/ 2032 w 4612"/>
                <a:gd name="T21" fmla="*/ 2381 h 4614"/>
                <a:gd name="T22" fmla="*/ 4612 w 4612"/>
                <a:gd name="T23" fmla="*/ 2387 h 4614"/>
                <a:gd name="T24" fmla="*/ 2307 w 4612"/>
                <a:gd name="T25" fmla="*/ 4614 h 4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12" h="4614">
                  <a:moveTo>
                    <a:pt x="2307" y="4614"/>
                  </a:moveTo>
                  <a:cubicBezTo>
                    <a:pt x="1035" y="4614"/>
                    <a:pt x="0" y="3579"/>
                    <a:pt x="0" y="2307"/>
                  </a:cubicBezTo>
                  <a:cubicBezTo>
                    <a:pt x="0" y="1035"/>
                    <a:pt x="1035" y="0"/>
                    <a:pt x="2307" y="0"/>
                  </a:cubicBezTo>
                  <a:cubicBezTo>
                    <a:pt x="3553" y="0"/>
                    <a:pt x="4570" y="992"/>
                    <a:pt x="4612" y="2227"/>
                  </a:cubicBezTo>
                  <a:lnTo>
                    <a:pt x="2031" y="2222"/>
                  </a:lnTo>
                  <a:lnTo>
                    <a:pt x="2479" y="1775"/>
                  </a:lnTo>
                  <a:lnTo>
                    <a:pt x="2367" y="1662"/>
                  </a:lnTo>
                  <a:lnTo>
                    <a:pt x="1727" y="2302"/>
                  </a:lnTo>
                  <a:lnTo>
                    <a:pt x="2378" y="2952"/>
                  </a:lnTo>
                  <a:lnTo>
                    <a:pt x="2490" y="2840"/>
                  </a:lnTo>
                  <a:lnTo>
                    <a:pt x="2032" y="2381"/>
                  </a:lnTo>
                  <a:lnTo>
                    <a:pt x="4612" y="2387"/>
                  </a:lnTo>
                  <a:cubicBezTo>
                    <a:pt x="4570" y="3622"/>
                    <a:pt x="3553" y="4614"/>
                    <a:pt x="2307" y="46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36880" y="0"/>
            <a:ext cx="326390" cy="625475"/>
          </a:xfrm>
          <a:prstGeom prst="rect">
            <a:avLst/>
          </a:prstGeom>
          <a:solidFill>
            <a:srgbClr val="D8B9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151574" y="2855140"/>
            <a:ext cx="9182880" cy="2278737"/>
            <a:chOff x="7679215" y="4897290"/>
            <a:chExt cx="10932927" cy="2278737"/>
          </a:xfrm>
        </p:grpSpPr>
        <p:sp>
          <p:nvSpPr>
            <p:cNvPr id="10" name="文本框 9"/>
            <p:cNvSpPr txBox="1"/>
            <p:nvPr/>
          </p:nvSpPr>
          <p:spPr>
            <a:xfrm>
              <a:off x="7679215" y="4897290"/>
              <a:ext cx="36647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使用数据库连接池的原因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690937" y="5261016"/>
              <a:ext cx="10921205" cy="1915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zh-CN" altLang="en-US" sz="1600" b="0" i="0" dirty="0">
                  <a:solidFill>
                    <a:srgbClr val="4D4D4D"/>
                  </a:solidFill>
                  <a:effectLst/>
                  <a:latin typeface="-apple-system"/>
                </a:rPr>
                <a:t>数据库连接池是在程序启动时建立多个数据库连接，并将这些连接组成一个连接池，统一进行管理，由程序动态地对池中的链接进行申请，使用，释放。</a:t>
              </a:r>
              <a:endParaRPr lang="en-US" altLang="zh-CN" sz="1600" b="0" i="0" dirty="0">
                <a:solidFill>
                  <a:srgbClr val="4D4D4D"/>
                </a:solidFill>
                <a:effectLst/>
                <a:latin typeface="-apple-system"/>
              </a:endParaRPr>
            </a:p>
            <a:p>
              <a:pPr>
                <a:lnSpc>
                  <a:spcPts val="2400"/>
                </a:lnSpc>
              </a:pPr>
              <a:r>
                <a:rPr lang="en-US" altLang="zh-CN" sz="1600" dirty="0">
                  <a:solidFill>
                    <a:srgbClr val="4D4D4D"/>
                  </a:solidFill>
                  <a:latin typeface="-apple-system"/>
                </a:rPr>
                <a:t>1.</a:t>
              </a:r>
              <a:r>
                <a:rPr lang="zh-CN" altLang="en-US" sz="1600" dirty="0">
                  <a:solidFill>
                    <a:srgbClr val="4D4D4D"/>
                  </a:solidFill>
                  <a:latin typeface="-apple-system"/>
                </a:rPr>
                <a:t>资源复用</a:t>
              </a:r>
              <a:endParaRPr lang="zh-CN" altLang="en-US" sz="1600" dirty="0">
                <a:solidFill>
                  <a:srgbClr val="4D4D4D"/>
                </a:solidFill>
                <a:latin typeface="-apple-system"/>
              </a:endParaRPr>
            </a:p>
            <a:p>
              <a:pPr>
                <a:lnSpc>
                  <a:spcPts val="2400"/>
                </a:lnSpc>
              </a:pPr>
              <a:r>
                <a:rPr lang="en-US" altLang="zh-CN" sz="1600" dirty="0">
                  <a:solidFill>
                    <a:srgbClr val="4D4D4D"/>
                  </a:solidFill>
                  <a:latin typeface="-apple-system"/>
                </a:rPr>
                <a:t>2.</a:t>
              </a:r>
              <a:r>
                <a:rPr lang="zh-CN" altLang="en-US" sz="1600" dirty="0">
                  <a:solidFill>
                    <a:srgbClr val="4D4D4D"/>
                  </a:solidFill>
                  <a:latin typeface="-apple-system"/>
                </a:rPr>
                <a:t>更快的系统相应速度</a:t>
              </a:r>
              <a:endParaRPr lang="zh-CN" altLang="en-US" sz="1600" dirty="0">
                <a:solidFill>
                  <a:srgbClr val="4D4D4D"/>
                </a:solidFill>
                <a:latin typeface="-apple-system"/>
              </a:endParaRPr>
            </a:p>
            <a:p>
              <a:pPr>
                <a:lnSpc>
                  <a:spcPts val="2400"/>
                </a:lnSpc>
              </a:pPr>
              <a:r>
                <a:rPr lang="en-US" altLang="zh-CN" sz="1600" dirty="0">
                  <a:solidFill>
                    <a:srgbClr val="4D4D4D"/>
                  </a:solidFill>
                  <a:latin typeface="-apple-system"/>
                </a:rPr>
                <a:t>3.</a:t>
              </a:r>
              <a:r>
                <a:rPr lang="zh-CN" altLang="en-US" sz="1600" dirty="0">
                  <a:solidFill>
                    <a:srgbClr val="4D4D4D"/>
                  </a:solidFill>
                  <a:latin typeface="-apple-system"/>
                </a:rPr>
                <a:t>统一的连接管理，避免数据库连接泄露</a:t>
              </a:r>
              <a:endParaRPr lang="zh-CN" altLang="en-US" sz="1600" dirty="0">
                <a:solidFill>
                  <a:srgbClr val="4D4D4D"/>
                </a:solidFill>
                <a:latin typeface="-apple-system"/>
              </a:endParaRPr>
            </a:p>
            <a:p>
              <a:pPr>
                <a:lnSpc>
                  <a:spcPts val="2400"/>
                </a:lnSpc>
              </a:pPr>
              <a:r>
                <a:rPr lang="en-US" altLang="zh-CN" sz="1600" dirty="0">
                  <a:solidFill>
                    <a:srgbClr val="4D4D4D"/>
                  </a:solidFill>
                  <a:latin typeface="-apple-system"/>
                </a:rPr>
                <a:t>4.</a:t>
              </a:r>
              <a:r>
                <a:rPr lang="zh-CN" altLang="en-US" sz="1600" dirty="0">
                  <a:solidFill>
                    <a:srgbClr val="4D4D4D"/>
                  </a:solidFill>
                  <a:latin typeface="-apple-system"/>
                </a:rPr>
                <a:t>避免多个线程同时使用一个连接</a:t>
              </a:r>
              <a:endParaRPr lang="zh-CN" altLang="en-US" sz="1600" dirty="0">
                <a:solidFill>
                  <a:srgbClr val="4D4D4D"/>
                </a:solidFill>
                <a:latin typeface="-apple-system"/>
              </a:endParaRPr>
            </a:p>
          </p:txBody>
        </p:sp>
      </p:grpSp>
      <p:sp>
        <p:nvSpPr>
          <p:cNvPr id="13" name="椭圆 12"/>
          <p:cNvSpPr/>
          <p:nvPr/>
        </p:nvSpPr>
        <p:spPr>
          <a:xfrm>
            <a:off x="454463" y="2850402"/>
            <a:ext cx="714694" cy="714694"/>
          </a:xfrm>
          <a:prstGeom prst="ellipse">
            <a:avLst/>
          </a:prstGeom>
          <a:solidFill>
            <a:srgbClr val="BD96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400" dirty="0">
              <a:cs typeface="+mn-ea"/>
              <a:sym typeface="+mn-lt"/>
            </a:endParaRPr>
          </a:p>
        </p:txBody>
      </p:sp>
      <p:sp>
        <p:nvSpPr>
          <p:cNvPr id="14" name="arrow-pointing-left-circular-button_20407"/>
          <p:cNvSpPr>
            <a:spLocks noChangeAspect="1"/>
          </p:cNvSpPr>
          <p:nvPr/>
        </p:nvSpPr>
        <p:spPr bwMode="auto">
          <a:xfrm>
            <a:off x="609248" y="3008286"/>
            <a:ext cx="405123" cy="404607"/>
          </a:xfrm>
          <a:custGeom>
            <a:avLst/>
            <a:gdLst>
              <a:gd name="T0" fmla="*/ 2307 w 4612"/>
              <a:gd name="T1" fmla="*/ 4614 h 4614"/>
              <a:gd name="T2" fmla="*/ 0 w 4612"/>
              <a:gd name="T3" fmla="*/ 2307 h 4614"/>
              <a:gd name="T4" fmla="*/ 2307 w 4612"/>
              <a:gd name="T5" fmla="*/ 0 h 4614"/>
              <a:gd name="T6" fmla="*/ 4612 w 4612"/>
              <a:gd name="T7" fmla="*/ 2227 h 4614"/>
              <a:gd name="T8" fmla="*/ 2031 w 4612"/>
              <a:gd name="T9" fmla="*/ 2222 h 4614"/>
              <a:gd name="T10" fmla="*/ 2479 w 4612"/>
              <a:gd name="T11" fmla="*/ 1775 h 4614"/>
              <a:gd name="T12" fmla="*/ 2367 w 4612"/>
              <a:gd name="T13" fmla="*/ 1662 h 4614"/>
              <a:gd name="T14" fmla="*/ 1727 w 4612"/>
              <a:gd name="T15" fmla="*/ 2302 h 4614"/>
              <a:gd name="T16" fmla="*/ 2378 w 4612"/>
              <a:gd name="T17" fmla="*/ 2952 h 4614"/>
              <a:gd name="T18" fmla="*/ 2490 w 4612"/>
              <a:gd name="T19" fmla="*/ 2840 h 4614"/>
              <a:gd name="T20" fmla="*/ 2032 w 4612"/>
              <a:gd name="T21" fmla="*/ 2381 h 4614"/>
              <a:gd name="T22" fmla="*/ 4612 w 4612"/>
              <a:gd name="T23" fmla="*/ 2387 h 4614"/>
              <a:gd name="T24" fmla="*/ 2307 w 4612"/>
              <a:gd name="T25" fmla="*/ 4614 h 4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12" h="4614">
                <a:moveTo>
                  <a:pt x="2307" y="4614"/>
                </a:moveTo>
                <a:cubicBezTo>
                  <a:pt x="1035" y="4614"/>
                  <a:pt x="0" y="3579"/>
                  <a:pt x="0" y="2307"/>
                </a:cubicBezTo>
                <a:cubicBezTo>
                  <a:pt x="0" y="1035"/>
                  <a:pt x="1035" y="0"/>
                  <a:pt x="2307" y="0"/>
                </a:cubicBezTo>
                <a:cubicBezTo>
                  <a:pt x="3553" y="0"/>
                  <a:pt x="4570" y="992"/>
                  <a:pt x="4612" y="2227"/>
                </a:cubicBezTo>
                <a:lnTo>
                  <a:pt x="2031" y="2222"/>
                </a:lnTo>
                <a:lnTo>
                  <a:pt x="2479" y="1775"/>
                </a:lnTo>
                <a:lnTo>
                  <a:pt x="2367" y="1662"/>
                </a:lnTo>
                <a:lnTo>
                  <a:pt x="1727" y="2302"/>
                </a:lnTo>
                <a:lnTo>
                  <a:pt x="2378" y="2952"/>
                </a:lnTo>
                <a:lnTo>
                  <a:pt x="2490" y="2840"/>
                </a:lnTo>
                <a:lnTo>
                  <a:pt x="2032" y="2381"/>
                </a:lnTo>
                <a:lnTo>
                  <a:pt x="4612" y="2387"/>
                </a:lnTo>
                <a:cubicBezTo>
                  <a:pt x="4570" y="3622"/>
                  <a:pt x="3553" y="4614"/>
                  <a:pt x="2307" y="46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72892" y="14421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数据库连接池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61065" y="5988050"/>
            <a:ext cx="6737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D8B98D"/>
                </a:solidFill>
                <a:cs typeface="+mn-ea"/>
                <a:sym typeface="+mn-lt"/>
              </a:rPr>
              <a:t>07</a:t>
            </a:r>
            <a:endParaRPr lang="en-US" altLang="zh-CN" sz="2400" dirty="0">
              <a:solidFill>
                <a:srgbClr val="D8B98D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ransition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6880" y="0"/>
            <a:ext cx="326390" cy="625475"/>
          </a:xfrm>
          <a:prstGeom prst="rect">
            <a:avLst/>
          </a:prstGeom>
          <a:solidFill>
            <a:srgbClr val="D8B9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133990" y="1154158"/>
            <a:ext cx="10327081" cy="4609971"/>
            <a:chOff x="7679215" y="4897290"/>
            <a:chExt cx="10932927" cy="4609971"/>
          </a:xfrm>
        </p:grpSpPr>
        <p:sp>
          <p:nvSpPr>
            <p:cNvPr id="10" name="文本框 9"/>
            <p:cNvSpPr txBox="1"/>
            <p:nvPr/>
          </p:nvSpPr>
          <p:spPr>
            <a:xfrm>
              <a:off x="7679215" y="4897290"/>
              <a:ext cx="29604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数据库连接池的实现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690937" y="5261016"/>
              <a:ext cx="10921205" cy="4246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500"/>
                </a:lnSpc>
              </a:pPr>
              <a:r>
                <a:rPr lang="en-US" altLang="zh-CN" sz="1600" b="0" i="0" dirty="0">
                  <a:solidFill>
                    <a:srgbClr val="4D4D4D"/>
                  </a:solidFill>
                  <a:effectLst/>
                  <a:latin typeface="-apple-system"/>
                </a:rPr>
                <a:t>1.</a:t>
              </a:r>
              <a:r>
                <a:rPr lang="zh-CN" altLang="en-US" sz="1600" dirty="0">
                  <a:solidFill>
                    <a:srgbClr val="4D4D4D"/>
                  </a:solidFill>
                  <a:latin typeface="-apple-system"/>
                </a:rPr>
                <a:t>通过实现</a:t>
              </a:r>
              <a:r>
                <a:rPr lang="en-US" altLang="zh-CN" sz="1600" dirty="0">
                  <a:solidFill>
                    <a:schemeClr val="accent1"/>
                  </a:solidFill>
                  <a:latin typeface="-apple-system"/>
                </a:rPr>
                <a:t>JDBC</a:t>
              </a:r>
              <a:r>
                <a:rPr lang="zh-CN" altLang="en-US" sz="1600" dirty="0">
                  <a:solidFill>
                    <a:srgbClr val="4D4D4D"/>
                  </a:solidFill>
                  <a:latin typeface="-apple-system"/>
                </a:rPr>
                <a:t>中提供的连接池接口 </a:t>
              </a:r>
              <a:r>
                <a:rPr kumimoji="0" lang="en-US" altLang="zh-CN" sz="1600" b="0" i="0" u="none" strike="noStrike" cap="none" normalizeH="0" baseline="0" dirty="0">
                  <a:solidFill>
                    <a:schemeClr val="accent1"/>
                  </a:solidFill>
                  <a:latin typeface="-apple-system"/>
                </a:rPr>
                <a:t>javax.sql.Dataource</a:t>
              </a: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/>
                  <a:latin typeface="Arial Unicode MS"/>
                  <a:ea typeface="JetBrains Mono"/>
                </a:rPr>
                <a:t> </a:t>
              </a:r>
              <a:r>
                <a:rPr lang="zh-CN" altLang="en-US" sz="1600" dirty="0">
                  <a:solidFill>
                    <a:srgbClr val="4D4D4D"/>
                  </a:solidFill>
                  <a:latin typeface="-apple-system"/>
                </a:rPr>
                <a:t>来得到数据库连接池类</a:t>
              </a:r>
              <a:r>
                <a:rPr lang="en-US" altLang="zh-CN" sz="1600" dirty="0">
                  <a:solidFill>
                    <a:schemeClr val="accent1"/>
                  </a:solidFill>
                  <a:latin typeface="-apple-system"/>
                </a:rPr>
                <a:t>DB_Pool</a:t>
              </a:r>
              <a:r>
                <a:rPr lang="zh-CN" altLang="en-US" sz="1600" dirty="0">
                  <a:solidFill>
                    <a:srgbClr val="4D4D4D"/>
                  </a:solidFill>
                  <a:latin typeface="-apple-system"/>
                </a:rPr>
                <a:t>。</a:t>
              </a:r>
              <a:endParaRPr lang="en-US" altLang="zh-CN" sz="1600" dirty="0">
                <a:solidFill>
                  <a:srgbClr val="4D4D4D"/>
                </a:solidFill>
                <a:latin typeface="-apple-system"/>
              </a:endParaRPr>
            </a:p>
            <a:p>
              <a:pPr>
                <a:lnSpc>
                  <a:spcPts val="2500"/>
                </a:lnSpc>
              </a:pPr>
              <a:endParaRPr lang="en-US" altLang="zh-CN" sz="1600" dirty="0">
                <a:solidFill>
                  <a:srgbClr val="4D4D4D"/>
                </a:solidFill>
                <a:latin typeface="-apple-system"/>
              </a:endParaRPr>
            </a:p>
            <a:p>
              <a:pPr>
                <a:lnSpc>
                  <a:spcPts val="2500"/>
                </a:lnSpc>
              </a:pPr>
              <a:r>
                <a:rPr lang="en-US" altLang="zh-CN" sz="1600" dirty="0">
                  <a:solidFill>
                    <a:srgbClr val="4D4D4D"/>
                  </a:solidFill>
                  <a:latin typeface="-apple-system"/>
                </a:rPr>
                <a:t>2.</a:t>
              </a:r>
              <a:r>
                <a:rPr lang="zh-CN" altLang="en-US" sz="1600" dirty="0">
                  <a:solidFill>
                    <a:srgbClr val="4D4D4D"/>
                  </a:solidFill>
                  <a:latin typeface="-apple-system"/>
                </a:rPr>
                <a:t>在</a:t>
              </a:r>
              <a:r>
                <a:rPr lang="en-US" altLang="zh-CN" sz="1600" dirty="0">
                  <a:solidFill>
                    <a:schemeClr val="accent1"/>
                  </a:solidFill>
                  <a:latin typeface="-apple-system"/>
                </a:rPr>
                <a:t>DB_Pool</a:t>
              </a:r>
              <a:r>
                <a:rPr lang="zh-CN" altLang="en-US" sz="1600" dirty="0">
                  <a:solidFill>
                    <a:srgbClr val="4D4D4D"/>
                  </a:solidFill>
                  <a:latin typeface="-apple-system"/>
                </a:rPr>
                <a:t>中维护一个列表</a:t>
              </a:r>
              <a:r>
                <a:rPr lang="en-US" altLang="zh-CN" sz="1600" dirty="0">
                  <a:solidFill>
                    <a:srgbClr val="4D4D4D"/>
                  </a:solidFill>
                  <a:latin typeface="-apple-system"/>
                </a:rPr>
                <a:t>pool</a:t>
              </a:r>
              <a:r>
                <a:rPr lang="zh-CN" altLang="en-US" sz="1600" dirty="0">
                  <a:solidFill>
                    <a:srgbClr val="4D4D4D"/>
                  </a:solidFill>
                  <a:latin typeface="-apple-system"/>
                </a:rPr>
                <a:t>以存储提前申请的连接。由于连接池可能在多个线程中被使用，列表必须能够保证线程安全，所以我们使用</a:t>
              </a:r>
              <a:r>
                <a:rPr lang="en-US" altLang="zh-CN" sz="1600" dirty="0">
                  <a:solidFill>
                    <a:schemeClr val="accent1"/>
                  </a:solidFill>
                  <a:latin typeface="-apple-system"/>
                </a:rPr>
                <a:t>Collections.synchronizedList</a:t>
              </a:r>
              <a:r>
                <a:rPr lang="zh-CN" altLang="en-US" sz="1600" dirty="0">
                  <a:solidFill>
                    <a:srgbClr val="4D4D4D"/>
                  </a:solidFill>
                  <a:latin typeface="-apple-system"/>
                </a:rPr>
                <a:t>方法创建列表。</a:t>
              </a:r>
              <a:endParaRPr lang="en-US" altLang="zh-CN" sz="1600" dirty="0">
                <a:solidFill>
                  <a:srgbClr val="4D4D4D"/>
                </a:solidFill>
                <a:latin typeface="-apple-system"/>
              </a:endParaRPr>
            </a:p>
            <a:p>
              <a:pPr>
                <a:lnSpc>
                  <a:spcPts val="2500"/>
                </a:lnSpc>
              </a:pPr>
              <a:endParaRPr lang="en-US" altLang="zh-CN" sz="1600" dirty="0">
                <a:solidFill>
                  <a:srgbClr val="4D4D4D"/>
                </a:solidFill>
                <a:latin typeface="-apple-system"/>
              </a:endParaRPr>
            </a:p>
            <a:p>
              <a:pPr>
                <a:lnSpc>
                  <a:spcPts val="2500"/>
                </a:lnSpc>
              </a:pPr>
              <a:r>
                <a:rPr lang="en-US" altLang="zh-CN" sz="1600" dirty="0">
                  <a:solidFill>
                    <a:srgbClr val="4D4D4D"/>
                  </a:solidFill>
                  <a:latin typeface="-apple-system"/>
                </a:rPr>
                <a:t>3.</a:t>
              </a:r>
              <a:r>
                <a:rPr lang="zh-CN" altLang="en-US" sz="1600" dirty="0">
                  <a:solidFill>
                    <a:srgbClr val="4D4D4D"/>
                  </a:solidFill>
                  <a:latin typeface="-apple-system"/>
                </a:rPr>
                <a:t>实现静态方法</a:t>
              </a:r>
              <a:r>
                <a:rPr lang="en-US" altLang="zh-CN" sz="1600" dirty="0">
                  <a:solidFill>
                    <a:schemeClr val="accent1"/>
                  </a:solidFill>
                  <a:latin typeface="-apple-system"/>
                </a:rPr>
                <a:t>init</a:t>
              </a:r>
              <a:r>
                <a:rPr lang="zh-CN" altLang="en-US" sz="1600" dirty="0">
                  <a:solidFill>
                    <a:srgbClr val="4D4D4D"/>
                  </a:solidFill>
                  <a:latin typeface="-apple-system"/>
                </a:rPr>
                <a:t>用于初始化连接，在</a:t>
              </a:r>
              <a:r>
                <a:rPr lang="en-US" altLang="zh-CN" sz="1600" dirty="0">
                  <a:solidFill>
                    <a:schemeClr val="accent1"/>
                  </a:solidFill>
                  <a:latin typeface="-apple-system"/>
                </a:rPr>
                <a:t>login</a:t>
              </a:r>
              <a:r>
                <a:rPr lang="zh-CN" altLang="en-US" sz="1600" dirty="0">
                  <a:solidFill>
                    <a:srgbClr val="4D4D4D"/>
                  </a:solidFill>
                  <a:latin typeface="-apple-system"/>
                </a:rPr>
                <a:t>界面启动。</a:t>
              </a:r>
              <a:endParaRPr lang="en-US" altLang="zh-CN" sz="1600" dirty="0">
                <a:solidFill>
                  <a:srgbClr val="4D4D4D"/>
                </a:solidFill>
                <a:latin typeface="-apple-system"/>
              </a:endParaRPr>
            </a:p>
            <a:p>
              <a:pPr>
                <a:lnSpc>
                  <a:spcPts val="2500"/>
                </a:lnSpc>
              </a:pPr>
              <a:endParaRPr lang="en-US" altLang="zh-CN" sz="1600" dirty="0">
                <a:solidFill>
                  <a:srgbClr val="4D4D4D"/>
                </a:solidFill>
                <a:latin typeface="-apple-system"/>
              </a:endParaRPr>
            </a:p>
            <a:p>
              <a:pPr>
                <a:lnSpc>
                  <a:spcPts val="2500"/>
                </a:lnSpc>
              </a:pPr>
              <a:r>
                <a:rPr lang="en-US" altLang="zh-CN" sz="1600" dirty="0">
                  <a:solidFill>
                    <a:srgbClr val="4D4D4D"/>
                  </a:solidFill>
                  <a:latin typeface="-apple-system"/>
                </a:rPr>
                <a:t>4.</a:t>
              </a:r>
              <a:r>
                <a:rPr lang="zh-CN" altLang="en-US" sz="1600" dirty="0">
                  <a:solidFill>
                    <a:srgbClr val="4D4D4D"/>
                  </a:solidFill>
                  <a:latin typeface="-apple-system"/>
                </a:rPr>
                <a:t>实现</a:t>
              </a:r>
              <a:r>
                <a:rPr lang="en-US" altLang="zh-CN" sz="1600" dirty="0">
                  <a:solidFill>
                    <a:schemeClr val="accent1"/>
                  </a:solidFill>
                  <a:latin typeface="-apple-system"/>
                </a:rPr>
                <a:t>getConnection</a:t>
              </a:r>
              <a:r>
                <a:rPr lang="zh-CN" altLang="en-US" sz="1600" dirty="0">
                  <a:solidFill>
                    <a:srgbClr val="4D4D4D"/>
                  </a:solidFill>
                  <a:latin typeface="-apple-system"/>
                </a:rPr>
                <a:t>方法用于获取连接，当列表不为空，从列表中取出连接交给使用者，否则，为其重新申请一个连接。</a:t>
              </a:r>
              <a:endParaRPr lang="en-US" altLang="zh-CN" sz="1600" dirty="0" err="1">
                <a:solidFill>
                  <a:schemeClr val="accent1">
                    <a:lumMod val="75000"/>
                  </a:schemeClr>
                </a:solidFill>
                <a:latin typeface="Arial Unicode MS"/>
              </a:endParaRPr>
            </a:p>
            <a:p>
              <a:pPr>
                <a:lnSpc>
                  <a:spcPts val="2500"/>
                </a:lnSpc>
              </a:pPr>
              <a:endParaRPr lang="en-US" altLang="zh-CN" sz="1600" dirty="0">
                <a:solidFill>
                  <a:srgbClr val="4D4D4D"/>
                </a:solidFill>
                <a:latin typeface="-apple-system"/>
              </a:endParaRPr>
            </a:p>
            <a:p>
              <a:pPr>
                <a:lnSpc>
                  <a:spcPts val="2500"/>
                </a:lnSpc>
              </a:pPr>
              <a:r>
                <a:rPr lang="en-US" altLang="zh-CN" sz="1600" dirty="0">
                  <a:solidFill>
                    <a:srgbClr val="4D4D4D"/>
                  </a:solidFill>
                  <a:latin typeface="-apple-system"/>
                </a:rPr>
                <a:t>5.</a:t>
              </a:r>
              <a:r>
                <a:rPr lang="zh-CN" altLang="en-US" sz="1600" dirty="0">
                  <a:solidFill>
                    <a:srgbClr val="4D4D4D"/>
                  </a:solidFill>
                  <a:latin typeface="-apple-system"/>
                </a:rPr>
                <a:t>实现</a:t>
              </a:r>
              <a:r>
                <a:rPr lang="en-US" altLang="zh-CN" sz="1600" dirty="0">
                  <a:solidFill>
                    <a:schemeClr val="accent1"/>
                  </a:solidFill>
                  <a:latin typeface="-apple-system"/>
                </a:rPr>
                <a:t>release</a:t>
              </a:r>
              <a:r>
                <a:rPr lang="zh-CN" altLang="en-US" sz="1600" dirty="0">
                  <a:solidFill>
                    <a:srgbClr val="4D4D4D"/>
                  </a:solidFill>
                  <a:latin typeface="-apple-system"/>
                </a:rPr>
                <a:t>方法用于释放连接，当方法被调用时，我们将连接归还到线程池中，若此时线程池中连接数过多，我们则将连接释放。</a:t>
              </a:r>
              <a:endParaRPr lang="en-US" altLang="zh-CN" sz="1600" dirty="0">
                <a:solidFill>
                  <a:srgbClr val="4D4D4D"/>
                </a:solidFill>
                <a:latin typeface="-apple-system"/>
              </a:endParaRPr>
            </a:p>
            <a:p>
              <a:pPr>
                <a:lnSpc>
                  <a:spcPts val="2400"/>
                </a:lnSpc>
              </a:pPr>
              <a:endParaRPr lang="en-US" altLang="zh-CN" sz="4000" dirty="0">
                <a:latin typeface="Arial" panose="020B0604020202020204" pitchFamily="34" charset="0"/>
                <a:ea typeface="JetBrains Mono"/>
              </a:endParaRPr>
            </a:p>
          </p:txBody>
        </p:sp>
      </p:grpSp>
      <p:sp>
        <p:nvSpPr>
          <p:cNvPr id="13" name="椭圆 12"/>
          <p:cNvSpPr/>
          <p:nvPr/>
        </p:nvSpPr>
        <p:spPr>
          <a:xfrm>
            <a:off x="436880" y="1149420"/>
            <a:ext cx="714694" cy="714694"/>
          </a:xfrm>
          <a:prstGeom prst="ellipse">
            <a:avLst/>
          </a:prstGeom>
          <a:solidFill>
            <a:srgbClr val="BD96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400" dirty="0">
              <a:cs typeface="+mn-ea"/>
              <a:sym typeface="+mn-lt"/>
            </a:endParaRPr>
          </a:p>
        </p:txBody>
      </p:sp>
      <p:sp>
        <p:nvSpPr>
          <p:cNvPr id="14" name="arrow-pointing-left-circular-button_20407"/>
          <p:cNvSpPr>
            <a:spLocks noChangeAspect="1"/>
          </p:cNvSpPr>
          <p:nvPr/>
        </p:nvSpPr>
        <p:spPr bwMode="auto">
          <a:xfrm>
            <a:off x="591665" y="1307304"/>
            <a:ext cx="405123" cy="404607"/>
          </a:xfrm>
          <a:custGeom>
            <a:avLst/>
            <a:gdLst>
              <a:gd name="T0" fmla="*/ 2307 w 4612"/>
              <a:gd name="T1" fmla="*/ 4614 h 4614"/>
              <a:gd name="T2" fmla="*/ 0 w 4612"/>
              <a:gd name="T3" fmla="*/ 2307 h 4614"/>
              <a:gd name="T4" fmla="*/ 2307 w 4612"/>
              <a:gd name="T5" fmla="*/ 0 h 4614"/>
              <a:gd name="T6" fmla="*/ 4612 w 4612"/>
              <a:gd name="T7" fmla="*/ 2227 h 4614"/>
              <a:gd name="T8" fmla="*/ 2031 w 4612"/>
              <a:gd name="T9" fmla="*/ 2222 h 4614"/>
              <a:gd name="T10" fmla="*/ 2479 w 4612"/>
              <a:gd name="T11" fmla="*/ 1775 h 4614"/>
              <a:gd name="T12" fmla="*/ 2367 w 4612"/>
              <a:gd name="T13" fmla="*/ 1662 h 4614"/>
              <a:gd name="T14" fmla="*/ 1727 w 4612"/>
              <a:gd name="T15" fmla="*/ 2302 h 4614"/>
              <a:gd name="T16" fmla="*/ 2378 w 4612"/>
              <a:gd name="T17" fmla="*/ 2952 h 4614"/>
              <a:gd name="T18" fmla="*/ 2490 w 4612"/>
              <a:gd name="T19" fmla="*/ 2840 h 4614"/>
              <a:gd name="T20" fmla="*/ 2032 w 4612"/>
              <a:gd name="T21" fmla="*/ 2381 h 4614"/>
              <a:gd name="T22" fmla="*/ 4612 w 4612"/>
              <a:gd name="T23" fmla="*/ 2387 h 4614"/>
              <a:gd name="T24" fmla="*/ 2307 w 4612"/>
              <a:gd name="T25" fmla="*/ 4614 h 4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12" h="4614">
                <a:moveTo>
                  <a:pt x="2307" y="4614"/>
                </a:moveTo>
                <a:cubicBezTo>
                  <a:pt x="1035" y="4614"/>
                  <a:pt x="0" y="3579"/>
                  <a:pt x="0" y="2307"/>
                </a:cubicBezTo>
                <a:cubicBezTo>
                  <a:pt x="0" y="1035"/>
                  <a:pt x="1035" y="0"/>
                  <a:pt x="2307" y="0"/>
                </a:cubicBezTo>
                <a:cubicBezTo>
                  <a:pt x="3553" y="0"/>
                  <a:pt x="4570" y="992"/>
                  <a:pt x="4612" y="2227"/>
                </a:cubicBezTo>
                <a:lnTo>
                  <a:pt x="2031" y="2222"/>
                </a:lnTo>
                <a:lnTo>
                  <a:pt x="2479" y="1775"/>
                </a:lnTo>
                <a:lnTo>
                  <a:pt x="2367" y="1662"/>
                </a:lnTo>
                <a:lnTo>
                  <a:pt x="1727" y="2302"/>
                </a:lnTo>
                <a:lnTo>
                  <a:pt x="2378" y="2952"/>
                </a:lnTo>
                <a:lnTo>
                  <a:pt x="2490" y="2840"/>
                </a:lnTo>
                <a:lnTo>
                  <a:pt x="2032" y="2381"/>
                </a:lnTo>
                <a:lnTo>
                  <a:pt x="4612" y="2387"/>
                </a:lnTo>
                <a:cubicBezTo>
                  <a:pt x="4570" y="3622"/>
                  <a:pt x="3553" y="4614"/>
                  <a:pt x="2307" y="46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" name="arrow-pointing-left-circular-button_20407"/>
          <p:cNvSpPr>
            <a:spLocks noChangeAspect="1"/>
          </p:cNvSpPr>
          <p:nvPr/>
        </p:nvSpPr>
        <p:spPr bwMode="auto">
          <a:xfrm>
            <a:off x="541524" y="3198502"/>
            <a:ext cx="405123" cy="404607"/>
          </a:xfrm>
          <a:custGeom>
            <a:avLst/>
            <a:gdLst>
              <a:gd name="T0" fmla="*/ 2307 w 4612"/>
              <a:gd name="T1" fmla="*/ 4614 h 4614"/>
              <a:gd name="T2" fmla="*/ 0 w 4612"/>
              <a:gd name="T3" fmla="*/ 2307 h 4614"/>
              <a:gd name="T4" fmla="*/ 2307 w 4612"/>
              <a:gd name="T5" fmla="*/ 0 h 4614"/>
              <a:gd name="T6" fmla="*/ 4612 w 4612"/>
              <a:gd name="T7" fmla="*/ 2227 h 4614"/>
              <a:gd name="T8" fmla="*/ 2031 w 4612"/>
              <a:gd name="T9" fmla="*/ 2222 h 4614"/>
              <a:gd name="T10" fmla="*/ 2479 w 4612"/>
              <a:gd name="T11" fmla="*/ 1775 h 4614"/>
              <a:gd name="T12" fmla="*/ 2367 w 4612"/>
              <a:gd name="T13" fmla="*/ 1662 h 4614"/>
              <a:gd name="T14" fmla="*/ 1727 w 4612"/>
              <a:gd name="T15" fmla="*/ 2302 h 4614"/>
              <a:gd name="T16" fmla="*/ 2378 w 4612"/>
              <a:gd name="T17" fmla="*/ 2952 h 4614"/>
              <a:gd name="T18" fmla="*/ 2490 w 4612"/>
              <a:gd name="T19" fmla="*/ 2840 h 4614"/>
              <a:gd name="T20" fmla="*/ 2032 w 4612"/>
              <a:gd name="T21" fmla="*/ 2381 h 4614"/>
              <a:gd name="T22" fmla="*/ 4612 w 4612"/>
              <a:gd name="T23" fmla="*/ 2387 h 4614"/>
              <a:gd name="T24" fmla="*/ 2307 w 4612"/>
              <a:gd name="T25" fmla="*/ 4614 h 4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12" h="4614">
                <a:moveTo>
                  <a:pt x="2307" y="4614"/>
                </a:moveTo>
                <a:cubicBezTo>
                  <a:pt x="1035" y="4614"/>
                  <a:pt x="0" y="3579"/>
                  <a:pt x="0" y="2307"/>
                </a:cubicBezTo>
                <a:cubicBezTo>
                  <a:pt x="0" y="1035"/>
                  <a:pt x="1035" y="0"/>
                  <a:pt x="2307" y="0"/>
                </a:cubicBezTo>
                <a:cubicBezTo>
                  <a:pt x="3553" y="0"/>
                  <a:pt x="4570" y="992"/>
                  <a:pt x="4612" y="2227"/>
                </a:cubicBezTo>
                <a:lnTo>
                  <a:pt x="2031" y="2222"/>
                </a:lnTo>
                <a:lnTo>
                  <a:pt x="2479" y="1775"/>
                </a:lnTo>
                <a:lnTo>
                  <a:pt x="2367" y="1662"/>
                </a:lnTo>
                <a:lnTo>
                  <a:pt x="1727" y="2302"/>
                </a:lnTo>
                <a:lnTo>
                  <a:pt x="2378" y="2952"/>
                </a:lnTo>
                <a:lnTo>
                  <a:pt x="2490" y="2840"/>
                </a:lnTo>
                <a:lnTo>
                  <a:pt x="2032" y="2381"/>
                </a:lnTo>
                <a:lnTo>
                  <a:pt x="4612" y="2387"/>
                </a:lnTo>
                <a:cubicBezTo>
                  <a:pt x="4570" y="3622"/>
                  <a:pt x="3553" y="4614"/>
                  <a:pt x="2307" y="46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72892" y="14421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数据库连接池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61065" y="5988050"/>
            <a:ext cx="6737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D8B98D"/>
                </a:solidFill>
                <a:cs typeface="+mn-ea"/>
                <a:sym typeface="+mn-lt"/>
              </a:rPr>
              <a:t>08</a:t>
            </a:r>
            <a:endParaRPr lang="en-US" altLang="zh-CN" sz="2400" dirty="0">
              <a:solidFill>
                <a:srgbClr val="D8B98D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ransition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80000">
              <a:srgbClr val="F0F0F0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同心圆 4"/>
          <p:cNvSpPr/>
          <p:nvPr/>
        </p:nvSpPr>
        <p:spPr>
          <a:xfrm>
            <a:off x="-2103120" y="2947035"/>
            <a:ext cx="5061585" cy="5316220"/>
          </a:xfrm>
          <a:prstGeom prst="donut">
            <a:avLst>
              <a:gd name="adj" fmla="val 25981"/>
            </a:avLst>
          </a:prstGeom>
          <a:solidFill>
            <a:srgbClr val="D8B98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7" name="同心圆 16"/>
          <p:cNvSpPr/>
          <p:nvPr/>
        </p:nvSpPr>
        <p:spPr>
          <a:xfrm>
            <a:off x="8082280" y="-3520440"/>
            <a:ext cx="5100320" cy="5316220"/>
          </a:xfrm>
          <a:prstGeom prst="donut">
            <a:avLst>
              <a:gd name="adj" fmla="val 22105"/>
            </a:avLst>
          </a:prstGeom>
          <a:pattFill prst="pct25">
            <a:fgClr>
              <a:srgbClr val="D8B98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70182" y="2706255"/>
            <a:ext cx="8931563" cy="1948873"/>
          </a:xfrm>
          <a:prstGeom prst="rect">
            <a:avLst/>
          </a:prstGeom>
          <a:solidFill>
            <a:schemeClr val="tx2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4" name="图片 23" descr="C:\Users\111\Desktop\5fa55e857bb05.jpg5fa55e857bb05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1569720" y="2706370"/>
            <a:ext cx="3885565" cy="1948815"/>
          </a:xfrm>
          <a:custGeom>
            <a:avLst/>
            <a:gdLst>
              <a:gd name="connsiteX0" fmla="*/ 0 w 4484254"/>
              <a:gd name="connsiteY0" fmla="*/ 0 h 1930400"/>
              <a:gd name="connsiteX1" fmla="*/ 4484254 w 4484254"/>
              <a:gd name="connsiteY1" fmla="*/ 0 h 1930400"/>
              <a:gd name="connsiteX2" fmla="*/ 4484254 w 4484254"/>
              <a:gd name="connsiteY2" fmla="*/ 1930400 h 1930400"/>
              <a:gd name="connsiteX3" fmla="*/ 0 w 4484254"/>
              <a:gd name="connsiteY3" fmla="*/ 1930400 h 193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4254" h="1930400">
                <a:moveTo>
                  <a:pt x="0" y="0"/>
                </a:moveTo>
                <a:lnTo>
                  <a:pt x="4484254" y="0"/>
                </a:lnTo>
                <a:lnTo>
                  <a:pt x="4484254" y="1930400"/>
                </a:lnTo>
                <a:lnTo>
                  <a:pt x="0" y="1930400"/>
                </a:lnTo>
                <a:close/>
              </a:path>
            </a:pathLst>
          </a:custGeom>
        </p:spPr>
      </p:pic>
      <p:sp>
        <p:nvSpPr>
          <p:cNvPr id="7" name="矩形 6"/>
          <p:cNvSpPr/>
          <p:nvPr/>
        </p:nvSpPr>
        <p:spPr>
          <a:xfrm>
            <a:off x="2355273" y="1491673"/>
            <a:ext cx="1256146" cy="1930400"/>
          </a:xfrm>
          <a:prstGeom prst="rect">
            <a:avLst/>
          </a:prstGeom>
          <a:solidFill>
            <a:srgbClr val="D8B9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85828" y="1676984"/>
            <a:ext cx="5693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</a:t>
            </a:r>
            <a:endParaRPr lang="en-US" altLang="zh-CN" sz="5400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856739" y="3174250"/>
            <a:ext cx="2468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模块与功能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077710" y="3819525"/>
            <a:ext cx="20262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Modules and Functions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等腰三角形 17"/>
          <p:cNvSpPr/>
          <p:nvPr/>
        </p:nvSpPr>
        <p:spPr>
          <a:xfrm rot="16200000">
            <a:off x="5173345" y="3596640"/>
            <a:ext cx="326390" cy="237490"/>
          </a:xfrm>
          <a:prstGeom prst="triangle">
            <a:avLst/>
          </a:prstGeom>
          <a:solidFill>
            <a:srgbClr val="A8A9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p:transition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7" grpId="0" bldLvl="0" animBg="1"/>
      <p:bldP spid="6" grpId="0" bldLvl="0" animBg="1"/>
      <p:bldP spid="7" grpId="0" bldLvl="0" animBg="1"/>
      <p:bldP spid="4" grpId="0"/>
      <p:bldP spid="37" grpId="0"/>
      <p:bldP spid="38" grpId="0"/>
      <p:bldP spid="18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80000">
              <a:srgbClr val="F0F0F0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6880" y="0"/>
            <a:ext cx="326390" cy="625475"/>
          </a:xfrm>
          <a:prstGeom prst="rect">
            <a:avLst/>
          </a:prstGeom>
          <a:solidFill>
            <a:srgbClr val="D8B9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977265" y="226695"/>
            <a:ext cx="20389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模块与功能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61065" y="5988050"/>
            <a:ext cx="6737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D8B98D"/>
                </a:solidFill>
                <a:cs typeface="+mn-ea"/>
                <a:sym typeface="+mn-lt"/>
              </a:rPr>
              <a:t>09</a:t>
            </a:r>
            <a:endParaRPr lang="en-US" altLang="zh-CN" sz="2400" dirty="0">
              <a:solidFill>
                <a:srgbClr val="D8B98D"/>
              </a:solidFill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3392054" y="2295236"/>
            <a:ext cx="7241309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424054" y="1971963"/>
            <a:ext cx="766618" cy="692727"/>
          </a:xfrm>
          <a:prstGeom prst="rect">
            <a:avLst/>
          </a:prstGeom>
          <a:solidFill>
            <a:srgbClr val="D8B9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597437" y="1948872"/>
            <a:ext cx="766618" cy="6927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0633363" y="2318326"/>
            <a:ext cx="0" cy="222134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2810163" y="4539672"/>
            <a:ext cx="782320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2810163" y="4539670"/>
            <a:ext cx="0" cy="107141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7026678" y="4193308"/>
            <a:ext cx="766618" cy="692727"/>
          </a:xfrm>
          <a:prstGeom prst="rect">
            <a:avLst/>
          </a:prstGeom>
          <a:solidFill>
            <a:srgbClr val="D8B9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515165" y="2056081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675369" y="202995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104454" y="4278061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07912" y="2664180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cs typeface="+mn-ea"/>
                <a:sym typeface="+mn-lt"/>
              </a:rPr>
              <a:t>个人信息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622364" y="2759255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cs typeface="+mn-ea"/>
                <a:sym typeface="+mn-lt"/>
              </a:rPr>
              <a:t>社群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883280" y="4656510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cs typeface="+mn-ea"/>
                <a:sym typeface="+mn-lt"/>
              </a:rPr>
              <a:t>商品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426854" y="5055282"/>
            <a:ext cx="766618" cy="6927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504630" y="5140035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302519" y="5264813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cs typeface="+mn-ea"/>
                <a:sym typeface="+mn-lt"/>
              </a:rPr>
              <a:t>帖子</a:t>
            </a:r>
            <a:endParaRPr lang="zh-CN" altLang="en-US" sz="2000" dirty="0">
              <a:cs typeface="+mn-ea"/>
              <a:sym typeface="+mn-lt"/>
            </a:endParaRPr>
          </a:p>
        </p:txBody>
      </p:sp>
      <p:pic>
        <p:nvPicPr>
          <p:cNvPr id="31" name="图片 30" descr="C:\Users\111\Desktop\5fa55e857bb05.jpg5fa55e857bb05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977265" y="1497330"/>
            <a:ext cx="3016250" cy="2169795"/>
          </a:xfrm>
          <a:custGeom>
            <a:avLst/>
            <a:gdLst>
              <a:gd name="connsiteX0" fmla="*/ 0 w 1789532"/>
              <a:gd name="connsiteY0" fmla="*/ 0 h 1524001"/>
              <a:gd name="connsiteX1" fmla="*/ 1789532 w 1789532"/>
              <a:gd name="connsiteY1" fmla="*/ 0 h 1524001"/>
              <a:gd name="connsiteX2" fmla="*/ 1789532 w 1789532"/>
              <a:gd name="connsiteY2" fmla="*/ 1524001 h 1524001"/>
              <a:gd name="connsiteX3" fmla="*/ 0 w 1789532"/>
              <a:gd name="connsiteY3" fmla="*/ 1524001 h 152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9532" h="1524001">
                <a:moveTo>
                  <a:pt x="0" y="0"/>
                </a:moveTo>
                <a:lnTo>
                  <a:pt x="1789532" y="0"/>
                </a:lnTo>
                <a:lnTo>
                  <a:pt x="1789532" y="1524001"/>
                </a:lnTo>
                <a:lnTo>
                  <a:pt x="0" y="1524001"/>
                </a:lnTo>
                <a:close/>
              </a:path>
            </a:pathLst>
          </a:custGeom>
        </p:spPr>
      </p:pic>
    </p:spTree>
    <p:custDataLst>
      <p:tags r:id="rId2"/>
    </p:custDataLst>
  </p:cSld>
  <p:clrMapOvr>
    <a:masterClrMapping/>
  </p:clrMapOvr>
  <p:transition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32" grpId="0" animBg="1"/>
      <p:bldP spid="34" grpId="0"/>
      <p:bldP spid="35" grpId="0"/>
      <p:bldP spid="36" grpId="0"/>
      <p:bldP spid="4" grpId="0"/>
      <p:bldP spid="39" grpId="0"/>
      <p:bldP spid="41" grpId="0"/>
      <p:bldP spid="44" grpId="0" bldLvl="0" animBg="1"/>
      <p:bldP spid="45" grpId="0"/>
      <p:bldP spid="4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80000">
              <a:srgbClr val="F0F0F0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 descr="C:\Users\111\Desktop\5fa55e857bb05.jpg5fa55e857bb05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635" y="0"/>
            <a:ext cx="12191365" cy="3429000"/>
          </a:xfrm>
          <a:prstGeom prst="rect">
            <a:avLst/>
          </a:prstGeom>
        </p:spPr>
      </p:pic>
      <p:grpSp>
        <p:nvGrpSpPr>
          <p:cNvPr id="39" name="组合 38"/>
          <p:cNvGrpSpPr/>
          <p:nvPr/>
        </p:nvGrpSpPr>
        <p:grpSpPr>
          <a:xfrm>
            <a:off x="4705237" y="863501"/>
            <a:ext cx="2781525" cy="1701305"/>
            <a:chOff x="1657238" y="3333544"/>
            <a:chExt cx="2781525" cy="1701305"/>
          </a:xfrm>
        </p:grpSpPr>
        <p:sp>
          <p:nvSpPr>
            <p:cNvPr id="35" name="文本框 34"/>
            <p:cNvSpPr txBox="1"/>
            <p:nvPr/>
          </p:nvSpPr>
          <p:spPr>
            <a:xfrm>
              <a:off x="1827153" y="3333544"/>
              <a:ext cx="2418080" cy="768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个人信息</a:t>
              </a:r>
              <a:endParaRPr lang="zh-CN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657238" y="4642419"/>
              <a:ext cx="2781525" cy="392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lnSpc>
                  <a:spcPct val="140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  <a:alpha val="80000"/>
                    </a:schemeClr>
                  </a:solidFill>
                  <a:cs typeface="+mn-ea"/>
                  <a:sym typeface="+mn-lt"/>
                </a:rPr>
                <a:t>Personal information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  <a:alpha val="80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 flipH="1">
              <a:off x="1801506" y="4367741"/>
              <a:ext cx="2492989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2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: 圆角 37"/>
            <p:cNvSpPr/>
            <p:nvPr/>
          </p:nvSpPr>
          <p:spPr>
            <a:xfrm rot="5400000">
              <a:off x="2967966" y="4131925"/>
              <a:ext cx="160069" cy="487029"/>
            </a:xfrm>
            <a:prstGeom prst="roundRect">
              <a:avLst>
                <a:gd name="adj" fmla="val 50000"/>
              </a:avLst>
            </a:prstGeom>
            <a:solidFill>
              <a:srgbClr val="BD96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964398" y="3845229"/>
            <a:ext cx="2299937" cy="1754423"/>
            <a:chOff x="919948" y="4177334"/>
            <a:chExt cx="2299937" cy="1754423"/>
          </a:xfrm>
        </p:grpSpPr>
        <p:sp>
          <p:nvSpPr>
            <p:cNvPr id="43" name="文本框 42"/>
            <p:cNvSpPr txBox="1"/>
            <p:nvPr/>
          </p:nvSpPr>
          <p:spPr>
            <a:xfrm>
              <a:off x="1369015" y="5083739"/>
              <a:ext cx="14020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个人信息</a:t>
              </a:r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919948" y="5584412"/>
              <a:ext cx="2299937" cy="347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  <a:cs typeface="+mn-ea"/>
                  <a:sym typeface="+mn-lt"/>
                </a:rPr>
                <a:t>昵称、头像、联系方式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1712569" y="4177334"/>
              <a:ext cx="714694" cy="714694"/>
            </a:xfrm>
            <a:prstGeom prst="ellipse">
              <a:avLst/>
            </a:prstGeom>
            <a:solidFill>
              <a:srgbClr val="BD96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400" dirty="0">
                <a:cs typeface="+mn-ea"/>
                <a:sym typeface="+mn-lt"/>
              </a:endParaRPr>
            </a:p>
          </p:txBody>
        </p:sp>
        <p:sp>
          <p:nvSpPr>
            <p:cNvPr id="47" name="arrow-pointing-left-circular-button_20407"/>
            <p:cNvSpPr>
              <a:spLocks noChangeAspect="1"/>
            </p:cNvSpPr>
            <p:nvPr/>
          </p:nvSpPr>
          <p:spPr bwMode="auto">
            <a:xfrm>
              <a:off x="1867355" y="4332377"/>
              <a:ext cx="405123" cy="404607"/>
            </a:xfrm>
            <a:custGeom>
              <a:avLst/>
              <a:gdLst>
                <a:gd name="T0" fmla="*/ 2307 w 4612"/>
                <a:gd name="T1" fmla="*/ 4614 h 4614"/>
                <a:gd name="T2" fmla="*/ 0 w 4612"/>
                <a:gd name="T3" fmla="*/ 2307 h 4614"/>
                <a:gd name="T4" fmla="*/ 2307 w 4612"/>
                <a:gd name="T5" fmla="*/ 0 h 4614"/>
                <a:gd name="T6" fmla="*/ 4612 w 4612"/>
                <a:gd name="T7" fmla="*/ 2227 h 4614"/>
                <a:gd name="T8" fmla="*/ 2031 w 4612"/>
                <a:gd name="T9" fmla="*/ 2222 h 4614"/>
                <a:gd name="T10" fmla="*/ 2479 w 4612"/>
                <a:gd name="T11" fmla="*/ 1775 h 4614"/>
                <a:gd name="T12" fmla="*/ 2367 w 4612"/>
                <a:gd name="T13" fmla="*/ 1662 h 4614"/>
                <a:gd name="T14" fmla="*/ 1727 w 4612"/>
                <a:gd name="T15" fmla="*/ 2302 h 4614"/>
                <a:gd name="T16" fmla="*/ 2378 w 4612"/>
                <a:gd name="T17" fmla="*/ 2952 h 4614"/>
                <a:gd name="T18" fmla="*/ 2490 w 4612"/>
                <a:gd name="T19" fmla="*/ 2840 h 4614"/>
                <a:gd name="T20" fmla="*/ 2032 w 4612"/>
                <a:gd name="T21" fmla="*/ 2381 h 4614"/>
                <a:gd name="T22" fmla="*/ 4612 w 4612"/>
                <a:gd name="T23" fmla="*/ 2387 h 4614"/>
                <a:gd name="T24" fmla="*/ 2307 w 4612"/>
                <a:gd name="T25" fmla="*/ 4614 h 4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12" h="4614">
                  <a:moveTo>
                    <a:pt x="2307" y="4614"/>
                  </a:moveTo>
                  <a:cubicBezTo>
                    <a:pt x="1035" y="4614"/>
                    <a:pt x="0" y="3579"/>
                    <a:pt x="0" y="2307"/>
                  </a:cubicBezTo>
                  <a:cubicBezTo>
                    <a:pt x="0" y="1035"/>
                    <a:pt x="1035" y="0"/>
                    <a:pt x="2307" y="0"/>
                  </a:cubicBezTo>
                  <a:cubicBezTo>
                    <a:pt x="3553" y="0"/>
                    <a:pt x="4570" y="992"/>
                    <a:pt x="4612" y="2227"/>
                  </a:cubicBezTo>
                  <a:lnTo>
                    <a:pt x="2031" y="2222"/>
                  </a:lnTo>
                  <a:lnTo>
                    <a:pt x="2479" y="1775"/>
                  </a:lnTo>
                  <a:lnTo>
                    <a:pt x="2367" y="1662"/>
                  </a:lnTo>
                  <a:lnTo>
                    <a:pt x="1727" y="2302"/>
                  </a:lnTo>
                  <a:lnTo>
                    <a:pt x="2378" y="2952"/>
                  </a:lnTo>
                  <a:lnTo>
                    <a:pt x="2490" y="2840"/>
                  </a:lnTo>
                  <a:lnTo>
                    <a:pt x="2032" y="2381"/>
                  </a:lnTo>
                  <a:lnTo>
                    <a:pt x="4612" y="2387"/>
                  </a:lnTo>
                  <a:cubicBezTo>
                    <a:pt x="4570" y="3622"/>
                    <a:pt x="3553" y="4614"/>
                    <a:pt x="2307" y="46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9201257" y="3845229"/>
            <a:ext cx="2299936" cy="1754423"/>
            <a:chOff x="9156807" y="4177334"/>
            <a:chExt cx="2299936" cy="1754423"/>
          </a:xfrm>
        </p:grpSpPr>
        <p:sp>
          <p:nvSpPr>
            <p:cNvPr id="48" name="文本框 47"/>
            <p:cNvSpPr txBox="1"/>
            <p:nvPr/>
          </p:nvSpPr>
          <p:spPr>
            <a:xfrm>
              <a:off x="9598889" y="5083739"/>
              <a:ext cx="14020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退出登录</a:t>
              </a:r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9156807" y="5584412"/>
              <a:ext cx="2299936" cy="347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  <a:cs typeface="+mn-ea"/>
                  <a:sym typeface="+mn-lt"/>
                </a:rPr>
                <a:t>退出登录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9949428" y="4177334"/>
              <a:ext cx="714694" cy="714694"/>
            </a:xfrm>
            <a:prstGeom prst="ellipse">
              <a:avLst/>
            </a:prstGeom>
            <a:solidFill>
              <a:srgbClr val="BD96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400" dirty="0">
                <a:cs typeface="+mn-ea"/>
                <a:sym typeface="+mn-lt"/>
              </a:endParaRPr>
            </a:p>
          </p:txBody>
        </p:sp>
        <p:sp>
          <p:nvSpPr>
            <p:cNvPr id="52" name="arrow-pointing-left-circular-button_20407"/>
            <p:cNvSpPr>
              <a:spLocks noChangeAspect="1"/>
            </p:cNvSpPr>
            <p:nvPr/>
          </p:nvSpPr>
          <p:spPr bwMode="auto">
            <a:xfrm>
              <a:off x="10104214" y="4332377"/>
              <a:ext cx="405123" cy="404607"/>
            </a:xfrm>
            <a:custGeom>
              <a:avLst/>
              <a:gdLst>
                <a:gd name="T0" fmla="*/ 2307 w 4612"/>
                <a:gd name="T1" fmla="*/ 4614 h 4614"/>
                <a:gd name="T2" fmla="*/ 0 w 4612"/>
                <a:gd name="T3" fmla="*/ 2307 h 4614"/>
                <a:gd name="T4" fmla="*/ 2307 w 4612"/>
                <a:gd name="T5" fmla="*/ 0 h 4614"/>
                <a:gd name="T6" fmla="*/ 4612 w 4612"/>
                <a:gd name="T7" fmla="*/ 2227 h 4614"/>
                <a:gd name="T8" fmla="*/ 2031 w 4612"/>
                <a:gd name="T9" fmla="*/ 2222 h 4614"/>
                <a:gd name="T10" fmla="*/ 2479 w 4612"/>
                <a:gd name="T11" fmla="*/ 1775 h 4614"/>
                <a:gd name="T12" fmla="*/ 2367 w 4612"/>
                <a:gd name="T13" fmla="*/ 1662 h 4614"/>
                <a:gd name="T14" fmla="*/ 1727 w 4612"/>
                <a:gd name="T15" fmla="*/ 2302 h 4614"/>
                <a:gd name="T16" fmla="*/ 2378 w 4612"/>
                <a:gd name="T17" fmla="*/ 2952 h 4614"/>
                <a:gd name="T18" fmla="*/ 2490 w 4612"/>
                <a:gd name="T19" fmla="*/ 2840 h 4614"/>
                <a:gd name="T20" fmla="*/ 2032 w 4612"/>
                <a:gd name="T21" fmla="*/ 2381 h 4614"/>
                <a:gd name="T22" fmla="*/ 4612 w 4612"/>
                <a:gd name="T23" fmla="*/ 2387 h 4614"/>
                <a:gd name="T24" fmla="*/ 2307 w 4612"/>
                <a:gd name="T25" fmla="*/ 4614 h 4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12" h="4614">
                  <a:moveTo>
                    <a:pt x="2307" y="4614"/>
                  </a:moveTo>
                  <a:cubicBezTo>
                    <a:pt x="1035" y="4614"/>
                    <a:pt x="0" y="3579"/>
                    <a:pt x="0" y="2307"/>
                  </a:cubicBezTo>
                  <a:cubicBezTo>
                    <a:pt x="0" y="1035"/>
                    <a:pt x="1035" y="0"/>
                    <a:pt x="2307" y="0"/>
                  </a:cubicBezTo>
                  <a:cubicBezTo>
                    <a:pt x="3553" y="0"/>
                    <a:pt x="4570" y="992"/>
                    <a:pt x="4612" y="2227"/>
                  </a:cubicBezTo>
                  <a:lnTo>
                    <a:pt x="2031" y="2222"/>
                  </a:lnTo>
                  <a:lnTo>
                    <a:pt x="2479" y="1775"/>
                  </a:lnTo>
                  <a:lnTo>
                    <a:pt x="2367" y="1662"/>
                  </a:lnTo>
                  <a:lnTo>
                    <a:pt x="1727" y="2302"/>
                  </a:lnTo>
                  <a:lnTo>
                    <a:pt x="2378" y="2952"/>
                  </a:lnTo>
                  <a:lnTo>
                    <a:pt x="2490" y="2840"/>
                  </a:lnTo>
                  <a:lnTo>
                    <a:pt x="2032" y="2381"/>
                  </a:lnTo>
                  <a:lnTo>
                    <a:pt x="4612" y="2387"/>
                  </a:lnTo>
                  <a:cubicBezTo>
                    <a:pt x="4570" y="3622"/>
                    <a:pt x="3553" y="4614"/>
                    <a:pt x="2307" y="46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4987157" y="3845229"/>
            <a:ext cx="2299936" cy="2010963"/>
            <a:chOff x="4942707" y="4177334"/>
            <a:chExt cx="2299936" cy="2010963"/>
          </a:xfrm>
        </p:grpSpPr>
        <p:sp>
          <p:nvSpPr>
            <p:cNvPr id="53" name="文本框 52"/>
            <p:cNvSpPr txBox="1"/>
            <p:nvPr/>
          </p:nvSpPr>
          <p:spPr>
            <a:xfrm>
              <a:off x="5384789" y="5083739"/>
              <a:ext cx="14020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我的帖子</a:t>
              </a:r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4942707" y="5584412"/>
              <a:ext cx="2299936" cy="603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  <a:alpha val="80000"/>
                    </a:schemeClr>
                  </a:solidFill>
                  <a:cs typeface="+mn-ea"/>
                  <a:sym typeface="+mn-lt"/>
                </a:rPr>
                <a:t>查看自己在社群中发布的所有帖子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  <a:alpha val="8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5735328" y="4177334"/>
              <a:ext cx="714694" cy="714694"/>
            </a:xfrm>
            <a:prstGeom prst="ellipse">
              <a:avLst/>
            </a:prstGeom>
            <a:solidFill>
              <a:srgbClr val="BD96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400" dirty="0">
                <a:cs typeface="+mn-ea"/>
                <a:sym typeface="+mn-lt"/>
              </a:endParaRPr>
            </a:p>
          </p:txBody>
        </p:sp>
        <p:sp>
          <p:nvSpPr>
            <p:cNvPr id="57" name="arrow-pointing-left-circular-button_20407"/>
            <p:cNvSpPr>
              <a:spLocks noChangeAspect="1"/>
            </p:cNvSpPr>
            <p:nvPr/>
          </p:nvSpPr>
          <p:spPr bwMode="auto">
            <a:xfrm>
              <a:off x="5890114" y="4332377"/>
              <a:ext cx="405123" cy="404607"/>
            </a:xfrm>
            <a:custGeom>
              <a:avLst/>
              <a:gdLst>
                <a:gd name="T0" fmla="*/ 2307 w 4612"/>
                <a:gd name="T1" fmla="*/ 4614 h 4614"/>
                <a:gd name="T2" fmla="*/ 0 w 4612"/>
                <a:gd name="T3" fmla="*/ 2307 h 4614"/>
                <a:gd name="T4" fmla="*/ 2307 w 4612"/>
                <a:gd name="T5" fmla="*/ 0 h 4614"/>
                <a:gd name="T6" fmla="*/ 4612 w 4612"/>
                <a:gd name="T7" fmla="*/ 2227 h 4614"/>
                <a:gd name="T8" fmla="*/ 2031 w 4612"/>
                <a:gd name="T9" fmla="*/ 2222 h 4614"/>
                <a:gd name="T10" fmla="*/ 2479 w 4612"/>
                <a:gd name="T11" fmla="*/ 1775 h 4614"/>
                <a:gd name="T12" fmla="*/ 2367 w 4612"/>
                <a:gd name="T13" fmla="*/ 1662 h 4614"/>
                <a:gd name="T14" fmla="*/ 1727 w 4612"/>
                <a:gd name="T15" fmla="*/ 2302 h 4614"/>
                <a:gd name="T16" fmla="*/ 2378 w 4612"/>
                <a:gd name="T17" fmla="*/ 2952 h 4614"/>
                <a:gd name="T18" fmla="*/ 2490 w 4612"/>
                <a:gd name="T19" fmla="*/ 2840 h 4614"/>
                <a:gd name="T20" fmla="*/ 2032 w 4612"/>
                <a:gd name="T21" fmla="*/ 2381 h 4614"/>
                <a:gd name="T22" fmla="*/ 4612 w 4612"/>
                <a:gd name="T23" fmla="*/ 2387 h 4614"/>
                <a:gd name="T24" fmla="*/ 2307 w 4612"/>
                <a:gd name="T25" fmla="*/ 4614 h 4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12" h="4614">
                  <a:moveTo>
                    <a:pt x="2307" y="4614"/>
                  </a:moveTo>
                  <a:cubicBezTo>
                    <a:pt x="1035" y="4614"/>
                    <a:pt x="0" y="3579"/>
                    <a:pt x="0" y="2307"/>
                  </a:cubicBezTo>
                  <a:cubicBezTo>
                    <a:pt x="0" y="1035"/>
                    <a:pt x="1035" y="0"/>
                    <a:pt x="2307" y="0"/>
                  </a:cubicBezTo>
                  <a:cubicBezTo>
                    <a:pt x="3553" y="0"/>
                    <a:pt x="4570" y="992"/>
                    <a:pt x="4612" y="2227"/>
                  </a:cubicBezTo>
                  <a:lnTo>
                    <a:pt x="2031" y="2222"/>
                  </a:lnTo>
                  <a:lnTo>
                    <a:pt x="2479" y="1775"/>
                  </a:lnTo>
                  <a:lnTo>
                    <a:pt x="2367" y="1662"/>
                  </a:lnTo>
                  <a:lnTo>
                    <a:pt x="1727" y="2302"/>
                  </a:lnTo>
                  <a:lnTo>
                    <a:pt x="2378" y="2952"/>
                  </a:lnTo>
                  <a:lnTo>
                    <a:pt x="2490" y="2840"/>
                  </a:lnTo>
                  <a:lnTo>
                    <a:pt x="2032" y="2381"/>
                  </a:lnTo>
                  <a:lnTo>
                    <a:pt x="4612" y="2387"/>
                  </a:lnTo>
                  <a:cubicBezTo>
                    <a:pt x="4570" y="3622"/>
                    <a:pt x="3553" y="4614"/>
                    <a:pt x="2307" y="46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36880" y="0"/>
            <a:ext cx="326390" cy="625475"/>
          </a:xfrm>
          <a:prstGeom prst="rect">
            <a:avLst/>
          </a:prstGeom>
          <a:solidFill>
            <a:srgbClr val="D8B9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977265" y="226695"/>
            <a:ext cx="20389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模块与功能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61065" y="5988050"/>
            <a:ext cx="6737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D8B98D"/>
                </a:solidFill>
                <a:cs typeface="+mn-ea"/>
                <a:sym typeface="+mn-lt"/>
              </a:rPr>
              <a:t>10</a:t>
            </a:r>
            <a:endParaRPr lang="en-US" altLang="zh-CN" sz="2400" dirty="0">
              <a:solidFill>
                <a:srgbClr val="D8B98D"/>
              </a:solidFill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p:transition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80000">
              <a:srgbClr val="F0F0F0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6880" y="0"/>
            <a:ext cx="326390" cy="625475"/>
          </a:xfrm>
          <a:prstGeom prst="rect">
            <a:avLst/>
          </a:prstGeom>
          <a:solidFill>
            <a:srgbClr val="D8B9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977265" y="226695"/>
            <a:ext cx="20389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模块与功能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61065" y="5988050"/>
            <a:ext cx="6737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D8B98D"/>
                </a:solidFill>
                <a:cs typeface="+mn-ea"/>
                <a:sym typeface="+mn-lt"/>
              </a:rPr>
              <a:t>11</a:t>
            </a:r>
            <a:endParaRPr lang="en-US" altLang="zh-CN" sz="2400" dirty="0">
              <a:solidFill>
                <a:srgbClr val="D8B98D"/>
              </a:solidFill>
              <a:cs typeface="+mn-ea"/>
              <a:sym typeface="+mn-lt"/>
            </a:endParaRPr>
          </a:p>
        </p:txBody>
      </p:sp>
      <p:sp>
        <p:nvSpPr>
          <p:cNvPr id="7" name="Shape 1869"/>
          <p:cNvSpPr/>
          <p:nvPr/>
        </p:nvSpPr>
        <p:spPr>
          <a:xfrm rot="10800000">
            <a:off x="4101600" y="1458733"/>
            <a:ext cx="4365990" cy="21778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8036" y="0"/>
                  <a:pt x="5272" y="2114"/>
                  <a:pt x="3163" y="6342"/>
                </a:cubicBezTo>
                <a:cubicBezTo>
                  <a:pt x="1060" y="10557"/>
                  <a:pt x="7" y="16076"/>
                  <a:pt x="0" y="21600"/>
                </a:cubicBezTo>
                <a:lnTo>
                  <a:pt x="21600" y="21600"/>
                </a:lnTo>
                <a:cubicBezTo>
                  <a:pt x="21593" y="16076"/>
                  <a:pt x="20540" y="10557"/>
                  <a:pt x="18437" y="6342"/>
                </a:cubicBezTo>
                <a:cubicBezTo>
                  <a:pt x="16328" y="2114"/>
                  <a:pt x="13564" y="0"/>
                  <a:pt x="10800" y="0"/>
                </a:cubicBezTo>
                <a:close/>
              </a:path>
            </a:pathLst>
          </a:custGeom>
          <a:pattFill prst="pct25">
            <a:fgClr>
              <a:srgbClr val="D8B98D"/>
            </a:fgClr>
            <a:bgClr>
              <a:schemeClr val="bg1"/>
            </a:bgClr>
          </a:pattFill>
          <a:ln w="9525">
            <a:noFill/>
          </a:ln>
        </p:spPr>
        <p:txBody>
          <a:bodyPr lIns="91440" tIns="45720" rIns="91440" bIns="45720" rtlCol="0" anchor="ctr">
            <a:no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algn="ctr" defTabSz="1217930" eaLnBrk="1" hangingPunct="1">
              <a:lnSpc>
                <a:spcPct val="100000"/>
              </a:lnSpc>
              <a:buClrTx/>
              <a:buSzTx/>
              <a:buNone/>
            </a:pP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Shape 1852"/>
          <p:cNvSpPr/>
          <p:nvPr/>
        </p:nvSpPr>
        <p:spPr>
          <a:xfrm>
            <a:off x="2372388" y="1450637"/>
            <a:ext cx="898601" cy="898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D8B98D"/>
          </a:soli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lvl="0"/>
            <a:endParaRPr sz="1750">
              <a:cs typeface="+mn-ea"/>
              <a:sym typeface="+mn-lt"/>
            </a:endParaRPr>
          </a:p>
        </p:txBody>
      </p:sp>
      <p:sp>
        <p:nvSpPr>
          <p:cNvPr id="9" name="Shape 1853"/>
          <p:cNvSpPr/>
          <p:nvPr/>
        </p:nvSpPr>
        <p:spPr>
          <a:xfrm>
            <a:off x="2635620" y="1749121"/>
            <a:ext cx="372136" cy="302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80" h="21024" extrusionOk="0">
                <a:moveTo>
                  <a:pt x="18800" y="1728"/>
                </a:moveTo>
                <a:cubicBezTo>
                  <a:pt x="16810" y="-576"/>
                  <a:pt x="13583" y="-576"/>
                  <a:pt x="11591" y="1728"/>
                </a:cubicBezTo>
                <a:lnTo>
                  <a:pt x="10239" y="3293"/>
                </a:lnTo>
                <a:lnTo>
                  <a:pt x="8887" y="1728"/>
                </a:lnTo>
                <a:cubicBezTo>
                  <a:pt x="6897" y="-576"/>
                  <a:pt x="3670" y="-576"/>
                  <a:pt x="1680" y="1728"/>
                </a:cubicBezTo>
                <a:cubicBezTo>
                  <a:pt x="-560" y="4320"/>
                  <a:pt x="-560" y="8522"/>
                  <a:pt x="1680" y="11115"/>
                </a:cubicBezTo>
                <a:lnTo>
                  <a:pt x="10239" y="21024"/>
                </a:lnTo>
                <a:lnTo>
                  <a:pt x="18800" y="11115"/>
                </a:lnTo>
                <a:cubicBezTo>
                  <a:pt x="21040" y="8522"/>
                  <a:pt x="21040" y="4320"/>
                  <a:pt x="18800" y="1728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750">
              <a:cs typeface="+mn-ea"/>
              <a:sym typeface="+mn-lt"/>
            </a:endParaRPr>
          </a:p>
        </p:txBody>
      </p:sp>
      <p:sp>
        <p:nvSpPr>
          <p:cNvPr id="4" name="Shape 1857"/>
          <p:cNvSpPr/>
          <p:nvPr/>
        </p:nvSpPr>
        <p:spPr>
          <a:xfrm>
            <a:off x="3934169" y="3465293"/>
            <a:ext cx="904653" cy="9046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lvl="0"/>
            <a:endParaRPr sz="1750">
              <a:cs typeface="+mn-ea"/>
              <a:sym typeface="+mn-lt"/>
            </a:endParaRPr>
          </a:p>
        </p:txBody>
      </p:sp>
      <p:sp>
        <p:nvSpPr>
          <p:cNvPr id="5" name="Shape 1861"/>
          <p:cNvSpPr/>
          <p:nvPr/>
        </p:nvSpPr>
        <p:spPr>
          <a:xfrm>
            <a:off x="7691722" y="3491732"/>
            <a:ext cx="900499" cy="9004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D8B98D"/>
          </a:soli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lvl="0"/>
            <a:endParaRPr sz="1750">
              <a:cs typeface="+mn-ea"/>
              <a:sym typeface="+mn-lt"/>
            </a:endParaRPr>
          </a:p>
        </p:txBody>
      </p:sp>
      <p:sp>
        <p:nvSpPr>
          <p:cNvPr id="6" name="Shape 1862"/>
          <p:cNvSpPr/>
          <p:nvPr/>
        </p:nvSpPr>
        <p:spPr>
          <a:xfrm>
            <a:off x="7969749" y="3754701"/>
            <a:ext cx="344443" cy="3080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7" h="21458" extrusionOk="0">
                <a:moveTo>
                  <a:pt x="20906" y="11130"/>
                </a:moveTo>
                <a:lnTo>
                  <a:pt x="11466" y="425"/>
                </a:lnTo>
                <a:cubicBezTo>
                  <a:pt x="10983" y="-142"/>
                  <a:pt x="10193" y="-142"/>
                  <a:pt x="9710" y="425"/>
                </a:cubicBezTo>
                <a:lnTo>
                  <a:pt x="271" y="11130"/>
                </a:lnTo>
                <a:cubicBezTo>
                  <a:pt x="-212" y="11696"/>
                  <a:pt x="-32" y="12160"/>
                  <a:pt x="671" y="12160"/>
                </a:cubicBezTo>
                <a:lnTo>
                  <a:pt x="2638" y="12160"/>
                </a:lnTo>
                <a:lnTo>
                  <a:pt x="2638" y="20381"/>
                </a:lnTo>
                <a:cubicBezTo>
                  <a:pt x="2638" y="20976"/>
                  <a:pt x="2661" y="21458"/>
                  <a:pt x="3609" y="21458"/>
                </a:cubicBezTo>
                <a:lnTo>
                  <a:pt x="8190" y="21458"/>
                </a:lnTo>
                <a:lnTo>
                  <a:pt x="8190" y="13214"/>
                </a:lnTo>
                <a:lnTo>
                  <a:pt x="12986" y="13214"/>
                </a:lnTo>
                <a:lnTo>
                  <a:pt x="12986" y="21458"/>
                </a:lnTo>
                <a:lnTo>
                  <a:pt x="17795" y="21458"/>
                </a:lnTo>
                <a:cubicBezTo>
                  <a:pt x="18518" y="21458"/>
                  <a:pt x="18538" y="20976"/>
                  <a:pt x="18538" y="20381"/>
                </a:cubicBezTo>
                <a:lnTo>
                  <a:pt x="18538" y="12160"/>
                </a:lnTo>
                <a:lnTo>
                  <a:pt x="20505" y="12160"/>
                </a:lnTo>
                <a:cubicBezTo>
                  <a:pt x="21208" y="12160"/>
                  <a:pt x="21388" y="11696"/>
                  <a:pt x="20906" y="1113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750">
              <a:cs typeface="+mn-ea"/>
              <a:sym typeface="+mn-lt"/>
            </a:endParaRPr>
          </a:p>
        </p:txBody>
      </p:sp>
      <p:sp>
        <p:nvSpPr>
          <p:cNvPr id="13" name="Shape 1866"/>
          <p:cNvSpPr/>
          <p:nvPr/>
        </p:nvSpPr>
        <p:spPr>
          <a:xfrm>
            <a:off x="9311052" y="1450323"/>
            <a:ext cx="900499" cy="9004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lvl="0"/>
            <a:endParaRPr sz="1750">
              <a:cs typeface="+mn-ea"/>
              <a:sym typeface="+mn-lt"/>
            </a:endParaRPr>
          </a:p>
        </p:txBody>
      </p:sp>
      <p:sp>
        <p:nvSpPr>
          <p:cNvPr id="14" name="Text Placeholder 3"/>
          <p:cNvSpPr txBox="1"/>
          <p:nvPr/>
        </p:nvSpPr>
        <p:spPr>
          <a:xfrm>
            <a:off x="4892090" y="1799898"/>
            <a:ext cx="2785403" cy="12884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4800"/>
              </a:lnSpc>
              <a:spcBef>
                <a:spcPts val="600"/>
              </a:spcBef>
            </a:pPr>
            <a:r>
              <a:rPr lang="zh-CN" altLang="id-ID" sz="6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社群</a:t>
            </a:r>
            <a:endParaRPr lang="zh-CN" altLang="id-ID" sz="60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Shape 1866"/>
          <p:cNvSpPr/>
          <p:nvPr/>
        </p:nvSpPr>
        <p:spPr>
          <a:xfrm>
            <a:off x="9311052" y="1458578"/>
            <a:ext cx="900499" cy="9004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lvl="0"/>
            <a:endParaRPr sz="1750">
              <a:cs typeface="+mn-ea"/>
              <a:sym typeface="+mn-lt"/>
            </a:endParaRPr>
          </a:p>
        </p:txBody>
      </p:sp>
      <p:sp>
        <p:nvSpPr>
          <p:cNvPr id="17" name="Shape 1857"/>
          <p:cNvSpPr/>
          <p:nvPr/>
        </p:nvSpPr>
        <p:spPr>
          <a:xfrm>
            <a:off x="3934169" y="3475440"/>
            <a:ext cx="904653" cy="9046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lvl="0"/>
            <a:endParaRPr sz="1750">
              <a:cs typeface="+mn-ea"/>
              <a:sym typeface="+mn-lt"/>
            </a:endParaRPr>
          </a:p>
        </p:txBody>
      </p:sp>
      <p:sp>
        <p:nvSpPr>
          <p:cNvPr id="18" name="Shape 1858"/>
          <p:cNvSpPr/>
          <p:nvPr/>
        </p:nvSpPr>
        <p:spPr>
          <a:xfrm>
            <a:off x="4276584" y="3717460"/>
            <a:ext cx="219821" cy="4003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7" y="3476"/>
                </a:moveTo>
                <a:cubicBezTo>
                  <a:pt x="16335" y="5612"/>
                  <a:pt x="16335" y="5612"/>
                  <a:pt x="16335" y="5612"/>
                </a:cubicBezTo>
                <a:cubicBezTo>
                  <a:pt x="14486" y="4583"/>
                  <a:pt x="12660" y="4068"/>
                  <a:pt x="10835" y="4068"/>
                </a:cubicBezTo>
                <a:cubicBezTo>
                  <a:pt x="9782" y="4068"/>
                  <a:pt x="8916" y="4222"/>
                  <a:pt x="8237" y="4531"/>
                </a:cubicBezTo>
                <a:cubicBezTo>
                  <a:pt x="7582" y="4827"/>
                  <a:pt x="7231" y="5188"/>
                  <a:pt x="7231" y="5587"/>
                </a:cubicBezTo>
                <a:cubicBezTo>
                  <a:pt x="7231" y="5921"/>
                  <a:pt x="7535" y="6256"/>
                  <a:pt x="8120" y="6591"/>
                </a:cubicBezTo>
                <a:cubicBezTo>
                  <a:pt x="8706" y="6938"/>
                  <a:pt x="9876" y="7299"/>
                  <a:pt x="11631" y="7685"/>
                </a:cubicBezTo>
                <a:cubicBezTo>
                  <a:pt x="14743" y="8380"/>
                  <a:pt x="16873" y="8972"/>
                  <a:pt x="18020" y="9461"/>
                </a:cubicBezTo>
                <a:cubicBezTo>
                  <a:pt x="19166" y="9950"/>
                  <a:pt x="20055" y="10530"/>
                  <a:pt x="20687" y="11225"/>
                </a:cubicBezTo>
                <a:cubicBezTo>
                  <a:pt x="21296" y="11907"/>
                  <a:pt x="21600" y="12679"/>
                  <a:pt x="21600" y="13529"/>
                </a:cubicBezTo>
                <a:cubicBezTo>
                  <a:pt x="21600" y="14379"/>
                  <a:pt x="21272" y="15177"/>
                  <a:pt x="20617" y="15897"/>
                </a:cubicBezTo>
                <a:cubicBezTo>
                  <a:pt x="19962" y="16618"/>
                  <a:pt x="19096" y="17198"/>
                  <a:pt x="18066" y="17622"/>
                </a:cubicBezTo>
                <a:cubicBezTo>
                  <a:pt x="17037" y="18034"/>
                  <a:pt x="15539" y="18356"/>
                  <a:pt x="13573" y="18575"/>
                </a:cubicBezTo>
                <a:cubicBezTo>
                  <a:pt x="13573" y="21600"/>
                  <a:pt x="13573" y="21600"/>
                  <a:pt x="13573" y="21600"/>
                </a:cubicBezTo>
                <a:cubicBezTo>
                  <a:pt x="9618" y="21600"/>
                  <a:pt x="9618" y="21600"/>
                  <a:pt x="9618" y="21600"/>
                </a:cubicBezTo>
                <a:cubicBezTo>
                  <a:pt x="9618" y="18652"/>
                  <a:pt x="9618" y="18652"/>
                  <a:pt x="9618" y="18652"/>
                </a:cubicBezTo>
                <a:cubicBezTo>
                  <a:pt x="7793" y="18536"/>
                  <a:pt x="6225" y="18292"/>
                  <a:pt x="4938" y="17906"/>
                </a:cubicBezTo>
                <a:cubicBezTo>
                  <a:pt x="3159" y="17378"/>
                  <a:pt x="1521" y="16670"/>
                  <a:pt x="0" y="15795"/>
                </a:cubicBezTo>
                <a:cubicBezTo>
                  <a:pt x="4002" y="13593"/>
                  <a:pt x="4002" y="13593"/>
                  <a:pt x="4002" y="13593"/>
                </a:cubicBezTo>
                <a:cubicBezTo>
                  <a:pt x="6576" y="15061"/>
                  <a:pt x="9057" y="15795"/>
                  <a:pt x="11444" y="15795"/>
                </a:cubicBezTo>
                <a:cubicBezTo>
                  <a:pt x="12684" y="15795"/>
                  <a:pt x="13714" y="15563"/>
                  <a:pt x="14603" y="15112"/>
                </a:cubicBezTo>
                <a:cubicBezTo>
                  <a:pt x="15469" y="14649"/>
                  <a:pt x="15913" y="14121"/>
                  <a:pt x="15913" y="13503"/>
                </a:cubicBezTo>
                <a:cubicBezTo>
                  <a:pt x="15913" y="12975"/>
                  <a:pt x="15633" y="12525"/>
                  <a:pt x="15071" y="12126"/>
                </a:cubicBezTo>
                <a:cubicBezTo>
                  <a:pt x="14509" y="11740"/>
                  <a:pt x="13386" y="11341"/>
                  <a:pt x="11748" y="10929"/>
                </a:cubicBezTo>
                <a:cubicBezTo>
                  <a:pt x="8401" y="10105"/>
                  <a:pt x="6155" y="9436"/>
                  <a:pt x="4961" y="8946"/>
                </a:cubicBezTo>
                <a:cubicBezTo>
                  <a:pt x="3791" y="8470"/>
                  <a:pt x="2902" y="7917"/>
                  <a:pt x="2317" y="7312"/>
                </a:cubicBezTo>
                <a:cubicBezTo>
                  <a:pt x="1732" y="6707"/>
                  <a:pt x="1451" y="6063"/>
                  <a:pt x="1451" y="5368"/>
                </a:cubicBezTo>
                <a:cubicBezTo>
                  <a:pt x="1451" y="4235"/>
                  <a:pt x="2223" y="3257"/>
                  <a:pt x="3768" y="2446"/>
                </a:cubicBezTo>
                <a:cubicBezTo>
                  <a:pt x="5312" y="1635"/>
                  <a:pt x="7255" y="1197"/>
                  <a:pt x="9618" y="1133"/>
                </a:cubicBezTo>
                <a:cubicBezTo>
                  <a:pt x="9618" y="0"/>
                  <a:pt x="9618" y="0"/>
                  <a:pt x="9618" y="0"/>
                </a:cubicBezTo>
                <a:cubicBezTo>
                  <a:pt x="13573" y="0"/>
                  <a:pt x="13573" y="0"/>
                  <a:pt x="13573" y="0"/>
                </a:cubicBezTo>
                <a:cubicBezTo>
                  <a:pt x="13573" y="1287"/>
                  <a:pt x="13573" y="1287"/>
                  <a:pt x="13573" y="1287"/>
                </a:cubicBezTo>
                <a:cubicBezTo>
                  <a:pt x="14954" y="1455"/>
                  <a:pt x="16101" y="1686"/>
                  <a:pt x="17037" y="1982"/>
                </a:cubicBezTo>
                <a:cubicBezTo>
                  <a:pt x="17996" y="2278"/>
                  <a:pt x="19119" y="2780"/>
                  <a:pt x="20407" y="347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 sz="1750">
              <a:cs typeface="+mn-ea"/>
              <a:sym typeface="+mn-lt"/>
            </a:endParaRPr>
          </a:p>
        </p:txBody>
      </p:sp>
      <p:sp>
        <p:nvSpPr>
          <p:cNvPr id="19" name="Shape 1867"/>
          <p:cNvSpPr/>
          <p:nvPr/>
        </p:nvSpPr>
        <p:spPr>
          <a:xfrm>
            <a:off x="9602267" y="1734140"/>
            <a:ext cx="318067" cy="3328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81" h="20933" extrusionOk="0">
                <a:moveTo>
                  <a:pt x="18450" y="13962"/>
                </a:moveTo>
                <a:cubicBezTo>
                  <a:pt x="18104" y="14098"/>
                  <a:pt x="15778" y="12331"/>
                  <a:pt x="14291" y="9001"/>
                </a:cubicBezTo>
                <a:cubicBezTo>
                  <a:pt x="12804" y="5669"/>
                  <a:pt x="12992" y="2625"/>
                  <a:pt x="13337" y="2491"/>
                </a:cubicBezTo>
                <a:cubicBezTo>
                  <a:pt x="13683" y="2355"/>
                  <a:pt x="15952" y="4486"/>
                  <a:pt x="17438" y="7816"/>
                </a:cubicBezTo>
                <a:cubicBezTo>
                  <a:pt x="18925" y="11146"/>
                  <a:pt x="18797" y="13826"/>
                  <a:pt x="18450" y="13962"/>
                </a:cubicBezTo>
                <a:close/>
                <a:moveTo>
                  <a:pt x="19117" y="7012"/>
                </a:moveTo>
                <a:cubicBezTo>
                  <a:pt x="17204" y="2727"/>
                  <a:pt x="14125" y="-537"/>
                  <a:pt x="12567" y="74"/>
                </a:cubicBezTo>
                <a:cubicBezTo>
                  <a:pt x="9922" y="1108"/>
                  <a:pt x="14143" y="6078"/>
                  <a:pt x="1154" y="11160"/>
                </a:cubicBezTo>
                <a:cubicBezTo>
                  <a:pt x="32" y="11600"/>
                  <a:pt x="-253" y="13356"/>
                  <a:pt x="217" y="14406"/>
                </a:cubicBezTo>
                <a:cubicBezTo>
                  <a:pt x="685" y="15456"/>
                  <a:pt x="2220" y="16502"/>
                  <a:pt x="3342" y="16062"/>
                </a:cubicBezTo>
                <a:cubicBezTo>
                  <a:pt x="3537" y="15987"/>
                  <a:pt x="4250" y="15766"/>
                  <a:pt x="4250" y="15766"/>
                </a:cubicBezTo>
                <a:cubicBezTo>
                  <a:pt x="5051" y="16802"/>
                  <a:pt x="5889" y="16187"/>
                  <a:pt x="6186" y="16845"/>
                </a:cubicBezTo>
                <a:cubicBezTo>
                  <a:pt x="6544" y="17635"/>
                  <a:pt x="7322" y="19353"/>
                  <a:pt x="7586" y="19939"/>
                </a:cubicBezTo>
                <a:cubicBezTo>
                  <a:pt x="7850" y="20522"/>
                  <a:pt x="8450" y="21063"/>
                  <a:pt x="8885" y="20905"/>
                </a:cubicBezTo>
                <a:cubicBezTo>
                  <a:pt x="9318" y="20745"/>
                  <a:pt x="10797" y="20203"/>
                  <a:pt x="11362" y="19997"/>
                </a:cubicBezTo>
                <a:cubicBezTo>
                  <a:pt x="11927" y="19790"/>
                  <a:pt x="12062" y="19306"/>
                  <a:pt x="11889" y="18922"/>
                </a:cubicBezTo>
                <a:cubicBezTo>
                  <a:pt x="11703" y="18510"/>
                  <a:pt x="10939" y="18390"/>
                  <a:pt x="10721" y="17908"/>
                </a:cubicBezTo>
                <a:cubicBezTo>
                  <a:pt x="10503" y="17428"/>
                  <a:pt x="9791" y="15886"/>
                  <a:pt x="9586" y="15400"/>
                </a:cubicBezTo>
                <a:cubicBezTo>
                  <a:pt x="9308" y="14739"/>
                  <a:pt x="9899" y="14201"/>
                  <a:pt x="10759" y="14116"/>
                </a:cubicBezTo>
                <a:cubicBezTo>
                  <a:pt x="16671" y="13522"/>
                  <a:pt x="17775" y="17037"/>
                  <a:pt x="19789" y="16249"/>
                </a:cubicBezTo>
                <a:cubicBezTo>
                  <a:pt x="21347" y="15640"/>
                  <a:pt x="21030" y="11296"/>
                  <a:pt x="19117" y="7012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750"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037840" y="4673600"/>
            <a:ext cx="2447925" cy="1231265"/>
            <a:chOff x="1530" y="3190"/>
            <a:chExt cx="3855" cy="1939"/>
          </a:xfrm>
        </p:grpSpPr>
        <p:sp>
          <p:nvSpPr>
            <p:cNvPr id="21" name="TextBox 45"/>
            <p:cNvSpPr txBox="1"/>
            <p:nvPr/>
          </p:nvSpPr>
          <p:spPr>
            <a:xfrm>
              <a:off x="1774" y="3190"/>
              <a:ext cx="3120" cy="663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pPr algn="ctr"/>
              <a:r>
                <a:rPr lang="zh-CN" altLang="en-US" sz="2000" kern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创建社群</a:t>
              </a:r>
              <a:endParaRPr lang="zh-CN" altLang="en-US" sz="2000" kern="9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" name="TextBox 46"/>
            <p:cNvSpPr txBox="1"/>
            <p:nvPr/>
          </p:nvSpPr>
          <p:spPr>
            <a:xfrm>
              <a:off x="1530" y="4140"/>
              <a:ext cx="3855" cy="989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创建新的社群，添加社群名称、社群简介、以及图片</a:t>
              </a: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972300" y="4465981"/>
            <a:ext cx="2716156" cy="1632913"/>
            <a:chOff x="2408" y="3047"/>
            <a:chExt cx="3222" cy="1295"/>
          </a:xfrm>
        </p:grpSpPr>
        <p:sp>
          <p:nvSpPr>
            <p:cNvPr id="24" name="TextBox 45"/>
            <p:cNvSpPr txBox="1"/>
            <p:nvPr/>
          </p:nvSpPr>
          <p:spPr>
            <a:xfrm>
              <a:off x="2408" y="3047"/>
              <a:ext cx="3120" cy="663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pPr algn="ctr"/>
              <a:r>
                <a:rPr lang="zh-CN" altLang="en-US" sz="2000" kern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搜索并加入社群</a:t>
              </a:r>
              <a:endParaRPr lang="zh-CN" altLang="en-US" sz="2000" kern="9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6" name="TextBox 46"/>
            <p:cNvSpPr txBox="1"/>
            <p:nvPr/>
          </p:nvSpPr>
          <p:spPr>
            <a:xfrm>
              <a:off x="2408" y="3853"/>
              <a:ext cx="3222" cy="489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根据搜索社群名称进行模糊匹配，显示所有搜索结果，并可以加入社群</a:t>
              </a: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771255" y="2534285"/>
            <a:ext cx="1981200" cy="871855"/>
            <a:chOff x="2408" y="3190"/>
            <a:chExt cx="3120" cy="1373"/>
          </a:xfrm>
        </p:grpSpPr>
        <p:sp>
          <p:nvSpPr>
            <p:cNvPr id="27" name="TextBox 45"/>
            <p:cNvSpPr txBox="1"/>
            <p:nvPr/>
          </p:nvSpPr>
          <p:spPr>
            <a:xfrm>
              <a:off x="2408" y="3190"/>
              <a:ext cx="3120" cy="663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pPr algn="ctr"/>
              <a:r>
                <a:rPr lang="zh-CN" altLang="en-US" sz="2000" kern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发布帖子</a:t>
              </a:r>
              <a:endParaRPr lang="zh-CN" altLang="en-US" sz="2000" kern="9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8" name="TextBox 46"/>
            <p:cNvSpPr txBox="1"/>
            <p:nvPr/>
          </p:nvSpPr>
          <p:spPr>
            <a:xfrm>
              <a:off x="2408" y="4104"/>
              <a:ext cx="2977" cy="459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在社群中发布帖子</a:t>
              </a: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44880" y="2359025"/>
            <a:ext cx="1981200" cy="907415"/>
            <a:chOff x="2357" y="992"/>
            <a:chExt cx="3120" cy="1429"/>
          </a:xfrm>
        </p:grpSpPr>
        <p:sp>
          <p:nvSpPr>
            <p:cNvPr id="11" name="TextBox 45"/>
            <p:cNvSpPr txBox="1"/>
            <p:nvPr/>
          </p:nvSpPr>
          <p:spPr>
            <a:xfrm>
              <a:off x="2357" y="992"/>
              <a:ext cx="3120" cy="663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p>
              <a:pPr algn="ctr"/>
              <a:r>
                <a:rPr lang="zh-CN" altLang="en-US" sz="2000" kern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我加入的社群</a:t>
              </a:r>
              <a:endParaRPr lang="zh-CN" altLang="en-US" sz="2000" kern="9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TextBox 46"/>
            <p:cNvSpPr txBox="1"/>
            <p:nvPr/>
          </p:nvSpPr>
          <p:spPr>
            <a:xfrm>
              <a:off x="2499" y="1779"/>
              <a:ext cx="2978" cy="642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p>
              <a:pPr lvl="0" algn="ctr">
                <a:lnSpc>
                  <a:spcPct val="120000"/>
                </a:lnSpc>
              </a:pP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在该界面显示</a:t>
              </a: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自己加入的所有社群</a:t>
              </a: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  <p:bldP spid="4" grpId="0" bldLvl="0" animBg="1"/>
      <p:bldP spid="5" grpId="0" bldLvl="0" animBg="1"/>
      <p:bldP spid="6" grpId="0" bldLvl="0" animBg="1"/>
      <p:bldP spid="13" grpId="0" bldLvl="0" animBg="1"/>
      <p:bldP spid="14" grpId="0"/>
      <p:bldP spid="15" grpId="0" bldLvl="0" animBg="1"/>
      <p:bldP spid="17" grpId="0" bldLvl="0" animBg="1"/>
      <p:bldP spid="18" grpId="0" bldLvl="0" animBg="1"/>
      <p:bldP spid="19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80000">
              <a:srgbClr val="F0F0F0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6880" y="0"/>
            <a:ext cx="326390" cy="625475"/>
          </a:xfrm>
          <a:prstGeom prst="rect">
            <a:avLst/>
          </a:prstGeom>
          <a:solidFill>
            <a:srgbClr val="D8B9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977265" y="226695"/>
            <a:ext cx="20389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模块与功能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61065" y="5988050"/>
            <a:ext cx="6737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D8B98D"/>
                </a:solidFill>
                <a:cs typeface="+mn-ea"/>
                <a:sym typeface="+mn-lt"/>
              </a:rPr>
              <a:t>12</a:t>
            </a:r>
            <a:endParaRPr lang="en-US" altLang="zh-CN" sz="2400" dirty="0">
              <a:solidFill>
                <a:srgbClr val="D8B98D"/>
              </a:solidFill>
              <a:cs typeface="+mn-ea"/>
              <a:sym typeface="+mn-lt"/>
            </a:endParaRPr>
          </a:p>
        </p:txBody>
      </p:sp>
      <p:sp>
        <p:nvSpPr>
          <p:cNvPr id="5" name="Oval 26"/>
          <p:cNvSpPr>
            <a:spLocks noChangeArrowheads="1"/>
          </p:cNvSpPr>
          <p:nvPr/>
        </p:nvSpPr>
        <p:spPr bwMode="auto">
          <a:xfrm>
            <a:off x="4863994" y="1194608"/>
            <a:ext cx="751509" cy="751508"/>
          </a:xfrm>
          <a:prstGeom prst="roundRect">
            <a:avLst/>
          </a:prstGeom>
          <a:solidFill>
            <a:srgbClr val="D8B98D"/>
          </a:solidFill>
          <a:ln w="9525">
            <a:noFill/>
          </a:ln>
        </p:spPr>
        <p:txBody>
          <a:bodyPr rtlCol="0" anchor="ctr">
            <a:noAutofit/>
          </a:bodyPr>
          <a:lstStyle>
            <a:lvl1pPr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 algn="ctr" defTabSz="914400">
              <a:buClrTx/>
              <a:buSzTx/>
              <a:buFontTx/>
            </a:pPr>
            <a:endParaRPr lang="en-US" sz="24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Freeform 6"/>
          <p:cNvSpPr>
            <a:spLocks noEditPoints="1"/>
          </p:cNvSpPr>
          <p:nvPr/>
        </p:nvSpPr>
        <p:spPr bwMode="auto">
          <a:xfrm>
            <a:off x="5005340" y="1330476"/>
            <a:ext cx="468818" cy="479775"/>
          </a:xfrm>
          <a:custGeom>
            <a:avLst/>
            <a:gdLst>
              <a:gd name="T0" fmla="*/ 121 w 417"/>
              <a:gd name="T1" fmla="*/ 94 h 426"/>
              <a:gd name="T2" fmla="*/ 85 w 417"/>
              <a:gd name="T3" fmla="*/ 341 h 426"/>
              <a:gd name="T4" fmla="*/ 332 w 417"/>
              <a:gd name="T5" fmla="*/ 305 h 426"/>
              <a:gd name="T6" fmla="*/ 267 w 417"/>
              <a:gd name="T7" fmla="*/ 159 h 426"/>
              <a:gd name="T8" fmla="*/ 121 w 417"/>
              <a:gd name="T9" fmla="*/ 94 h 426"/>
              <a:gd name="T10" fmla="*/ 306 w 417"/>
              <a:gd name="T11" fmla="*/ 286 h 426"/>
              <a:gd name="T12" fmla="*/ 199 w 417"/>
              <a:gd name="T13" fmla="*/ 227 h 426"/>
              <a:gd name="T14" fmla="*/ 140 w 417"/>
              <a:gd name="T15" fmla="*/ 120 h 426"/>
              <a:gd name="T16" fmla="*/ 247 w 417"/>
              <a:gd name="T17" fmla="*/ 179 h 426"/>
              <a:gd name="T18" fmla="*/ 306 w 417"/>
              <a:gd name="T19" fmla="*/ 286 h 426"/>
              <a:gd name="T20" fmla="*/ 309 w 417"/>
              <a:gd name="T21" fmla="*/ 128 h 426"/>
              <a:gd name="T22" fmla="*/ 323 w 417"/>
              <a:gd name="T23" fmla="*/ 122 h 426"/>
              <a:gd name="T24" fmla="*/ 361 w 417"/>
              <a:gd name="T25" fmla="*/ 84 h 426"/>
              <a:gd name="T26" fmla="*/ 361 w 417"/>
              <a:gd name="T27" fmla="*/ 56 h 426"/>
              <a:gd name="T28" fmla="*/ 333 w 417"/>
              <a:gd name="T29" fmla="*/ 56 h 426"/>
              <a:gd name="T30" fmla="*/ 295 w 417"/>
              <a:gd name="T31" fmla="*/ 94 h 426"/>
              <a:gd name="T32" fmla="*/ 295 w 417"/>
              <a:gd name="T33" fmla="*/ 122 h 426"/>
              <a:gd name="T34" fmla="*/ 309 w 417"/>
              <a:gd name="T35" fmla="*/ 128 h 426"/>
              <a:gd name="T36" fmla="*/ 237 w 417"/>
              <a:gd name="T37" fmla="*/ 79 h 426"/>
              <a:gd name="T38" fmla="*/ 247 w 417"/>
              <a:gd name="T39" fmla="*/ 81 h 426"/>
              <a:gd name="T40" fmla="*/ 264 w 417"/>
              <a:gd name="T41" fmla="*/ 71 h 426"/>
              <a:gd name="T42" fmla="*/ 286 w 417"/>
              <a:gd name="T43" fmla="*/ 33 h 426"/>
              <a:gd name="T44" fmla="*/ 278 w 417"/>
              <a:gd name="T45" fmla="*/ 5 h 426"/>
              <a:gd name="T46" fmla="*/ 251 w 417"/>
              <a:gd name="T47" fmla="*/ 13 h 426"/>
              <a:gd name="T48" fmla="*/ 229 w 417"/>
              <a:gd name="T49" fmla="*/ 52 h 426"/>
              <a:gd name="T50" fmla="*/ 237 w 417"/>
              <a:gd name="T51" fmla="*/ 79 h 426"/>
              <a:gd name="T52" fmla="*/ 412 w 417"/>
              <a:gd name="T53" fmla="*/ 139 h 426"/>
              <a:gd name="T54" fmla="*/ 385 w 417"/>
              <a:gd name="T55" fmla="*/ 131 h 426"/>
              <a:gd name="T56" fmla="*/ 346 w 417"/>
              <a:gd name="T57" fmla="*/ 153 h 426"/>
              <a:gd name="T58" fmla="*/ 338 w 417"/>
              <a:gd name="T59" fmla="*/ 180 h 426"/>
              <a:gd name="T60" fmla="*/ 356 w 417"/>
              <a:gd name="T61" fmla="*/ 190 h 426"/>
              <a:gd name="T62" fmla="*/ 366 w 417"/>
              <a:gd name="T63" fmla="*/ 188 h 426"/>
              <a:gd name="T64" fmla="*/ 404 w 417"/>
              <a:gd name="T65" fmla="*/ 166 h 426"/>
              <a:gd name="T66" fmla="*/ 412 w 417"/>
              <a:gd name="T67" fmla="*/ 139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17" h="426">
                <a:moveTo>
                  <a:pt x="121" y="94"/>
                </a:moveTo>
                <a:cubicBezTo>
                  <a:pt x="98" y="116"/>
                  <a:pt x="0" y="256"/>
                  <a:pt x="85" y="341"/>
                </a:cubicBezTo>
                <a:cubicBezTo>
                  <a:pt x="170" y="426"/>
                  <a:pt x="309" y="328"/>
                  <a:pt x="332" y="305"/>
                </a:cubicBezTo>
                <a:cubicBezTo>
                  <a:pt x="354" y="283"/>
                  <a:pt x="325" y="217"/>
                  <a:pt x="267" y="159"/>
                </a:cubicBezTo>
                <a:cubicBezTo>
                  <a:pt x="209" y="101"/>
                  <a:pt x="143" y="72"/>
                  <a:pt x="121" y="94"/>
                </a:cubicBezTo>
                <a:close/>
                <a:moveTo>
                  <a:pt x="306" y="286"/>
                </a:moveTo>
                <a:cubicBezTo>
                  <a:pt x="299" y="292"/>
                  <a:pt x="248" y="277"/>
                  <a:pt x="199" y="227"/>
                </a:cubicBezTo>
                <a:cubicBezTo>
                  <a:pt x="149" y="178"/>
                  <a:pt x="134" y="127"/>
                  <a:pt x="140" y="120"/>
                </a:cubicBezTo>
                <a:cubicBezTo>
                  <a:pt x="147" y="113"/>
                  <a:pt x="198" y="129"/>
                  <a:pt x="247" y="179"/>
                </a:cubicBezTo>
                <a:cubicBezTo>
                  <a:pt x="297" y="228"/>
                  <a:pt x="313" y="279"/>
                  <a:pt x="306" y="286"/>
                </a:cubicBezTo>
                <a:close/>
                <a:moveTo>
                  <a:pt x="309" y="128"/>
                </a:moveTo>
                <a:cubicBezTo>
                  <a:pt x="314" y="128"/>
                  <a:pt x="319" y="126"/>
                  <a:pt x="323" y="122"/>
                </a:cubicBezTo>
                <a:cubicBezTo>
                  <a:pt x="361" y="84"/>
                  <a:pt x="361" y="84"/>
                  <a:pt x="361" y="84"/>
                </a:cubicBezTo>
                <a:cubicBezTo>
                  <a:pt x="369" y="76"/>
                  <a:pt x="369" y="64"/>
                  <a:pt x="361" y="56"/>
                </a:cubicBezTo>
                <a:cubicBezTo>
                  <a:pt x="353" y="48"/>
                  <a:pt x="341" y="48"/>
                  <a:pt x="333" y="56"/>
                </a:cubicBezTo>
                <a:cubicBezTo>
                  <a:pt x="295" y="94"/>
                  <a:pt x="295" y="94"/>
                  <a:pt x="295" y="94"/>
                </a:cubicBezTo>
                <a:cubicBezTo>
                  <a:pt x="287" y="102"/>
                  <a:pt x="287" y="115"/>
                  <a:pt x="295" y="122"/>
                </a:cubicBezTo>
                <a:cubicBezTo>
                  <a:pt x="299" y="126"/>
                  <a:pt x="304" y="128"/>
                  <a:pt x="309" y="128"/>
                </a:cubicBezTo>
                <a:close/>
                <a:moveTo>
                  <a:pt x="237" y="79"/>
                </a:moveTo>
                <a:cubicBezTo>
                  <a:pt x="240" y="81"/>
                  <a:pt x="243" y="81"/>
                  <a:pt x="247" y="81"/>
                </a:cubicBezTo>
                <a:cubicBezTo>
                  <a:pt x="254" y="81"/>
                  <a:pt x="260" y="78"/>
                  <a:pt x="264" y="71"/>
                </a:cubicBezTo>
                <a:cubicBezTo>
                  <a:pt x="286" y="33"/>
                  <a:pt x="286" y="33"/>
                  <a:pt x="286" y="33"/>
                </a:cubicBezTo>
                <a:cubicBezTo>
                  <a:pt x="291" y="23"/>
                  <a:pt x="288" y="11"/>
                  <a:pt x="278" y="5"/>
                </a:cubicBezTo>
                <a:cubicBezTo>
                  <a:pt x="268" y="0"/>
                  <a:pt x="256" y="3"/>
                  <a:pt x="251" y="13"/>
                </a:cubicBezTo>
                <a:cubicBezTo>
                  <a:pt x="229" y="52"/>
                  <a:pt x="229" y="52"/>
                  <a:pt x="229" y="52"/>
                </a:cubicBezTo>
                <a:cubicBezTo>
                  <a:pt x="224" y="61"/>
                  <a:pt x="227" y="73"/>
                  <a:pt x="237" y="79"/>
                </a:cubicBezTo>
                <a:close/>
                <a:moveTo>
                  <a:pt x="412" y="139"/>
                </a:moveTo>
                <a:cubicBezTo>
                  <a:pt x="406" y="129"/>
                  <a:pt x="394" y="126"/>
                  <a:pt x="385" y="131"/>
                </a:cubicBezTo>
                <a:cubicBezTo>
                  <a:pt x="346" y="153"/>
                  <a:pt x="346" y="153"/>
                  <a:pt x="346" y="153"/>
                </a:cubicBezTo>
                <a:cubicBezTo>
                  <a:pt x="336" y="158"/>
                  <a:pt x="333" y="171"/>
                  <a:pt x="338" y="180"/>
                </a:cubicBezTo>
                <a:cubicBezTo>
                  <a:pt x="342" y="187"/>
                  <a:pt x="349" y="190"/>
                  <a:pt x="356" y="190"/>
                </a:cubicBezTo>
                <a:cubicBezTo>
                  <a:pt x="359" y="190"/>
                  <a:pt x="363" y="190"/>
                  <a:pt x="366" y="188"/>
                </a:cubicBezTo>
                <a:cubicBezTo>
                  <a:pt x="404" y="166"/>
                  <a:pt x="404" y="166"/>
                  <a:pt x="404" y="166"/>
                </a:cubicBezTo>
                <a:cubicBezTo>
                  <a:pt x="414" y="161"/>
                  <a:pt x="417" y="149"/>
                  <a:pt x="412" y="1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121682" tIns="60841" rIns="121682" bIns="60841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909945" y="1301115"/>
            <a:ext cx="4246880" cy="437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商品的信息包括图片、名称，以及介绍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Oval 24"/>
          <p:cNvSpPr>
            <a:spLocks noChangeArrowheads="1"/>
          </p:cNvSpPr>
          <p:nvPr/>
        </p:nvSpPr>
        <p:spPr bwMode="auto">
          <a:xfrm>
            <a:off x="4835419" y="2816754"/>
            <a:ext cx="751509" cy="749972"/>
          </a:xfrm>
          <a:prstGeom prst="roundRect">
            <a:avLst/>
          </a:prstGeom>
          <a:solidFill>
            <a:srgbClr val="A8A9AE"/>
          </a:solidFill>
          <a:ln w="9525">
            <a:noFill/>
          </a:ln>
        </p:spPr>
        <p:txBody>
          <a:bodyPr rtlCol="0" anchor="ctr">
            <a:noAutofit/>
          </a:bodyPr>
          <a:lstStyle>
            <a:lvl1pPr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 algn="ctr" defTabSz="914400">
              <a:buClrTx/>
              <a:buSzTx/>
              <a:buFontTx/>
            </a:pPr>
            <a:endParaRPr lang="en-US" sz="24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Freeform 22"/>
          <p:cNvSpPr>
            <a:spLocks noEditPoints="1"/>
          </p:cNvSpPr>
          <p:nvPr/>
        </p:nvSpPr>
        <p:spPr bwMode="auto">
          <a:xfrm>
            <a:off x="5031678" y="3005074"/>
            <a:ext cx="358991" cy="357777"/>
          </a:xfrm>
          <a:custGeom>
            <a:avLst/>
            <a:gdLst>
              <a:gd name="T0" fmla="*/ 287 w 316"/>
              <a:gd name="T1" fmla="*/ 29 h 316"/>
              <a:gd name="T2" fmla="*/ 236 w 316"/>
              <a:gd name="T3" fmla="*/ 4 h 316"/>
              <a:gd name="T4" fmla="*/ 135 w 316"/>
              <a:gd name="T5" fmla="*/ 105 h 316"/>
              <a:gd name="T6" fmla="*/ 20 w 316"/>
              <a:gd name="T7" fmla="*/ 221 h 316"/>
              <a:gd name="T8" fmla="*/ 0 w 316"/>
              <a:gd name="T9" fmla="*/ 316 h 316"/>
              <a:gd name="T10" fmla="*/ 95 w 316"/>
              <a:gd name="T11" fmla="*/ 296 h 316"/>
              <a:gd name="T12" fmla="*/ 210 w 316"/>
              <a:gd name="T13" fmla="*/ 180 h 316"/>
              <a:gd name="T14" fmla="*/ 312 w 316"/>
              <a:gd name="T15" fmla="*/ 79 h 316"/>
              <a:gd name="T16" fmla="*/ 287 w 316"/>
              <a:gd name="T17" fmla="*/ 29 h 316"/>
              <a:gd name="T18" fmla="*/ 89 w 316"/>
              <a:gd name="T19" fmla="*/ 284 h 316"/>
              <a:gd name="T20" fmla="*/ 57 w 316"/>
              <a:gd name="T21" fmla="*/ 291 h 316"/>
              <a:gd name="T22" fmla="*/ 43 w 316"/>
              <a:gd name="T23" fmla="*/ 273 h 316"/>
              <a:gd name="T24" fmla="*/ 24 w 316"/>
              <a:gd name="T25" fmla="*/ 259 h 316"/>
              <a:gd name="T26" fmla="*/ 31 w 316"/>
              <a:gd name="T27" fmla="*/ 226 h 316"/>
              <a:gd name="T28" fmla="*/ 41 w 316"/>
              <a:gd name="T29" fmla="*/ 217 h 316"/>
              <a:gd name="T30" fmla="*/ 78 w 316"/>
              <a:gd name="T31" fmla="*/ 237 h 316"/>
              <a:gd name="T32" fmla="*/ 99 w 316"/>
              <a:gd name="T33" fmla="*/ 275 h 316"/>
              <a:gd name="T34" fmla="*/ 89 w 316"/>
              <a:gd name="T35" fmla="*/ 284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16" h="316">
                <a:moveTo>
                  <a:pt x="287" y="29"/>
                </a:moveTo>
                <a:cubicBezTo>
                  <a:pt x="258" y="0"/>
                  <a:pt x="236" y="4"/>
                  <a:pt x="236" y="4"/>
                </a:cubicBezTo>
                <a:cubicBezTo>
                  <a:pt x="135" y="105"/>
                  <a:pt x="135" y="105"/>
                  <a:pt x="135" y="105"/>
                </a:cubicBezTo>
                <a:cubicBezTo>
                  <a:pt x="20" y="221"/>
                  <a:pt x="20" y="221"/>
                  <a:pt x="20" y="221"/>
                </a:cubicBezTo>
                <a:cubicBezTo>
                  <a:pt x="0" y="316"/>
                  <a:pt x="0" y="316"/>
                  <a:pt x="0" y="316"/>
                </a:cubicBezTo>
                <a:cubicBezTo>
                  <a:pt x="95" y="296"/>
                  <a:pt x="95" y="296"/>
                  <a:pt x="95" y="296"/>
                </a:cubicBezTo>
                <a:cubicBezTo>
                  <a:pt x="210" y="180"/>
                  <a:pt x="210" y="180"/>
                  <a:pt x="210" y="180"/>
                </a:cubicBezTo>
                <a:cubicBezTo>
                  <a:pt x="312" y="79"/>
                  <a:pt x="312" y="79"/>
                  <a:pt x="312" y="79"/>
                </a:cubicBezTo>
                <a:cubicBezTo>
                  <a:pt x="312" y="79"/>
                  <a:pt x="316" y="58"/>
                  <a:pt x="287" y="29"/>
                </a:cubicBezTo>
                <a:close/>
                <a:moveTo>
                  <a:pt x="89" y="284"/>
                </a:moveTo>
                <a:cubicBezTo>
                  <a:pt x="57" y="291"/>
                  <a:pt x="57" y="291"/>
                  <a:pt x="57" y="291"/>
                </a:cubicBezTo>
                <a:cubicBezTo>
                  <a:pt x="54" y="285"/>
                  <a:pt x="50" y="280"/>
                  <a:pt x="43" y="273"/>
                </a:cubicBezTo>
                <a:cubicBezTo>
                  <a:pt x="36" y="266"/>
                  <a:pt x="30" y="262"/>
                  <a:pt x="24" y="259"/>
                </a:cubicBezTo>
                <a:cubicBezTo>
                  <a:pt x="31" y="226"/>
                  <a:pt x="31" y="226"/>
                  <a:pt x="31" y="226"/>
                </a:cubicBezTo>
                <a:cubicBezTo>
                  <a:pt x="41" y="217"/>
                  <a:pt x="41" y="217"/>
                  <a:pt x="41" y="217"/>
                </a:cubicBezTo>
                <a:cubicBezTo>
                  <a:pt x="41" y="217"/>
                  <a:pt x="58" y="217"/>
                  <a:pt x="78" y="237"/>
                </a:cubicBezTo>
                <a:cubicBezTo>
                  <a:pt x="98" y="257"/>
                  <a:pt x="99" y="275"/>
                  <a:pt x="99" y="275"/>
                </a:cubicBezTo>
                <a:lnTo>
                  <a:pt x="89" y="2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121682" tIns="60841" rIns="121682" bIns="60841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909945" y="2924810"/>
            <a:ext cx="4027805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添加商品，从手机中选择图片，填写商品的相关信息进行添加商品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Oval 25"/>
          <p:cNvSpPr>
            <a:spLocks noChangeArrowheads="1"/>
          </p:cNvSpPr>
          <p:nvPr/>
        </p:nvSpPr>
        <p:spPr bwMode="auto">
          <a:xfrm>
            <a:off x="4835217" y="4625959"/>
            <a:ext cx="751509" cy="751509"/>
          </a:xfrm>
          <a:prstGeom prst="roundRect">
            <a:avLst/>
          </a:prstGeom>
          <a:solidFill>
            <a:srgbClr val="D8B98D"/>
          </a:solidFill>
          <a:ln w="9525">
            <a:noFill/>
          </a:ln>
        </p:spPr>
        <p:txBody>
          <a:bodyPr rtlCol="0" anchor="ctr">
            <a:noAutofit/>
          </a:bodyPr>
          <a:lstStyle>
            <a:lvl1pPr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 algn="ctr" defTabSz="914400">
              <a:buClrTx/>
              <a:buSzTx/>
              <a:buFontTx/>
            </a:pPr>
            <a:endParaRPr lang="en-US" sz="24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Freeform 27"/>
          <p:cNvSpPr>
            <a:spLocks noEditPoints="1"/>
          </p:cNvSpPr>
          <p:nvPr/>
        </p:nvSpPr>
        <p:spPr bwMode="auto">
          <a:xfrm>
            <a:off x="5003717" y="4854102"/>
            <a:ext cx="414506" cy="296203"/>
          </a:xfrm>
          <a:custGeom>
            <a:avLst/>
            <a:gdLst>
              <a:gd name="T0" fmla="*/ 392 w 392"/>
              <a:gd name="T1" fmla="*/ 40 h 280"/>
              <a:gd name="T2" fmla="*/ 392 w 392"/>
              <a:gd name="T3" fmla="*/ 16 h 280"/>
              <a:gd name="T4" fmla="*/ 376 w 392"/>
              <a:gd name="T5" fmla="*/ 0 h 280"/>
              <a:gd name="T6" fmla="*/ 16 w 392"/>
              <a:gd name="T7" fmla="*/ 0 h 280"/>
              <a:gd name="T8" fmla="*/ 0 w 392"/>
              <a:gd name="T9" fmla="*/ 16 h 280"/>
              <a:gd name="T10" fmla="*/ 0 w 392"/>
              <a:gd name="T11" fmla="*/ 40 h 280"/>
              <a:gd name="T12" fmla="*/ 40 w 392"/>
              <a:gd name="T13" fmla="*/ 40 h 280"/>
              <a:gd name="T14" fmla="*/ 40 w 392"/>
              <a:gd name="T15" fmla="*/ 80 h 280"/>
              <a:gd name="T16" fmla="*/ 0 w 392"/>
              <a:gd name="T17" fmla="*/ 80 h 280"/>
              <a:gd name="T18" fmla="*/ 0 w 392"/>
              <a:gd name="T19" fmla="*/ 120 h 280"/>
              <a:gd name="T20" fmla="*/ 40 w 392"/>
              <a:gd name="T21" fmla="*/ 120 h 280"/>
              <a:gd name="T22" fmla="*/ 40 w 392"/>
              <a:gd name="T23" fmla="*/ 160 h 280"/>
              <a:gd name="T24" fmla="*/ 0 w 392"/>
              <a:gd name="T25" fmla="*/ 160 h 280"/>
              <a:gd name="T26" fmla="*/ 0 w 392"/>
              <a:gd name="T27" fmla="*/ 200 h 280"/>
              <a:gd name="T28" fmla="*/ 40 w 392"/>
              <a:gd name="T29" fmla="*/ 200 h 280"/>
              <a:gd name="T30" fmla="*/ 40 w 392"/>
              <a:gd name="T31" fmla="*/ 240 h 280"/>
              <a:gd name="T32" fmla="*/ 0 w 392"/>
              <a:gd name="T33" fmla="*/ 240 h 280"/>
              <a:gd name="T34" fmla="*/ 0 w 392"/>
              <a:gd name="T35" fmla="*/ 264 h 280"/>
              <a:gd name="T36" fmla="*/ 16 w 392"/>
              <a:gd name="T37" fmla="*/ 280 h 280"/>
              <a:gd name="T38" fmla="*/ 376 w 392"/>
              <a:gd name="T39" fmla="*/ 280 h 280"/>
              <a:gd name="T40" fmla="*/ 392 w 392"/>
              <a:gd name="T41" fmla="*/ 264 h 280"/>
              <a:gd name="T42" fmla="*/ 392 w 392"/>
              <a:gd name="T43" fmla="*/ 240 h 280"/>
              <a:gd name="T44" fmla="*/ 352 w 392"/>
              <a:gd name="T45" fmla="*/ 240 h 280"/>
              <a:gd name="T46" fmla="*/ 352 w 392"/>
              <a:gd name="T47" fmla="*/ 200 h 280"/>
              <a:gd name="T48" fmla="*/ 392 w 392"/>
              <a:gd name="T49" fmla="*/ 200 h 280"/>
              <a:gd name="T50" fmla="*/ 392 w 392"/>
              <a:gd name="T51" fmla="*/ 160 h 280"/>
              <a:gd name="T52" fmla="*/ 352 w 392"/>
              <a:gd name="T53" fmla="*/ 160 h 280"/>
              <a:gd name="T54" fmla="*/ 352 w 392"/>
              <a:gd name="T55" fmla="*/ 120 h 280"/>
              <a:gd name="T56" fmla="*/ 392 w 392"/>
              <a:gd name="T57" fmla="*/ 120 h 280"/>
              <a:gd name="T58" fmla="*/ 392 w 392"/>
              <a:gd name="T59" fmla="*/ 80 h 280"/>
              <a:gd name="T60" fmla="*/ 352 w 392"/>
              <a:gd name="T61" fmla="*/ 80 h 280"/>
              <a:gd name="T62" fmla="*/ 352 w 392"/>
              <a:gd name="T63" fmla="*/ 40 h 280"/>
              <a:gd name="T64" fmla="*/ 392 w 392"/>
              <a:gd name="T65" fmla="*/ 40 h 280"/>
              <a:gd name="T66" fmla="*/ 152 w 392"/>
              <a:gd name="T67" fmla="*/ 200 h 280"/>
              <a:gd name="T68" fmla="*/ 152 w 392"/>
              <a:gd name="T69" fmla="*/ 80 h 280"/>
              <a:gd name="T70" fmla="*/ 252 w 392"/>
              <a:gd name="T71" fmla="*/ 140 h 280"/>
              <a:gd name="T72" fmla="*/ 152 w 392"/>
              <a:gd name="T73" fmla="*/ 20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92" h="280">
                <a:moveTo>
                  <a:pt x="392" y="40"/>
                </a:moveTo>
                <a:cubicBezTo>
                  <a:pt x="392" y="16"/>
                  <a:pt x="392" y="16"/>
                  <a:pt x="392" y="16"/>
                </a:cubicBezTo>
                <a:cubicBezTo>
                  <a:pt x="392" y="7"/>
                  <a:pt x="385" y="0"/>
                  <a:pt x="376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40"/>
                  <a:pt x="0" y="40"/>
                  <a:pt x="0" y="40"/>
                </a:cubicBezTo>
                <a:cubicBezTo>
                  <a:pt x="40" y="40"/>
                  <a:pt x="40" y="40"/>
                  <a:pt x="40" y="40"/>
                </a:cubicBezTo>
                <a:cubicBezTo>
                  <a:pt x="40" y="80"/>
                  <a:pt x="40" y="80"/>
                  <a:pt x="40" y="80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120"/>
                  <a:pt x="0" y="120"/>
                  <a:pt x="0" y="120"/>
                </a:cubicBezTo>
                <a:cubicBezTo>
                  <a:pt x="40" y="120"/>
                  <a:pt x="40" y="120"/>
                  <a:pt x="40" y="120"/>
                </a:cubicBezTo>
                <a:cubicBezTo>
                  <a:pt x="40" y="160"/>
                  <a:pt x="40" y="160"/>
                  <a:pt x="40" y="160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200"/>
                  <a:pt x="0" y="200"/>
                  <a:pt x="0" y="200"/>
                </a:cubicBezTo>
                <a:cubicBezTo>
                  <a:pt x="40" y="200"/>
                  <a:pt x="40" y="200"/>
                  <a:pt x="40" y="200"/>
                </a:cubicBezTo>
                <a:cubicBezTo>
                  <a:pt x="40" y="240"/>
                  <a:pt x="40" y="240"/>
                  <a:pt x="40" y="240"/>
                </a:cubicBezTo>
                <a:cubicBezTo>
                  <a:pt x="0" y="240"/>
                  <a:pt x="0" y="240"/>
                  <a:pt x="0" y="240"/>
                </a:cubicBezTo>
                <a:cubicBezTo>
                  <a:pt x="0" y="264"/>
                  <a:pt x="0" y="264"/>
                  <a:pt x="0" y="264"/>
                </a:cubicBezTo>
                <a:cubicBezTo>
                  <a:pt x="0" y="273"/>
                  <a:pt x="7" y="280"/>
                  <a:pt x="16" y="280"/>
                </a:cubicBezTo>
                <a:cubicBezTo>
                  <a:pt x="376" y="280"/>
                  <a:pt x="376" y="280"/>
                  <a:pt x="376" y="280"/>
                </a:cubicBezTo>
                <a:cubicBezTo>
                  <a:pt x="385" y="280"/>
                  <a:pt x="392" y="273"/>
                  <a:pt x="392" y="264"/>
                </a:cubicBezTo>
                <a:cubicBezTo>
                  <a:pt x="392" y="240"/>
                  <a:pt x="392" y="240"/>
                  <a:pt x="392" y="240"/>
                </a:cubicBezTo>
                <a:cubicBezTo>
                  <a:pt x="352" y="240"/>
                  <a:pt x="352" y="240"/>
                  <a:pt x="352" y="240"/>
                </a:cubicBezTo>
                <a:cubicBezTo>
                  <a:pt x="352" y="200"/>
                  <a:pt x="352" y="200"/>
                  <a:pt x="352" y="200"/>
                </a:cubicBezTo>
                <a:cubicBezTo>
                  <a:pt x="392" y="200"/>
                  <a:pt x="392" y="200"/>
                  <a:pt x="392" y="200"/>
                </a:cubicBezTo>
                <a:cubicBezTo>
                  <a:pt x="392" y="160"/>
                  <a:pt x="392" y="160"/>
                  <a:pt x="392" y="160"/>
                </a:cubicBezTo>
                <a:cubicBezTo>
                  <a:pt x="352" y="160"/>
                  <a:pt x="352" y="160"/>
                  <a:pt x="352" y="160"/>
                </a:cubicBezTo>
                <a:cubicBezTo>
                  <a:pt x="352" y="120"/>
                  <a:pt x="352" y="120"/>
                  <a:pt x="352" y="120"/>
                </a:cubicBezTo>
                <a:cubicBezTo>
                  <a:pt x="392" y="120"/>
                  <a:pt x="392" y="120"/>
                  <a:pt x="392" y="120"/>
                </a:cubicBezTo>
                <a:cubicBezTo>
                  <a:pt x="392" y="80"/>
                  <a:pt x="392" y="80"/>
                  <a:pt x="392" y="80"/>
                </a:cubicBezTo>
                <a:cubicBezTo>
                  <a:pt x="352" y="80"/>
                  <a:pt x="352" y="80"/>
                  <a:pt x="352" y="80"/>
                </a:cubicBezTo>
                <a:cubicBezTo>
                  <a:pt x="352" y="40"/>
                  <a:pt x="352" y="40"/>
                  <a:pt x="352" y="40"/>
                </a:cubicBezTo>
                <a:lnTo>
                  <a:pt x="392" y="40"/>
                </a:lnTo>
                <a:close/>
                <a:moveTo>
                  <a:pt x="152" y="200"/>
                </a:moveTo>
                <a:cubicBezTo>
                  <a:pt x="152" y="80"/>
                  <a:pt x="152" y="80"/>
                  <a:pt x="152" y="80"/>
                </a:cubicBezTo>
                <a:cubicBezTo>
                  <a:pt x="252" y="140"/>
                  <a:pt x="252" y="140"/>
                  <a:pt x="252" y="140"/>
                </a:cubicBezTo>
                <a:lnTo>
                  <a:pt x="152" y="2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121682" tIns="60841" rIns="121682" bIns="60841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74959" y="4722738"/>
            <a:ext cx="3323489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删除商品，支持全选操作，能够删除全部或者部分商品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124595" y="2268121"/>
            <a:ext cx="2492989" cy="1449705"/>
            <a:chOff x="1801506" y="3448479"/>
            <a:chExt cx="2492989" cy="1449705"/>
          </a:xfrm>
        </p:grpSpPr>
        <p:sp>
          <p:nvSpPr>
            <p:cNvPr id="35" name="文本框 34"/>
            <p:cNvSpPr txBox="1"/>
            <p:nvPr/>
          </p:nvSpPr>
          <p:spPr>
            <a:xfrm>
              <a:off x="2398653" y="3448479"/>
              <a:ext cx="1300480" cy="768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4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商品</a:t>
              </a:r>
              <a:endParaRPr lang="zh-CN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078366" y="4505754"/>
              <a:ext cx="1939290" cy="392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>
                <a:lnSpc>
                  <a:spcPct val="140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  <a:alpha val="80000"/>
                    </a:schemeClr>
                  </a:solidFill>
                  <a:cs typeface="+mn-ea"/>
                  <a:sym typeface="+mn-lt"/>
                </a:rPr>
                <a:t>Commodity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  <a:alpha val="80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 flipH="1">
              <a:off x="1801506" y="4367741"/>
              <a:ext cx="2492989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2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: 圆角 37"/>
            <p:cNvSpPr/>
            <p:nvPr/>
          </p:nvSpPr>
          <p:spPr>
            <a:xfrm rot="5400000">
              <a:off x="2967966" y="4131925"/>
              <a:ext cx="160069" cy="487029"/>
            </a:xfrm>
            <a:prstGeom prst="roundRect">
              <a:avLst>
                <a:gd name="adj" fmla="val 50000"/>
              </a:avLst>
            </a:prstGeom>
            <a:solidFill>
              <a:srgbClr val="BD96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15" grpId="0"/>
      <p:bldP spid="16" grpId="0" bldLvl="0" animBg="1"/>
      <p:bldP spid="17" grpId="0" bldLvl="0" animBg="1"/>
      <p:bldP spid="18" grpId="0"/>
      <p:bldP spid="19" grpId="0" bldLvl="0" animBg="1"/>
      <p:bldP spid="20" grpId="0" bldLvl="0" animBg="1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80000">
              <a:srgbClr val="F0F0F0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/>
          <p:cNvSpPr/>
          <p:nvPr/>
        </p:nvSpPr>
        <p:spPr>
          <a:xfrm>
            <a:off x="-37596" y="299"/>
            <a:ext cx="3431708" cy="6857998"/>
          </a:xfrm>
          <a:custGeom>
            <a:avLst/>
            <a:gdLst>
              <a:gd name="connsiteX0" fmla="*/ 0 w 3431708"/>
              <a:gd name="connsiteY0" fmla="*/ 0 h 6857998"/>
              <a:gd name="connsiteX1" fmla="*/ 3431708 w 3431708"/>
              <a:gd name="connsiteY1" fmla="*/ 3431708 h 6857998"/>
              <a:gd name="connsiteX2" fmla="*/ 350872 w 3431708"/>
              <a:gd name="connsiteY2" fmla="*/ 6845699 h 6857998"/>
              <a:gd name="connsiteX3" fmla="*/ 189124 w 3431708"/>
              <a:gd name="connsiteY3" fmla="*/ 6857998 h 6857998"/>
              <a:gd name="connsiteX4" fmla="*/ 0 w 3431708"/>
              <a:gd name="connsiteY4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1708" h="6857998">
                <a:moveTo>
                  <a:pt x="0" y="0"/>
                </a:moveTo>
                <a:cubicBezTo>
                  <a:pt x="1895280" y="0"/>
                  <a:pt x="3431708" y="1536428"/>
                  <a:pt x="3431708" y="3431708"/>
                </a:cubicBezTo>
                <a:cubicBezTo>
                  <a:pt x="3431708" y="5208533"/>
                  <a:pt x="2081332" y="6669961"/>
                  <a:pt x="350872" y="6845699"/>
                </a:cubicBezTo>
                <a:lnTo>
                  <a:pt x="189124" y="6857998"/>
                </a:lnTo>
                <a:lnTo>
                  <a:pt x="0" y="6857998"/>
                </a:lnTo>
                <a:close/>
              </a:path>
            </a:pathLst>
          </a:custGeom>
          <a:pattFill prst="pct25">
            <a:fgClr>
              <a:srgbClr val="D8B98D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2228850" y="741510"/>
            <a:ext cx="7165975" cy="910688"/>
            <a:chOff x="4918612" y="1194337"/>
            <a:chExt cx="7165975" cy="910688"/>
          </a:xfrm>
        </p:grpSpPr>
        <p:sp>
          <p:nvSpPr>
            <p:cNvPr id="28" name="矩形: 圆角 27"/>
            <p:cNvSpPr/>
            <p:nvPr/>
          </p:nvSpPr>
          <p:spPr>
            <a:xfrm>
              <a:off x="5991127" y="1194337"/>
              <a:ext cx="6093460" cy="76073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4918612" y="1194337"/>
              <a:ext cx="910688" cy="910688"/>
              <a:chOff x="9644469" y="3204112"/>
              <a:chExt cx="910688" cy="910688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9644469" y="3204112"/>
                <a:ext cx="910688" cy="9106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4" name="Shape 4903"/>
              <p:cNvSpPr/>
              <p:nvPr/>
            </p:nvSpPr>
            <p:spPr>
              <a:xfrm>
                <a:off x="9907055" y="3495650"/>
                <a:ext cx="374957" cy="328516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7009" y="65310"/>
                    </a:moveTo>
                    <a:lnTo>
                      <a:pt x="117009" y="65310"/>
                    </a:lnTo>
                    <a:lnTo>
                      <a:pt x="117009" y="65310"/>
                    </a:lnTo>
                    <a:cubicBezTo>
                      <a:pt x="61993" y="91073"/>
                      <a:pt x="61993" y="91073"/>
                      <a:pt x="61993" y="91073"/>
                    </a:cubicBezTo>
                    <a:lnTo>
                      <a:pt x="61993" y="91073"/>
                    </a:lnTo>
                    <a:lnTo>
                      <a:pt x="61993" y="91073"/>
                    </a:lnTo>
                    <a:lnTo>
                      <a:pt x="61993" y="91073"/>
                    </a:lnTo>
                    <a:cubicBezTo>
                      <a:pt x="61993" y="92655"/>
                      <a:pt x="60598" y="92655"/>
                      <a:pt x="60598" y="92655"/>
                    </a:cubicBezTo>
                    <a:cubicBezTo>
                      <a:pt x="59202" y="92655"/>
                      <a:pt x="59202" y="92655"/>
                      <a:pt x="57807" y="91073"/>
                    </a:cubicBezTo>
                    <a:lnTo>
                      <a:pt x="57807" y="91073"/>
                    </a:lnTo>
                    <a:lnTo>
                      <a:pt x="57807" y="91073"/>
                    </a:lnTo>
                    <a:lnTo>
                      <a:pt x="57807" y="91073"/>
                    </a:lnTo>
                    <a:cubicBezTo>
                      <a:pt x="2990" y="65310"/>
                      <a:pt x="2990" y="65310"/>
                      <a:pt x="2990" y="65310"/>
                    </a:cubicBezTo>
                    <a:lnTo>
                      <a:pt x="2990" y="65310"/>
                    </a:lnTo>
                    <a:cubicBezTo>
                      <a:pt x="1395" y="65310"/>
                      <a:pt x="0" y="62146"/>
                      <a:pt x="0" y="60564"/>
                    </a:cubicBezTo>
                    <a:cubicBezTo>
                      <a:pt x="0" y="55819"/>
                      <a:pt x="2990" y="54237"/>
                      <a:pt x="5780" y="54237"/>
                    </a:cubicBezTo>
                    <a:cubicBezTo>
                      <a:pt x="7176" y="54237"/>
                      <a:pt x="7176" y="54237"/>
                      <a:pt x="8571" y="54237"/>
                    </a:cubicBezTo>
                    <a:lnTo>
                      <a:pt x="8571" y="54237"/>
                    </a:lnTo>
                    <a:lnTo>
                      <a:pt x="8571" y="54237"/>
                    </a:lnTo>
                    <a:lnTo>
                      <a:pt x="8571" y="54237"/>
                    </a:lnTo>
                    <a:cubicBezTo>
                      <a:pt x="60598" y="78192"/>
                      <a:pt x="60598" y="78192"/>
                      <a:pt x="60598" y="78192"/>
                    </a:cubicBezTo>
                    <a:cubicBezTo>
                      <a:pt x="112823" y="54237"/>
                      <a:pt x="112823" y="54237"/>
                      <a:pt x="112823" y="54237"/>
                    </a:cubicBezTo>
                    <a:lnTo>
                      <a:pt x="112823" y="54237"/>
                    </a:lnTo>
                    <a:lnTo>
                      <a:pt x="112823" y="54237"/>
                    </a:lnTo>
                    <a:lnTo>
                      <a:pt x="112823" y="54237"/>
                    </a:lnTo>
                    <a:lnTo>
                      <a:pt x="114219" y="54237"/>
                    </a:lnTo>
                    <a:cubicBezTo>
                      <a:pt x="118405" y="54237"/>
                      <a:pt x="119800" y="55819"/>
                      <a:pt x="119800" y="60564"/>
                    </a:cubicBezTo>
                    <a:cubicBezTo>
                      <a:pt x="119800" y="62146"/>
                      <a:pt x="118405" y="65310"/>
                      <a:pt x="117009" y="65310"/>
                    </a:cubicBezTo>
                    <a:close/>
                    <a:moveTo>
                      <a:pt x="117009" y="38192"/>
                    </a:moveTo>
                    <a:lnTo>
                      <a:pt x="117009" y="38192"/>
                    </a:lnTo>
                    <a:lnTo>
                      <a:pt x="117009" y="38192"/>
                    </a:lnTo>
                    <a:cubicBezTo>
                      <a:pt x="61993" y="63728"/>
                      <a:pt x="61993" y="63728"/>
                      <a:pt x="61993" y="63728"/>
                    </a:cubicBezTo>
                    <a:lnTo>
                      <a:pt x="61993" y="63728"/>
                    </a:lnTo>
                    <a:lnTo>
                      <a:pt x="61993" y="63728"/>
                    </a:lnTo>
                    <a:lnTo>
                      <a:pt x="61993" y="63728"/>
                    </a:lnTo>
                    <a:lnTo>
                      <a:pt x="60598" y="63728"/>
                    </a:lnTo>
                    <a:cubicBezTo>
                      <a:pt x="59202" y="63728"/>
                      <a:pt x="59202" y="63728"/>
                      <a:pt x="57807" y="63728"/>
                    </a:cubicBezTo>
                    <a:lnTo>
                      <a:pt x="57807" y="63728"/>
                    </a:lnTo>
                    <a:lnTo>
                      <a:pt x="57807" y="63728"/>
                    </a:lnTo>
                    <a:lnTo>
                      <a:pt x="57807" y="63728"/>
                    </a:lnTo>
                    <a:cubicBezTo>
                      <a:pt x="2990" y="38192"/>
                      <a:pt x="2990" y="38192"/>
                      <a:pt x="2990" y="38192"/>
                    </a:cubicBezTo>
                    <a:lnTo>
                      <a:pt x="2990" y="38192"/>
                    </a:lnTo>
                    <a:cubicBezTo>
                      <a:pt x="1395" y="36610"/>
                      <a:pt x="0" y="35028"/>
                      <a:pt x="0" y="31864"/>
                    </a:cubicBezTo>
                    <a:cubicBezTo>
                      <a:pt x="0" y="30282"/>
                      <a:pt x="1395" y="27118"/>
                      <a:pt x="2990" y="27118"/>
                    </a:cubicBezTo>
                    <a:lnTo>
                      <a:pt x="2990" y="27118"/>
                    </a:lnTo>
                    <a:cubicBezTo>
                      <a:pt x="57807" y="1581"/>
                      <a:pt x="57807" y="1581"/>
                      <a:pt x="57807" y="1581"/>
                    </a:cubicBezTo>
                    <a:lnTo>
                      <a:pt x="57807" y="1581"/>
                    </a:lnTo>
                    <a:lnTo>
                      <a:pt x="57807" y="1581"/>
                    </a:lnTo>
                    <a:lnTo>
                      <a:pt x="57807" y="1581"/>
                    </a:lnTo>
                    <a:cubicBezTo>
                      <a:pt x="59202" y="0"/>
                      <a:pt x="59202" y="0"/>
                      <a:pt x="60598" y="0"/>
                    </a:cubicBezTo>
                    <a:cubicBezTo>
                      <a:pt x="60598" y="0"/>
                      <a:pt x="61993" y="0"/>
                      <a:pt x="61993" y="1581"/>
                    </a:cubicBezTo>
                    <a:lnTo>
                      <a:pt x="61993" y="1581"/>
                    </a:lnTo>
                    <a:lnTo>
                      <a:pt x="61993" y="1581"/>
                    </a:lnTo>
                    <a:lnTo>
                      <a:pt x="61993" y="1581"/>
                    </a:lnTo>
                    <a:cubicBezTo>
                      <a:pt x="117009" y="27118"/>
                      <a:pt x="117009" y="27118"/>
                      <a:pt x="117009" y="27118"/>
                    </a:cubicBezTo>
                    <a:lnTo>
                      <a:pt x="117009" y="27118"/>
                    </a:lnTo>
                    <a:cubicBezTo>
                      <a:pt x="118405" y="27118"/>
                      <a:pt x="119800" y="30282"/>
                      <a:pt x="119800" y="31864"/>
                    </a:cubicBezTo>
                    <a:cubicBezTo>
                      <a:pt x="119800" y="35028"/>
                      <a:pt x="118405" y="36610"/>
                      <a:pt x="117009" y="38192"/>
                    </a:cubicBezTo>
                    <a:close/>
                    <a:moveTo>
                      <a:pt x="5780" y="81355"/>
                    </a:moveTo>
                    <a:lnTo>
                      <a:pt x="5780" y="81355"/>
                    </a:lnTo>
                    <a:cubicBezTo>
                      <a:pt x="7176" y="81355"/>
                      <a:pt x="7176" y="81355"/>
                      <a:pt x="8571" y="81355"/>
                    </a:cubicBezTo>
                    <a:lnTo>
                      <a:pt x="8571" y="81355"/>
                    </a:lnTo>
                    <a:lnTo>
                      <a:pt x="8571" y="81355"/>
                    </a:lnTo>
                    <a:lnTo>
                      <a:pt x="8571" y="81355"/>
                    </a:lnTo>
                    <a:cubicBezTo>
                      <a:pt x="60598" y="106892"/>
                      <a:pt x="60598" y="106892"/>
                      <a:pt x="60598" y="106892"/>
                    </a:cubicBezTo>
                    <a:cubicBezTo>
                      <a:pt x="112823" y="81355"/>
                      <a:pt x="112823" y="81355"/>
                      <a:pt x="112823" y="81355"/>
                    </a:cubicBezTo>
                    <a:lnTo>
                      <a:pt x="112823" y="81355"/>
                    </a:lnTo>
                    <a:lnTo>
                      <a:pt x="112823" y="81355"/>
                    </a:lnTo>
                    <a:lnTo>
                      <a:pt x="112823" y="81355"/>
                    </a:lnTo>
                    <a:lnTo>
                      <a:pt x="114219" y="81355"/>
                    </a:lnTo>
                    <a:cubicBezTo>
                      <a:pt x="118405" y="81355"/>
                      <a:pt x="119800" y="84519"/>
                      <a:pt x="119800" y="87683"/>
                    </a:cubicBezTo>
                    <a:cubicBezTo>
                      <a:pt x="119800" y="91073"/>
                      <a:pt x="118405" y="92655"/>
                      <a:pt x="117009" y="94237"/>
                    </a:cubicBezTo>
                    <a:lnTo>
                      <a:pt x="117009" y="94237"/>
                    </a:lnTo>
                    <a:cubicBezTo>
                      <a:pt x="61993" y="119774"/>
                      <a:pt x="61993" y="119774"/>
                      <a:pt x="61993" y="119774"/>
                    </a:cubicBezTo>
                    <a:lnTo>
                      <a:pt x="61993" y="119774"/>
                    </a:lnTo>
                    <a:lnTo>
                      <a:pt x="61993" y="119774"/>
                    </a:lnTo>
                    <a:lnTo>
                      <a:pt x="61993" y="119774"/>
                    </a:lnTo>
                    <a:lnTo>
                      <a:pt x="60598" y="119774"/>
                    </a:lnTo>
                    <a:cubicBezTo>
                      <a:pt x="59202" y="119774"/>
                      <a:pt x="59202" y="119774"/>
                      <a:pt x="57807" y="119774"/>
                    </a:cubicBezTo>
                    <a:lnTo>
                      <a:pt x="57807" y="119774"/>
                    </a:lnTo>
                    <a:lnTo>
                      <a:pt x="57807" y="119774"/>
                    </a:lnTo>
                    <a:lnTo>
                      <a:pt x="57807" y="119774"/>
                    </a:lnTo>
                    <a:cubicBezTo>
                      <a:pt x="2990" y="94237"/>
                      <a:pt x="2990" y="94237"/>
                      <a:pt x="2990" y="94237"/>
                    </a:cubicBezTo>
                    <a:lnTo>
                      <a:pt x="2990" y="94237"/>
                    </a:lnTo>
                    <a:cubicBezTo>
                      <a:pt x="1395" y="92655"/>
                      <a:pt x="0" y="91073"/>
                      <a:pt x="0" y="87683"/>
                    </a:cubicBezTo>
                    <a:cubicBezTo>
                      <a:pt x="0" y="84519"/>
                      <a:pt x="2990" y="81355"/>
                      <a:pt x="5780" y="81355"/>
                    </a:cubicBezTo>
                    <a:close/>
                  </a:path>
                </a:pathLst>
              </a:custGeom>
              <a:solidFill>
                <a:srgbClr val="D8B98D"/>
              </a:solidFill>
              <a:ln>
                <a:noFill/>
              </a:ln>
            </p:spPr>
            <p:txBody>
              <a:bodyPr lIns="45713" tIns="22850" rIns="45713" bIns="2285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5990948" y="1360093"/>
              <a:ext cx="5982335" cy="690245"/>
              <a:chOff x="5990948" y="1360093"/>
              <a:chExt cx="5982335" cy="690245"/>
            </a:xfrm>
          </p:grpSpPr>
          <p:sp>
            <p:nvSpPr>
              <p:cNvPr id="31" name="文本框 30"/>
              <p:cNvSpPr txBox="1"/>
              <p:nvPr/>
            </p:nvSpPr>
            <p:spPr>
              <a:xfrm>
                <a:off x="7442558" y="1360093"/>
                <a:ext cx="4530725" cy="690245"/>
              </a:xfrm>
              <a:prstGeom prst="rect">
                <a:avLst/>
              </a:prstGeom>
              <a:noFill/>
            </p:spPr>
            <p:txBody>
              <a:bodyPr wrap="square" lIns="91424" tIns="45712" rIns="91424" bIns="45712" rtlCol="0">
                <a:spAutoFit/>
              </a:bodyPr>
              <a:lstStyle/>
              <a:p>
                <a:pPr algn="l"/>
                <a:r>
                  <a:rPr lang="zh-CN" altLang="en-US" sz="1300" spc="1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选择自己商品库中的商品，填写商品的价格以及商品的介绍，在社群中发布帖子</a:t>
                </a:r>
                <a:endParaRPr lang="zh-CN" altLang="en-US" sz="1300" spc="15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  <a:p>
                <a:pPr algn="l"/>
                <a:endParaRPr kumimoji="0" lang="en-US" altLang="zh-CN" sz="13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5990948" y="1465013"/>
                <a:ext cx="30988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5" name="组合 34"/>
          <p:cNvGrpSpPr/>
          <p:nvPr/>
        </p:nvGrpSpPr>
        <p:grpSpPr>
          <a:xfrm>
            <a:off x="2982595" y="2703598"/>
            <a:ext cx="7265748" cy="911958"/>
            <a:chOff x="5393006" y="2972385"/>
            <a:chExt cx="7265748" cy="911958"/>
          </a:xfrm>
        </p:grpSpPr>
        <p:sp>
          <p:nvSpPr>
            <p:cNvPr id="36" name="矩形: 圆角 35"/>
            <p:cNvSpPr/>
            <p:nvPr/>
          </p:nvSpPr>
          <p:spPr>
            <a:xfrm>
              <a:off x="5823180" y="2972385"/>
              <a:ext cx="6735821" cy="91068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5393006" y="2973655"/>
              <a:ext cx="910688" cy="9106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8" name="Shape 4973"/>
            <p:cNvSpPr/>
            <p:nvPr/>
          </p:nvSpPr>
          <p:spPr>
            <a:xfrm>
              <a:off x="5684135" y="3241471"/>
              <a:ext cx="328429" cy="37505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446" y="61993"/>
                  </a:moveTo>
                  <a:lnTo>
                    <a:pt x="113446" y="61993"/>
                  </a:lnTo>
                  <a:cubicBezTo>
                    <a:pt x="100564" y="61993"/>
                    <a:pt x="100564" y="61993"/>
                    <a:pt x="100564" y="61993"/>
                  </a:cubicBezTo>
                  <a:cubicBezTo>
                    <a:pt x="95819" y="61993"/>
                    <a:pt x="94237" y="59202"/>
                    <a:pt x="94237" y="56411"/>
                  </a:cubicBezTo>
                  <a:cubicBezTo>
                    <a:pt x="94237" y="33887"/>
                    <a:pt x="94237" y="33887"/>
                    <a:pt x="94237" y="33887"/>
                  </a:cubicBezTo>
                  <a:cubicBezTo>
                    <a:pt x="94237" y="31096"/>
                    <a:pt x="95819" y="28305"/>
                    <a:pt x="100564" y="28305"/>
                  </a:cubicBezTo>
                  <a:cubicBezTo>
                    <a:pt x="113446" y="28305"/>
                    <a:pt x="113446" y="28305"/>
                    <a:pt x="113446" y="28305"/>
                  </a:cubicBezTo>
                  <a:cubicBezTo>
                    <a:pt x="116610" y="28305"/>
                    <a:pt x="119774" y="31096"/>
                    <a:pt x="119774" y="33887"/>
                  </a:cubicBezTo>
                  <a:cubicBezTo>
                    <a:pt x="119774" y="56411"/>
                    <a:pt x="119774" y="56411"/>
                    <a:pt x="119774" y="56411"/>
                  </a:cubicBezTo>
                  <a:cubicBezTo>
                    <a:pt x="119774" y="59202"/>
                    <a:pt x="116610" y="61993"/>
                    <a:pt x="113446" y="61993"/>
                  </a:cubicBezTo>
                  <a:close/>
                  <a:moveTo>
                    <a:pt x="100564" y="5780"/>
                  </a:moveTo>
                  <a:lnTo>
                    <a:pt x="100564" y="5780"/>
                  </a:lnTo>
                  <a:cubicBezTo>
                    <a:pt x="100564" y="2990"/>
                    <a:pt x="102146" y="0"/>
                    <a:pt x="106892" y="0"/>
                  </a:cubicBezTo>
                  <a:cubicBezTo>
                    <a:pt x="110056" y="0"/>
                    <a:pt x="113446" y="2990"/>
                    <a:pt x="113446" y="5780"/>
                  </a:cubicBezTo>
                  <a:cubicBezTo>
                    <a:pt x="113446" y="22524"/>
                    <a:pt x="113446" y="22524"/>
                    <a:pt x="113446" y="22524"/>
                  </a:cubicBezTo>
                  <a:cubicBezTo>
                    <a:pt x="100564" y="22524"/>
                    <a:pt x="100564" y="22524"/>
                    <a:pt x="100564" y="22524"/>
                  </a:cubicBezTo>
                  <a:lnTo>
                    <a:pt x="100564" y="5780"/>
                  </a:lnTo>
                  <a:close/>
                  <a:moveTo>
                    <a:pt x="65536" y="91694"/>
                  </a:moveTo>
                  <a:lnTo>
                    <a:pt x="65536" y="91694"/>
                  </a:lnTo>
                  <a:cubicBezTo>
                    <a:pt x="52655" y="91694"/>
                    <a:pt x="52655" y="91694"/>
                    <a:pt x="52655" y="91694"/>
                  </a:cubicBezTo>
                  <a:cubicBezTo>
                    <a:pt x="49491" y="91694"/>
                    <a:pt x="46327" y="90299"/>
                    <a:pt x="46327" y="85913"/>
                  </a:cubicBezTo>
                  <a:cubicBezTo>
                    <a:pt x="46327" y="63388"/>
                    <a:pt x="46327" y="63388"/>
                    <a:pt x="46327" y="63388"/>
                  </a:cubicBezTo>
                  <a:cubicBezTo>
                    <a:pt x="46327" y="60598"/>
                    <a:pt x="49491" y="57807"/>
                    <a:pt x="52655" y="57807"/>
                  </a:cubicBezTo>
                  <a:cubicBezTo>
                    <a:pt x="65536" y="57807"/>
                    <a:pt x="65536" y="57807"/>
                    <a:pt x="65536" y="57807"/>
                  </a:cubicBezTo>
                  <a:cubicBezTo>
                    <a:pt x="70282" y="57807"/>
                    <a:pt x="71864" y="60598"/>
                    <a:pt x="71864" y="63388"/>
                  </a:cubicBezTo>
                  <a:cubicBezTo>
                    <a:pt x="71864" y="85913"/>
                    <a:pt x="71864" y="85913"/>
                    <a:pt x="71864" y="85913"/>
                  </a:cubicBezTo>
                  <a:cubicBezTo>
                    <a:pt x="71864" y="90299"/>
                    <a:pt x="70282" y="91694"/>
                    <a:pt x="65536" y="91694"/>
                  </a:cubicBezTo>
                  <a:close/>
                  <a:moveTo>
                    <a:pt x="52655" y="5780"/>
                  </a:moveTo>
                  <a:lnTo>
                    <a:pt x="52655" y="5780"/>
                  </a:lnTo>
                  <a:cubicBezTo>
                    <a:pt x="52655" y="2990"/>
                    <a:pt x="55819" y="0"/>
                    <a:pt x="58983" y="0"/>
                  </a:cubicBezTo>
                  <a:cubicBezTo>
                    <a:pt x="63954" y="0"/>
                    <a:pt x="65536" y="2990"/>
                    <a:pt x="65536" y="5780"/>
                  </a:cubicBezTo>
                  <a:cubicBezTo>
                    <a:pt x="65536" y="52225"/>
                    <a:pt x="65536" y="52225"/>
                    <a:pt x="65536" y="52225"/>
                  </a:cubicBezTo>
                  <a:cubicBezTo>
                    <a:pt x="52655" y="52225"/>
                    <a:pt x="52655" y="52225"/>
                    <a:pt x="52655" y="52225"/>
                  </a:cubicBezTo>
                  <a:lnTo>
                    <a:pt x="52655" y="5780"/>
                  </a:lnTo>
                  <a:close/>
                  <a:moveTo>
                    <a:pt x="19209" y="77541"/>
                  </a:moveTo>
                  <a:lnTo>
                    <a:pt x="19209" y="77541"/>
                  </a:lnTo>
                  <a:cubicBezTo>
                    <a:pt x="6327" y="77541"/>
                    <a:pt x="6327" y="77541"/>
                    <a:pt x="6327" y="77541"/>
                  </a:cubicBezTo>
                  <a:cubicBezTo>
                    <a:pt x="3163" y="77541"/>
                    <a:pt x="0" y="74750"/>
                    <a:pt x="0" y="71960"/>
                  </a:cubicBezTo>
                  <a:cubicBezTo>
                    <a:pt x="0" y="49435"/>
                    <a:pt x="0" y="49435"/>
                    <a:pt x="0" y="49435"/>
                  </a:cubicBezTo>
                  <a:cubicBezTo>
                    <a:pt x="0" y="45049"/>
                    <a:pt x="3163" y="43654"/>
                    <a:pt x="6327" y="43654"/>
                  </a:cubicBezTo>
                  <a:cubicBezTo>
                    <a:pt x="19209" y="43654"/>
                    <a:pt x="19209" y="43654"/>
                    <a:pt x="19209" y="43654"/>
                  </a:cubicBezTo>
                  <a:cubicBezTo>
                    <a:pt x="22372" y="43654"/>
                    <a:pt x="25536" y="45049"/>
                    <a:pt x="25536" y="49435"/>
                  </a:cubicBezTo>
                  <a:cubicBezTo>
                    <a:pt x="25536" y="71960"/>
                    <a:pt x="25536" y="71960"/>
                    <a:pt x="25536" y="71960"/>
                  </a:cubicBezTo>
                  <a:cubicBezTo>
                    <a:pt x="25536" y="74750"/>
                    <a:pt x="22372" y="77541"/>
                    <a:pt x="19209" y="77541"/>
                  </a:cubicBezTo>
                  <a:close/>
                  <a:moveTo>
                    <a:pt x="6327" y="5780"/>
                  </a:moveTo>
                  <a:lnTo>
                    <a:pt x="6327" y="5780"/>
                  </a:lnTo>
                  <a:cubicBezTo>
                    <a:pt x="6327" y="2990"/>
                    <a:pt x="9491" y="0"/>
                    <a:pt x="12655" y="0"/>
                  </a:cubicBezTo>
                  <a:cubicBezTo>
                    <a:pt x="16045" y="0"/>
                    <a:pt x="19209" y="2990"/>
                    <a:pt x="19209" y="5780"/>
                  </a:cubicBezTo>
                  <a:cubicBezTo>
                    <a:pt x="19209" y="38073"/>
                    <a:pt x="19209" y="38073"/>
                    <a:pt x="19209" y="38073"/>
                  </a:cubicBezTo>
                  <a:cubicBezTo>
                    <a:pt x="6327" y="38073"/>
                    <a:pt x="6327" y="38073"/>
                    <a:pt x="6327" y="38073"/>
                  </a:cubicBezTo>
                  <a:lnTo>
                    <a:pt x="6327" y="5780"/>
                  </a:lnTo>
                  <a:close/>
                  <a:moveTo>
                    <a:pt x="19209" y="114219"/>
                  </a:moveTo>
                  <a:lnTo>
                    <a:pt x="19209" y="114219"/>
                  </a:lnTo>
                  <a:cubicBezTo>
                    <a:pt x="19209" y="118405"/>
                    <a:pt x="16045" y="119800"/>
                    <a:pt x="12655" y="119800"/>
                  </a:cubicBezTo>
                  <a:cubicBezTo>
                    <a:pt x="9491" y="119800"/>
                    <a:pt x="6327" y="118405"/>
                    <a:pt x="6327" y="114219"/>
                  </a:cubicBezTo>
                  <a:cubicBezTo>
                    <a:pt x="6327" y="83122"/>
                    <a:pt x="6327" y="83122"/>
                    <a:pt x="6327" y="83122"/>
                  </a:cubicBezTo>
                  <a:cubicBezTo>
                    <a:pt x="19209" y="83122"/>
                    <a:pt x="19209" y="83122"/>
                    <a:pt x="19209" y="83122"/>
                  </a:cubicBezTo>
                  <a:lnTo>
                    <a:pt x="19209" y="114219"/>
                  </a:lnTo>
                  <a:close/>
                  <a:moveTo>
                    <a:pt x="65536" y="114219"/>
                  </a:moveTo>
                  <a:lnTo>
                    <a:pt x="65536" y="114219"/>
                  </a:lnTo>
                  <a:cubicBezTo>
                    <a:pt x="65536" y="118405"/>
                    <a:pt x="63954" y="119800"/>
                    <a:pt x="58983" y="119800"/>
                  </a:cubicBezTo>
                  <a:cubicBezTo>
                    <a:pt x="55819" y="119800"/>
                    <a:pt x="52655" y="118405"/>
                    <a:pt x="52655" y="114219"/>
                  </a:cubicBezTo>
                  <a:cubicBezTo>
                    <a:pt x="52655" y="97275"/>
                    <a:pt x="52655" y="97275"/>
                    <a:pt x="52655" y="97275"/>
                  </a:cubicBezTo>
                  <a:cubicBezTo>
                    <a:pt x="65536" y="97275"/>
                    <a:pt x="65536" y="97275"/>
                    <a:pt x="65536" y="97275"/>
                  </a:cubicBezTo>
                  <a:lnTo>
                    <a:pt x="65536" y="114219"/>
                  </a:lnTo>
                  <a:close/>
                  <a:moveTo>
                    <a:pt x="113446" y="114219"/>
                  </a:moveTo>
                  <a:lnTo>
                    <a:pt x="113446" y="114219"/>
                  </a:lnTo>
                  <a:cubicBezTo>
                    <a:pt x="113446" y="118405"/>
                    <a:pt x="110056" y="119800"/>
                    <a:pt x="106892" y="119800"/>
                  </a:cubicBezTo>
                  <a:cubicBezTo>
                    <a:pt x="102146" y="119800"/>
                    <a:pt x="100564" y="118405"/>
                    <a:pt x="100564" y="114219"/>
                  </a:cubicBezTo>
                  <a:cubicBezTo>
                    <a:pt x="100564" y="67774"/>
                    <a:pt x="100564" y="67774"/>
                    <a:pt x="100564" y="67774"/>
                  </a:cubicBezTo>
                  <a:cubicBezTo>
                    <a:pt x="113446" y="67774"/>
                    <a:pt x="113446" y="67774"/>
                    <a:pt x="113446" y="67774"/>
                  </a:cubicBezTo>
                  <a:lnTo>
                    <a:pt x="113446" y="114219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6392574" y="3207357"/>
              <a:ext cx="6266180" cy="440570"/>
              <a:chOff x="5940783" y="1428038"/>
              <a:chExt cx="6266180" cy="440570"/>
            </a:xfrm>
          </p:grpSpPr>
          <p:sp>
            <p:nvSpPr>
              <p:cNvPr id="40" name="文本框 39"/>
              <p:cNvSpPr txBox="1"/>
              <p:nvPr/>
            </p:nvSpPr>
            <p:spPr>
              <a:xfrm>
                <a:off x="7148553" y="1428038"/>
                <a:ext cx="5058410" cy="440570"/>
              </a:xfrm>
              <a:prstGeom prst="rect">
                <a:avLst/>
              </a:prstGeom>
              <a:noFill/>
            </p:spPr>
            <p:txBody>
              <a:bodyPr wrap="square" lIns="91424" tIns="45712" rIns="91424" bIns="45712" rtlCol="0">
                <a:spAutoFit/>
              </a:bodyPr>
              <a:lstStyle/>
              <a:p>
                <a:pPr algn="l"/>
                <a:r>
                  <a:rPr kumimoji="0" lang="zh-CN" altLang="en-US" sz="13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50000"/>
                        <a:lumOff val="50000"/>
                      </a:prst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帖子能够显示商品的名称，价格，以及商品的介绍，也能显示发帖人的联系方式</a:t>
                </a:r>
                <a:endParaRPr kumimoji="0" lang="zh-CN" altLang="en-US" sz="13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5940783" y="1465013"/>
                <a:ext cx="109728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帖子显示</a:t>
                </a: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2" name="组合 41"/>
          <p:cNvGrpSpPr/>
          <p:nvPr/>
        </p:nvGrpSpPr>
        <p:grpSpPr>
          <a:xfrm>
            <a:off x="2307907" y="4896826"/>
            <a:ext cx="7165994" cy="910688"/>
            <a:chOff x="4979988" y="4752973"/>
            <a:chExt cx="7165994" cy="910688"/>
          </a:xfrm>
        </p:grpSpPr>
        <p:sp>
          <p:nvSpPr>
            <p:cNvPr id="43" name="矩形: 圆角 42"/>
            <p:cNvSpPr/>
            <p:nvPr/>
          </p:nvSpPr>
          <p:spPr>
            <a:xfrm>
              <a:off x="5393005" y="4752973"/>
              <a:ext cx="6752977" cy="91068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4979988" y="4752973"/>
              <a:ext cx="910688" cy="9106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5" name="Shape 4971"/>
            <p:cNvSpPr/>
            <p:nvPr/>
          </p:nvSpPr>
          <p:spPr>
            <a:xfrm>
              <a:off x="5253328" y="5026264"/>
              <a:ext cx="364008" cy="36410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209" y="41836"/>
                  </a:moveTo>
                  <a:lnTo>
                    <a:pt x="111209" y="41836"/>
                  </a:lnTo>
                  <a:cubicBezTo>
                    <a:pt x="95264" y="57755"/>
                    <a:pt x="95264" y="57755"/>
                    <a:pt x="95264" y="57755"/>
                  </a:cubicBezTo>
                  <a:cubicBezTo>
                    <a:pt x="89540" y="63469"/>
                    <a:pt x="80954" y="65102"/>
                    <a:pt x="73594" y="63469"/>
                  </a:cubicBezTo>
                  <a:cubicBezTo>
                    <a:pt x="86678" y="49183"/>
                    <a:pt x="86678" y="49183"/>
                    <a:pt x="86678" y="49183"/>
                  </a:cubicBezTo>
                  <a:cubicBezTo>
                    <a:pt x="86678" y="49183"/>
                    <a:pt x="86678" y="49183"/>
                    <a:pt x="88109" y="49183"/>
                  </a:cubicBezTo>
                  <a:cubicBezTo>
                    <a:pt x="104054" y="33265"/>
                    <a:pt x="104054" y="33265"/>
                    <a:pt x="104054" y="33265"/>
                  </a:cubicBezTo>
                  <a:cubicBezTo>
                    <a:pt x="108347" y="28979"/>
                    <a:pt x="108347" y="21632"/>
                    <a:pt x="104054" y="17346"/>
                  </a:cubicBezTo>
                  <a:cubicBezTo>
                    <a:pt x="99557" y="13061"/>
                    <a:pt x="92402" y="13061"/>
                    <a:pt x="88109" y="17346"/>
                  </a:cubicBezTo>
                  <a:cubicBezTo>
                    <a:pt x="70732" y="33265"/>
                    <a:pt x="70732" y="33265"/>
                    <a:pt x="70732" y="33265"/>
                  </a:cubicBezTo>
                  <a:lnTo>
                    <a:pt x="70732" y="33265"/>
                  </a:lnTo>
                  <a:lnTo>
                    <a:pt x="70732" y="33265"/>
                  </a:lnTo>
                  <a:cubicBezTo>
                    <a:pt x="57853" y="47755"/>
                    <a:pt x="57853" y="47755"/>
                    <a:pt x="57853" y="47755"/>
                  </a:cubicBezTo>
                  <a:cubicBezTo>
                    <a:pt x="54787" y="38979"/>
                    <a:pt x="57853" y="30408"/>
                    <a:pt x="63577" y="24693"/>
                  </a:cubicBezTo>
                  <a:cubicBezTo>
                    <a:pt x="79318" y="8775"/>
                    <a:pt x="79318" y="8775"/>
                    <a:pt x="79318" y="8775"/>
                  </a:cubicBezTo>
                  <a:cubicBezTo>
                    <a:pt x="88109" y="0"/>
                    <a:pt x="102419" y="0"/>
                    <a:pt x="111209" y="8775"/>
                  </a:cubicBezTo>
                  <a:cubicBezTo>
                    <a:pt x="119795" y="17346"/>
                    <a:pt x="119795" y="31836"/>
                    <a:pt x="111209" y="41836"/>
                  </a:cubicBezTo>
                  <a:close/>
                  <a:moveTo>
                    <a:pt x="46201" y="83673"/>
                  </a:moveTo>
                  <a:lnTo>
                    <a:pt x="46201" y="83673"/>
                  </a:lnTo>
                  <a:lnTo>
                    <a:pt x="46201" y="83673"/>
                  </a:lnTo>
                  <a:cubicBezTo>
                    <a:pt x="44770" y="85102"/>
                    <a:pt x="43339" y="85102"/>
                    <a:pt x="41908" y="85102"/>
                  </a:cubicBezTo>
                  <a:cubicBezTo>
                    <a:pt x="37410" y="85102"/>
                    <a:pt x="35979" y="82244"/>
                    <a:pt x="35979" y="79387"/>
                  </a:cubicBezTo>
                  <a:cubicBezTo>
                    <a:pt x="35979" y="77959"/>
                    <a:pt x="35979" y="76530"/>
                    <a:pt x="37410" y="75102"/>
                  </a:cubicBezTo>
                  <a:cubicBezTo>
                    <a:pt x="75025" y="37551"/>
                    <a:pt x="75025" y="37551"/>
                    <a:pt x="75025" y="37551"/>
                  </a:cubicBezTo>
                  <a:cubicBezTo>
                    <a:pt x="76456" y="36122"/>
                    <a:pt x="77887" y="34693"/>
                    <a:pt x="79318" y="34693"/>
                  </a:cubicBezTo>
                  <a:cubicBezTo>
                    <a:pt x="83816" y="34693"/>
                    <a:pt x="85247" y="37551"/>
                    <a:pt x="85247" y="40408"/>
                  </a:cubicBezTo>
                  <a:cubicBezTo>
                    <a:pt x="85247" y="41836"/>
                    <a:pt x="85247" y="43265"/>
                    <a:pt x="83816" y="44693"/>
                  </a:cubicBezTo>
                  <a:lnTo>
                    <a:pt x="83816" y="44693"/>
                  </a:lnTo>
                  <a:lnTo>
                    <a:pt x="46201" y="83673"/>
                  </a:lnTo>
                  <a:close/>
                  <a:moveTo>
                    <a:pt x="33117" y="70816"/>
                  </a:moveTo>
                  <a:lnTo>
                    <a:pt x="33117" y="70816"/>
                  </a:lnTo>
                  <a:cubicBezTo>
                    <a:pt x="17376" y="86530"/>
                    <a:pt x="17376" y="86530"/>
                    <a:pt x="17376" y="86530"/>
                  </a:cubicBezTo>
                  <a:cubicBezTo>
                    <a:pt x="12879" y="91020"/>
                    <a:pt x="12879" y="98163"/>
                    <a:pt x="17376" y="102448"/>
                  </a:cubicBezTo>
                  <a:cubicBezTo>
                    <a:pt x="21669" y="108163"/>
                    <a:pt x="28824" y="108163"/>
                    <a:pt x="33117" y="102448"/>
                  </a:cubicBezTo>
                  <a:cubicBezTo>
                    <a:pt x="49063" y="86530"/>
                    <a:pt x="49063" y="86530"/>
                    <a:pt x="49063" y="86530"/>
                  </a:cubicBezTo>
                  <a:lnTo>
                    <a:pt x="50494" y="86530"/>
                  </a:lnTo>
                  <a:cubicBezTo>
                    <a:pt x="63577" y="73673"/>
                    <a:pt x="63577" y="73673"/>
                    <a:pt x="63577" y="73673"/>
                  </a:cubicBezTo>
                  <a:cubicBezTo>
                    <a:pt x="65008" y="80816"/>
                    <a:pt x="63577" y="89591"/>
                    <a:pt x="57853" y="95306"/>
                  </a:cubicBezTo>
                  <a:cubicBezTo>
                    <a:pt x="41908" y="111224"/>
                    <a:pt x="41908" y="111224"/>
                    <a:pt x="41908" y="111224"/>
                  </a:cubicBezTo>
                  <a:cubicBezTo>
                    <a:pt x="33117" y="119795"/>
                    <a:pt x="18807" y="119795"/>
                    <a:pt x="10017" y="111224"/>
                  </a:cubicBezTo>
                  <a:cubicBezTo>
                    <a:pt x="0" y="102448"/>
                    <a:pt x="0" y="88163"/>
                    <a:pt x="10017" y="79387"/>
                  </a:cubicBezTo>
                  <a:cubicBezTo>
                    <a:pt x="25962" y="63469"/>
                    <a:pt x="25962" y="63469"/>
                    <a:pt x="25962" y="63469"/>
                  </a:cubicBezTo>
                  <a:cubicBezTo>
                    <a:pt x="31686" y="56326"/>
                    <a:pt x="40477" y="54897"/>
                    <a:pt x="47632" y="56326"/>
                  </a:cubicBezTo>
                  <a:cubicBezTo>
                    <a:pt x="33117" y="70816"/>
                    <a:pt x="33117" y="70816"/>
                    <a:pt x="33117" y="70816"/>
                  </a:cubicBezTo>
                  <a:close/>
                </a:path>
              </a:pathLst>
            </a:custGeom>
            <a:solidFill>
              <a:srgbClr val="D8B98D"/>
            </a:solidFill>
            <a:ln>
              <a:noFill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6144966" y="5023650"/>
              <a:ext cx="10972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首页展示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-1275389" y="3030109"/>
            <a:ext cx="5496204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>
                <a:rot lat="0" lon="0" rev="0"/>
              </a:lightRig>
            </a:scene3d>
            <a:sp3d contourW="12700"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15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帖子</a:t>
            </a:r>
            <a:endParaRPr kumimoji="0" lang="zh-CN" altLang="en-US" sz="2800" b="1" i="0" u="none" strike="noStrike" kern="0" cap="none" spc="15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7" name="TextBox 5"/>
          <p:cNvSpPr txBox="1"/>
          <p:nvPr/>
        </p:nvSpPr>
        <p:spPr>
          <a:xfrm>
            <a:off x="-981251" y="3543371"/>
            <a:ext cx="4907929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0" cap="none" spc="45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Post</a:t>
            </a:r>
            <a:endParaRPr kumimoji="0" lang="en-US" sz="900" b="0" i="0" u="none" strike="noStrike" kern="0" cap="none" spc="45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6880" y="0"/>
            <a:ext cx="326390" cy="625475"/>
          </a:xfrm>
          <a:prstGeom prst="rect">
            <a:avLst/>
          </a:prstGeom>
          <a:solidFill>
            <a:srgbClr val="D8B9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977265" y="226695"/>
            <a:ext cx="20389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模块与功能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61065" y="5988050"/>
            <a:ext cx="6737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D8B98D"/>
                </a:solidFill>
                <a:cs typeface="+mn-ea"/>
                <a:sym typeface="+mn-lt"/>
              </a:rPr>
              <a:t>13</a:t>
            </a:r>
            <a:endParaRPr lang="en-US" altLang="zh-CN" sz="2400" dirty="0">
              <a:solidFill>
                <a:srgbClr val="D8B98D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57323" y="99180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发布帖子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22190" y="5207635"/>
            <a:ext cx="4572635" cy="290195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p>
            <a:pPr algn="l"/>
            <a:r>
              <a:rPr kumimoji="0" lang="zh-CN" altLang="en-US" sz="13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在首页随机推送部分帖子</a:t>
            </a:r>
            <a:endParaRPr kumimoji="0" lang="zh-CN" altLang="en-US" sz="13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ransition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56" grpId="0"/>
      <p:bldP spid="5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80000">
              <a:srgbClr val="F0F0F0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C:\Users\111\Desktop\5fa55e857bb05.jpg5fa55e857bb05"/>
          <p:cNvPicPr preferRelativeResize="0"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1228725" y="-88900"/>
            <a:ext cx="2263140" cy="3545840"/>
          </a:xfrm>
          <a:custGeom>
            <a:avLst/>
            <a:gdLst>
              <a:gd name="connsiteX0" fmla="*/ 0 w 2262909"/>
              <a:gd name="connsiteY0" fmla="*/ 0 h 3528291"/>
              <a:gd name="connsiteX1" fmla="*/ 2262909 w 2262909"/>
              <a:gd name="connsiteY1" fmla="*/ 0 h 3528291"/>
              <a:gd name="connsiteX2" fmla="*/ 2262909 w 2262909"/>
              <a:gd name="connsiteY2" fmla="*/ 3528291 h 3528291"/>
              <a:gd name="connsiteX3" fmla="*/ 0 w 2262909"/>
              <a:gd name="connsiteY3" fmla="*/ 3528291 h 352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2909" h="3528291">
                <a:moveTo>
                  <a:pt x="0" y="0"/>
                </a:moveTo>
                <a:lnTo>
                  <a:pt x="2262909" y="0"/>
                </a:lnTo>
                <a:lnTo>
                  <a:pt x="2262909" y="3528291"/>
                </a:lnTo>
                <a:lnTo>
                  <a:pt x="0" y="3528291"/>
                </a:lnTo>
                <a:close/>
              </a:path>
            </a:pathLst>
          </a:custGeom>
          <a:blipFill rotWithShape="1">
            <a:blip r:embed="rId1" cstate="screen"/>
            <a:stretch>
              <a:fillRect/>
            </a:stretch>
          </a:blipFill>
        </p:spPr>
      </p:pic>
      <p:sp>
        <p:nvSpPr>
          <p:cNvPr id="2" name="矩形 1"/>
          <p:cNvSpPr/>
          <p:nvPr/>
        </p:nvSpPr>
        <p:spPr>
          <a:xfrm>
            <a:off x="1816735" y="3177540"/>
            <a:ext cx="1174750" cy="2263140"/>
          </a:xfrm>
          <a:prstGeom prst="rect">
            <a:avLst/>
          </a:prstGeom>
          <a:solidFill>
            <a:srgbClr val="D8B9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04035" y="3528073"/>
            <a:ext cx="800219" cy="140358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cs typeface="+mn-ea"/>
                <a:sym typeface="+mn-lt"/>
              </a:rPr>
              <a:t>目  录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292725" y="1137285"/>
            <a:ext cx="767715" cy="701675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292725" y="2365375"/>
            <a:ext cx="767715" cy="701675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5292725" y="3594100"/>
            <a:ext cx="767715" cy="701675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5292725" y="4822190"/>
            <a:ext cx="767715" cy="701675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13375" y="1264285"/>
            <a:ext cx="6800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D8B98D"/>
                </a:solidFill>
                <a:cs typeface="+mn-ea"/>
                <a:sym typeface="+mn-lt"/>
              </a:rPr>
              <a:t>01</a:t>
            </a:r>
            <a:endParaRPr lang="en-US" altLang="zh-CN" sz="2400" dirty="0">
              <a:solidFill>
                <a:srgbClr val="D8B98D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13375" y="2491740"/>
            <a:ext cx="6800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D8B98D"/>
                </a:solidFill>
                <a:cs typeface="+mn-ea"/>
                <a:sym typeface="+mn-lt"/>
              </a:rPr>
              <a:t>02</a:t>
            </a:r>
            <a:endParaRPr lang="en-US" altLang="zh-CN" sz="2400" dirty="0">
              <a:solidFill>
                <a:srgbClr val="D8B98D"/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87975" y="3690620"/>
            <a:ext cx="6800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D8B98D"/>
                </a:solidFill>
                <a:cs typeface="+mn-ea"/>
                <a:sym typeface="+mn-lt"/>
              </a:rPr>
              <a:t>03</a:t>
            </a:r>
            <a:endParaRPr lang="en-US" altLang="zh-CN" sz="2400" dirty="0">
              <a:solidFill>
                <a:srgbClr val="D8B98D"/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387975" y="4919345"/>
            <a:ext cx="6800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D8B98D"/>
                </a:solidFill>
                <a:cs typeface="+mn-ea"/>
                <a:sym typeface="+mn-lt"/>
              </a:rPr>
              <a:t>04</a:t>
            </a:r>
            <a:endParaRPr lang="en-US" altLang="zh-CN" sz="2400" dirty="0">
              <a:solidFill>
                <a:srgbClr val="D8B98D"/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447155" y="1264285"/>
            <a:ext cx="1620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软件框架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447155" y="2491740"/>
            <a:ext cx="18389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数据库设计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447155" y="3690620"/>
            <a:ext cx="1620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算法设计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446520" y="4919345"/>
            <a:ext cx="19107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模块与功能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39" name="同心圆 38"/>
          <p:cNvSpPr/>
          <p:nvPr/>
        </p:nvSpPr>
        <p:spPr>
          <a:xfrm>
            <a:off x="8357235" y="-1968500"/>
            <a:ext cx="5061585" cy="5316220"/>
          </a:xfrm>
          <a:prstGeom prst="donut">
            <a:avLst>
              <a:gd name="adj" fmla="val 25981"/>
            </a:avLst>
          </a:prstGeom>
          <a:solidFill>
            <a:srgbClr val="D8B98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p:transition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9" grpId="0" animBg="1"/>
      <p:bldP spid="21" grpId="0" animBg="1"/>
      <p:bldP spid="22" grpId="0" animBg="1"/>
      <p:bldP spid="23" grpId="0" animBg="1"/>
      <p:bldP spid="8" grpId="0"/>
      <p:bldP spid="10" grpId="0"/>
      <p:bldP spid="11" grpId="0"/>
      <p:bldP spid="12" grpId="0"/>
      <p:bldP spid="13" grpId="0"/>
      <p:bldP spid="14" grpId="0"/>
      <p:bldP spid="15" grpId="0"/>
      <p:bldP spid="32" grpId="0"/>
      <p:bldP spid="3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80000">
              <a:srgbClr val="F0F0F0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同心圆 5"/>
          <p:cNvSpPr/>
          <p:nvPr/>
        </p:nvSpPr>
        <p:spPr>
          <a:xfrm>
            <a:off x="225425" y="3689350"/>
            <a:ext cx="5061585" cy="5316220"/>
          </a:xfrm>
          <a:prstGeom prst="donut">
            <a:avLst>
              <a:gd name="adj" fmla="val 25981"/>
            </a:avLst>
          </a:prstGeom>
          <a:solidFill>
            <a:srgbClr val="D8B98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4" name="图片 3" descr="5fa55e857bb05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0" y="-9525"/>
            <a:ext cx="2403475" cy="685863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27885" y="2198370"/>
            <a:ext cx="470535" cy="2098675"/>
          </a:xfrm>
          <a:prstGeom prst="rect">
            <a:avLst/>
          </a:prstGeom>
          <a:solidFill>
            <a:srgbClr val="D8B98D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同心圆 6"/>
          <p:cNvSpPr/>
          <p:nvPr/>
        </p:nvSpPr>
        <p:spPr>
          <a:xfrm>
            <a:off x="8082280" y="-3529965"/>
            <a:ext cx="5100320" cy="5316220"/>
          </a:xfrm>
          <a:prstGeom prst="donut">
            <a:avLst>
              <a:gd name="adj" fmla="val 22105"/>
            </a:avLst>
          </a:prstGeom>
          <a:pattFill prst="pct25">
            <a:fgClr>
              <a:srgbClr val="D8B98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216357" y="3142867"/>
            <a:ext cx="3739515" cy="10147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1" u="none" strike="noStrike" kern="1200" cap="none" spc="500" normalizeH="0" baseline="0" noProof="0" dirty="0">
                <a:ln>
                  <a:noFill/>
                </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D8B98D"/>
                    </a:gs>
                    <a:gs pos="83000">
                      <a:srgbClr val="D8B98D"/>
                    </a:gs>
                    <a:gs pos="100000">
                      <a:srgbClr val="D8B98D"/>
                    </a:gs>
                  </a:gsLst>
                  <a:lin ang="5400000" scaled="0"/>
                </a:gradFill>
                <a:effectLst/>
                <a:uLnTx/>
                <a:uFillTx/>
                <a:cs typeface="+mn-ea"/>
                <a:sym typeface="+mn-lt"/>
              </a:rPr>
              <a:t>THANKS</a:t>
            </a:r>
            <a:endParaRPr kumimoji="0" lang="en-US" altLang="zh-CN" sz="6000" b="1" i="1" u="none" strike="noStrike" kern="1200" cap="none" spc="500" normalizeH="0" baseline="0" noProof="0" dirty="0">
              <a:ln>
                <a:noFill/>
              </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D8B98D"/>
                  </a:gs>
                  <a:gs pos="83000">
                    <a:srgbClr val="D8B98D"/>
                  </a:gs>
                  <a:gs pos="100000">
                    <a:srgbClr val="D8B98D"/>
                  </a:gs>
                </a:gsLst>
                <a:lin ang="5400000" scaled="0"/>
              </a:gra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884083" y="1891983"/>
            <a:ext cx="6556587" cy="11068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i="0" u="none" strike="noStrike" kern="1200" cap="none" spc="500" normalizeH="0" baseline="0" noProof="0" dirty="0">
                <a:ln>
                  <a:noFill/>
                </a:ln>
                <a:solidFill>
                  <a:srgbClr val="4E4A47"/>
                </a:solidFill>
                <a:effectLst/>
                <a:uLnTx/>
                <a:uFillTx/>
                <a:cs typeface="+mn-ea"/>
                <a:sym typeface="+mn-lt"/>
              </a:rPr>
              <a:t>感谢观看</a:t>
            </a:r>
            <a:endParaRPr kumimoji="0" lang="zh-CN" altLang="en-US" sz="6600" i="0" u="none" strike="noStrike" kern="1200" cap="none" spc="500" normalizeH="0" baseline="0" noProof="0" dirty="0">
              <a:ln>
                <a:noFill/>
              </a:ln>
              <a:solidFill>
                <a:srgbClr val="4E4A47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31" name="直接连接符 30"/>
          <p:cNvCxnSpPr/>
          <p:nvPr/>
        </p:nvCxnSpPr>
        <p:spPr>
          <a:xfrm flipV="1">
            <a:off x="4261485" y="4362450"/>
            <a:ext cx="5077460" cy="32385"/>
          </a:xfrm>
          <a:prstGeom prst="line">
            <a:avLst/>
          </a:prstGeom>
          <a:ln w="25400">
            <a:gradFill flip="none" rotWithShape="1">
              <a:gsLst>
                <a:gs pos="50000">
                  <a:srgbClr val="D8B98D"/>
                </a:gs>
                <a:gs pos="75000">
                  <a:srgbClr val="D8B98D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  <p:transition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5" grpId="0" bldLvl="0" animBg="1"/>
      <p:bldP spid="7" grpId="0" bldLvl="0" animBg="1"/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同心圆 4"/>
          <p:cNvSpPr/>
          <p:nvPr/>
        </p:nvSpPr>
        <p:spPr>
          <a:xfrm>
            <a:off x="-2103120" y="2947035"/>
            <a:ext cx="5061585" cy="5316220"/>
          </a:xfrm>
          <a:prstGeom prst="donut">
            <a:avLst>
              <a:gd name="adj" fmla="val 25981"/>
            </a:avLst>
          </a:prstGeom>
          <a:solidFill>
            <a:srgbClr val="D8B98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7" name="同心圆 16"/>
          <p:cNvSpPr/>
          <p:nvPr/>
        </p:nvSpPr>
        <p:spPr>
          <a:xfrm>
            <a:off x="8082280" y="-3520440"/>
            <a:ext cx="5100320" cy="5316220"/>
          </a:xfrm>
          <a:prstGeom prst="donut">
            <a:avLst>
              <a:gd name="adj" fmla="val 22105"/>
            </a:avLst>
          </a:prstGeom>
          <a:pattFill prst="pct25">
            <a:fgClr>
              <a:srgbClr val="D8B98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70182" y="2706255"/>
            <a:ext cx="8931563" cy="1948873"/>
          </a:xfrm>
          <a:prstGeom prst="rect">
            <a:avLst/>
          </a:prstGeom>
          <a:solidFill>
            <a:schemeClr val="tx2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4" name="图片 23" descr="C:\Users\111\Desktop\5fa55e857bb05.jpg5fa55e857bb05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1569720" y="2706370"/>
            <a:ext cx="3885565" cy="1948815"/>
          </a:xfrm>
          <a:custGeom>
            <a:avLst/>
            <a:gdLst>
              <a:gd name="connsiteX0" fmla="*/ 0 w 4484254"/>
              <a:gd name="connsiteY0" fmla="*/ 0 h 1930400"/>
              <a:gd name="connsiteX1" fmla="*/ 4484254 w 4484254"/>
              <a:gd name="connsiteY1" fmla="*/ 0 h 1930400"/>
              <a:gd name="connsiteX2" fmla="*/ 4484254 w 4484254"/>
              <a:gd name="connsiteY2" fmla="*/ 1930400 h 1930400"/>
              <a:gd name="connsiteX3" fmla="*/ 0 w 4484254"/>
              <a:gd name="connsiteY3" fmla="*/ 1930400 h 193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4254" h="1930400">
                <a:moveTo>
                  <a:pt x="0" y="0"/>
                </a:moveTo>
                <a:lnTo>
                  <a:pt x="4484254" y="0"/>
                </a:lnTo>
                <a:lnTo>
                  <a:pt x="4484254" y="1930400"/>
                </a:lnTo>
                <a:lnTo>
                  <a:pt x="0" y="1930400"/>
                </a:lnTo>
                <a:close/>
              </a:path>
            </a:pathLst>
          </a:custGeom>
        </p:spPr>
      </p:pic>
      <p:sp>
        <p:nvSpPr>
          <p:cNvPr id="7" name="矩形 6"/>
          <p:cNvSpPr/>
          <p:nvPr/>
        </p:nvSpPr>
        <p:spPr>
          <a:xfrm>
            <a:off x="2355273" y="1491673"/>
            <a:ext cx="1256146" cy="1930400"/>
          </a:xfrm>
          <a:prstGeom prst="rect">
            <a:avLst/>
          </a:prstGeom>
          <a:solidFill>
            <a:srgbClr val="D8B9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85828" y="1676984"/>
            <a:ext cx="5693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</a:t>
            </a:r>
            <a:endParaRPr lang="en-US" altLang="zh-CN" sz="5400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en-US" sz="5400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en-US" sz="5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077719" y="317425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软件框架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788660" y="3820795"/>
            <a:ext cx="46094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本软件基于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Android Studio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开发，网络部分利用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JDBC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技术连接到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MySQL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数据库。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等腰三角形 17"/>
          <p:cNvSpPr/>
          <p:nvPr/>
        </p:nvSpPr>
        <p:spPr>
          <a:xfrm rot="16200000">
            <a:off x="5173345" y="3596640"/>
            <a:ext cx="326390" cy="237490"/>
          </a:xfrm>
          <a:prstGeom prst="triangle">
            <a:avLst/>
          </a:prstGeom>
          <a:solidFill>
            <a:srgbClr val="A8A9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p:transition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7" grpId="0" bldLvl="0" animBg="1"/>
      <p:bldP spid="6" grpId="0" bldLvl="0" animBg="1"/>
      <p:bldP spid="7" grpId="0" bldLvl="0" animBg="1"/>
      <p:bldP spid="4" grpId="0"/>
      <p:bldP spid="37" grpId="0"/>
      <p:bldP spid="38" grpId="0"/>
      <p:bldP spid="18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6880" y="0"/>
            <a:ext cx="326390" cy="625475"/>
          </a:xfrm>
          <a:prstGeom prst="rect">
            <a:avLst/>
          </a:prstGeom>
          <a:solidFill>
            <a:srgbClr val="D8B9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977265" y="226695"/>
            <a:ext cx="2038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软件框架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167837" y="1781038"/>
            <a:ext cx="773532" cy="773532"/>
          </a:xfrm>
          <a:prstGeom prst="ellipse">
            <a:avLst/>
          </a:prstGeom>
          <a:solidFill>
            <a:srgbClr val="D8B9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167836" y="3281564"/>
            <a:ext cx="773532" cy="773532"/>
          </a:xfrm>
          <a:prstGeom prst="ellipse">
            <a:avLst/>
          </a:prstGeom>
          <a:solidFill>
            <a:srgbClr val="A8A9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167836" y="4782091"/>
            <a:ext cx="773532" cy="773532"/>
          </a:xfrm>
          <a:prstGeom prst="ellipse">
            <a:avLst/>
          </a:prstGeom>
          <a:solidFill>
            <a:srgbClr val="D8B9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Group 83"/>
          <p:cNvGrpSpPr/>
          <p:nvPr/>
        </p:nvGrpSpPr>
        <p:grpSpPr>
          <a:xfrm>
            <a:off x="1321174" y="2001370"/>
            <a:ext cx="464361" cy="365086"/>
            <a:chOff x="2428875" y="2376488"/>
            <a:chExt cx="690563" cy="542925"/>
          </a:xfrm>
          <a:solidFill>
            <a:schemeClr val="bg1"/>
          </a:solidFill>
        </p:grpSpPr>
        <p:sp>
          <p:nvSpPr>
            <p:cNvPr id="26" name="Freeform 83"/>
            <p:cNvSpPr/>
            <p:nvPr/>
          </p:nvSpPr>
          <p:spPr bwMode="auto">
            <a:xfrm>
              <a:off x="2546350" y="2857500"/>
              <a:ext cx="455613" cy="61913"/>
            </a:xfrm>
            <a:custGeom>
              <a:avLst/>
              <a:gdLst>
                <a:gd name="T0" fmla="*/ 158 w 2296"/>
                <a:gd name="T1" fmla="*/ 0 h 312"/>
                <a:gd name="T2" fmla="*/ 2137 w 2296"/>
                <a:gd name="T3" fmla="*/ 0 h 312"/>
                <a:gd name="T4" fmla="*/ 2169 w 2296"/>
                <a:gd name="T5" fmla="*/ 3 h 312"/>
                <a:gd name="T6" fmla="*/ 2199 w 2296"/>
                <a:gd name="T7" fmla="*/ 13 h 312"/>
                <a:gd name="T8" fmla="*/ 2225 w 2296"/>
                <a:gd name="T9" fmla="*/ 27 h 312"/>
                <a:gd name="T10" fmla="*/ 2249 w 2296"/>
                <a:gd name="T11" fmla="*/ 46 h 312"/>
                <a:gd name="T12" fmla="*/ 2268 w 2296"/>
                <a:gd name="T13" fmla="*/ 69 h 312"/>
                <a:gd name="T14" fmla="*/ 2283 w 2296"/>
                <a:gd name="T15" fmla="*/ 96 h 312"/>
                <a:gd name="T16" fmla="*/ 2292 w 2296"/>
                <a:gd name="T17" fmla="*/ 125 h 312"/>
                <a:gd name="T18" fmla="*/ 2296 w 2296"/>
                <a:gd name="T19" fmla="*/ 157 h 312"/>
                <a:gd name="T20" fmla="*/ 2292 w 2296"/>
                <a:gd name="T21" fmla="*/ 188 h 312"/>
                <a:gd name="T22" fmla="*/ 2283 w 2296"/>
                <a:gd name="T23" fmla="*/ 218 h 312"/>
                <a:gd name="T24" fmla="*/ 2268 w 2296"/>
                <a:gd name="T25" fmla="*/ 244 h 312"/>
                <a:gd name="T26" fmla="*/ 2249 w 2296"/>
                <a:gd name="T27" fmla="*/ 267 h 312"/>
                <a:gd name="T28" fmla="*/ 2225 w 2296"/>
                <a:gd name="T29" fmla="*/ 286 h 312"/>
                <a:gd name="T30" fmla="*/ 2199 w 2296"/>
                <a:gd name="T31" fmla="*/ 301 h 312"/>
                <a:gd name="T32" fmla="*/ 2169 w 2296"/>
                <a:gd name="T33" fmla="*/ 309 h 312"/>
                <a:gd name="T34" fmla="*/ 2137 w 2296"/>
                <a:gd name="T35" fmla="*/ 312 h 312"/>
                <a:gd name="T36" fmla="*/ 158 w 2296"/>
                <a:gd name="T37" fmla="*/ 312 h 312"/>
                <a:gd name="T38" fmla="*/ 126 w 2296"/>
                <a:gd name="T39" fmla="*/ 309 h 312"/>
                <a:gd name="T40" fmla="*/ 96 w 2296"/>
                <a:gd name="T41" fmla="*/ 301 h 312"/>
                <a:gd name="T42" fmla="*/ 69 w 2296"/>
                <a:gd name="T43" fmla="*/ 286 h 312"/>
                <a:gd name="T44" fmla="*/ 46 w 2296"/>
                <a:gd name="T45" fmla="*/ 267 h 312"/>
                <a:gd name="T46" fmla="*/ 27 w 2296"/>
                <a:gd name="T47" fmla="*/ 244 h 312"/>
                <a:gd name="T48" fmla="*/ 12 w 2296"/>
                <a:gd name="T49" fmla="*/ 218 h 312"/>
                <a:gd name="T50" fmla="*/ 3 w 2296"/>
                <a:gd name="T51" fmla="*/ 188 h 312"/>
                <a:gd name="T52" fmla="*/ 0 w 2296"/>
                <a:gd name="T53" fmla="*/ 157 h 312"/>
                <a:gd name="T54" fmla="*/ 3 w 2296"/>
                <a:gd name="T55" fmla="*/ 125 h 312"/>
                <a:gd name="T56" fmla="*/ 12 w 2296"/>
                <a:gd name="T57" fmla="*/ 96 h 312"/>
                <a:gd name="T58" fmla="*/ 27 w 2296"/>
                <a:gd name="T59" fmla="*/ 69 h 312"/>
                <a:gd name="T60" fmla="*/ 46 w 2296"/>
                <a:gd name="T61" fmla="*/ 46 h 312"/>
                <a:gd name="T62" fmla="*/ 69 w 2296"/>
                <a:gd name="T63" fmla="*/ 27 h 312"/>
                <a:gd name="T64" fmla="*/ 96 w 2296"/>
                <a:gd name="T65" fmla="*/ 13 h 312"/>
                <a:gd name="T66" fmla="*/ 126 w 2296"/>
                <a:gd name="T67" fmla="*/ 3 h 312"/>
                <a:gd name="T68" fmla="*/ 158 w 2296"/>
                <a:gd name="T69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96" h="312">
                  <a:moveTo>
                    <a:pt x="158" y="0"/>
                  </a:moveTo>
                  <a:lnTo>
                    <a:pt x="2137" y="0"/>
                  </a:lnTo>
                  <a:lnTo>
                    <a:pt x="2169" y="3"/>
                  </a:lnTo>
                  <a:lnTo>
                    <a:pt x="2199" y="13"/>
                  </a:lnTo>
                  <a:lnTo>
                    <a:pt x="2225" y="27"/>
                  </a:lnTo>
                  <a:lnTo>
                    <a:pt x="2249" y="46"/>
                  </a:lnTo>
                  <a:lnTo>
                    <a:pt x="2268" y="69"/>
                  </a:lnTo>
                  <a:lnTo>
                    <a:pt x="2283" y="96"/>
                  </a:lnTo>
                  <a:lnTo>
                    <a:pt x="2292" y="125"/>
                  </a:lnTo>
                  <a:lnTo>
                    <a:pt x="2296" y="157"/>
                  </a:lnTo>
                  <a:lnTo>
                    <a:pt x="2292" y="188"/>
                  </a:lnTo>
                  <a:lnTo>
                    <a:pt x="2283" y="218"/>
                  </a:lnTo>
                  <a:lnTo>
                    <a:pt x="2268" y="244"/>
                  </a:lnTo>
                  <a:lnTo>
                    <a:pt x="2249" y="267"/>
                  </a:lnTo>
                  <a:lnTo>
                    <a:pt x="2225" y="286"/>
                  </a:lnTo>
                  <a:lnTo>
                    <a:pt x="2199" y="301"/>
                  </a:lnTo>
                  <a:lnTo>
                    <a:pt x="2169" y="309"/>
                  </a:lnTo>
                  <a:lnTo>
                    <a:pt x="2137" y="312"/>
                  </a:lnTo>
                  <a:lnTo>
                    <a:pt x="158" y="312"/>
                  </a:lnTo>
                  <a:lnTo>
                    <a:pt x="126" y="309"/>
                  </a:lnTo>
                  <a:lnTo>
                    <a:pt x="96" y="301"/>
                  </a:lnTo>
                  <a:lnTo>
                    <a:pt x="69" y="286"/>
                  </a:lnTo>
                  <a:lnTo>
                    <a:pt x="46" y="267"/>
                  </a:lnTo>
                  <a:lnTo>
                    <a:pt x="27" y="244"/>
                  </a:lnTo>
                  <a:lnTo>
                    <a:pt x="12" y="218"/>
                  </a:lnTo>
                  <a:lnTo>
                    <a:pt x="3" y="188"/>
                  </a:lnTo>
                  <a:lnTo>
                    <a:pt x="0" y="157"/>
                  </a:lnTo>
                  <a:lnTo>
                    <a:pt x="3" y="125"/>
                  </a:lnTo>
                  <a:lnTo>
                    <a:pt x="12" y="96"/>
                  </a:lnTo>
                  <a:lnTo>
                    <a:pt x="27" y="69"/>
                  </a:lnTo>
                  <a:lnTo>
                    <a:pt x="46" y="46"/>
                  </a:lnTo>
                  <a:lnTo>
                    <a:pt x="69" y="27"/>
                  </a:lnTo>
                  <a:lnTo>
                    <a:pt x="96" y="13"/>
                  </a:lnTo>
                  <a:lnTo>
                    <a:pt x="126" y="3"/>
                  </a:lnTo>
                  <a:lnTo>
                    <a:pt x="1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cs typeface="+mn-ea"/>
                <a:sym typeface="+mn-lt"/>
              </a:endParaRPr>
            </a:p>
          </p:txBody>
        </p:sp>
        <p:sp>
          <p:nvSpPr>
            <p:cNvPr id="27" name="Freeform 84"/>
            <p:cNvSpPr/>
            <p:nvPr/>
          </p:nvSpPr>
          <p:spPr bwMode="auto">
            <a:xfrm>
              <a:off x="2538413" y="2601913"/>
              <a:ext cx="47625" cy="123825"/>
            </a:xfrm>
            <a:custGeom>
              <a:avLst/>
              <a:gdLst>
                <a:gd name="T0" fmla="*/ 119 w 237"/>
                <a:gd name="T1" fmla="*/ 0 h 624"/>
                <a:gd name="T2" fmla="*/ 146 w 237"/>
                <a:gd name="T3" fmla="*/ 4 h 624"/>
                <a:gd name="T4" fmla="*/ 171 w 237"/>
                <a:gd name="T5" fmla="*/ 12 h 624"/>
                <a:gd name="T6" fmla="*/ 194 w 237"/>
                <a:gd name="T7" fmla="*/ 26 h 624"/>
                <a:gd name="T8" fmla="*/ 212 w 237"/>
                <a:gd name="T9" fmla="*/ 45 h 624"/>
                <a:gd name="T10" fmla="*/ 226 w 237"/>
                <a:gd name="T11" fmla="*/ 66 h 624"/>
                <a:gd name="T12" fmla="*/ 234 w 237"/>
                <a:gd name="T13" fmla="*/ 91 h 624"/>
                <a:gd name="T14" fmla="*/ 237 w 237"/>
                <a:gd name="T15" fmla="*/ 117 h 624"/>
                <a:gd name="T16" fmla="*/ 237 w 237"/>
                <a:gd name="T17" fmla="*/ 507 h 624"/>
                <a:gd name="T18" fmla="*/ 234 w 237"/>
                <a:gd name="T19" fmla="*/ 535 h 624"/>
                <a:gd name="T20" fmla="*/ 226 w 237"/>
                <a:gd name="T21" fmla="*/ 559 h 624"/>
                <a:gd name="T22" fmla="*/ 212 w 237"/>
                <a:gd name="T23" fmla="*/ 581 h 624"/>
                <a:gd name="T24" fmla="*/ 194 w 237"/>
                <a:gd name="T25" fmla="*/ 599 h 624"/>
                <a:gd name="T26" fmla="*/ 171 w 237"/>
                <a:gd name="T27" fmla="*/ 613 h 624"/>
                <a:gd name="T28" fmla="*/ 146 w 237"/>
                <a:gd name="T29" fmla="*/ 622 h 624"/>
                <a:gd name="T30" fmla="*/ 119 w 237"/>
                <a:gd name="T31" fmla="*/ 624 h 624"/>
                <a:gd name="T32" fmla="*/ 91 w 237"/>
                <a:gd name="T33" fmla="*/ 622 h 624"/>
                <a:gd name="T34" fmla="*/ 67 w 237"/>
                <a:gd name="T35" fmla="*/ 613 h 624"/>
                <a:gd name="T36" fmla="*/ 44 w 237"/>
                <a:gd name="T37" fmla="*/ 599 h 624"/>
                <a:gd name="T38" fmla="*/ 26 w 237"/>
                <a:gd name="T39" fmla="*/ 581 h 624"/>
                <a:gd name="T40" fmla="*/ 12 w 237"/>
                <a:gd name="T41" fmla="*/ 559 h 624"/>
                <a:gd name="T42" fmla="*/ 3 w 237"/>
                <a:gd name="T43" fmla="*/ 535 h 624"/>
                <a:gd name="T44" fmla="*/ 0 w 237"/>
                <a:gd name="T45" fmla="*/ 507 h 624"/>
                <a:gd name="T46" fmla="*/ 0 w 237"/>
                <a:gd name="T47" fmla="*/ 117 h 624"/>
                <a:gd name="T48" fmla="*/ 3 w 237"/>
                <a:gd name="T49" fmla="*/ 91 h 624"/>
                <a:gd name="T50" fmla="*/ 12 w 237"/>
                <a:gd name="T51" fmla="*/ 66 h 624"/>
                <a:gd name="T52" fmla="*/ 26 w 237"/>
                <a:gd name="T53" fmla="*/ 45 h 624"/>
                <a:gd name="T54" fmla="*/ 44 w 237"/>
                <a:gd name="T55" fmla="*/ 26 h 624"/>
                <a:gd name="T56" fmla="*/ 67 w 237"/>
                <a:gd name="T57" fmla="*/ 12 h 624"/>
                <a:gd name="T58" fmla="*/ 91 w 237"/>
                <a:gd name="T59" fmla="*/ 4 h 624"/>
                <a:gd name="T60" fmla="*/ 119 w 237"/>
                <a:gd name="T61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7" h="624">
                  <a:moveTo>
                    <a:pt x="119" y="0"/>
                  </a:moveTo>
                  <a:lnTo>
                    <a:pt x="146" y="4"/>
                  </a:lnTo>
                  <a:lnTo>
                    <a:pt x="171" y="12"/>
                  </a:lnTo>
                  <a:lnTo>
                    <a:pt x="194" y="26"/>
                  </a:lnTo>
                  <a:lnTo>
                    <a:pt x="212" y="45"/>
                  </a:lnTo>
                  <a:lnTo>
                    <a:pt x="226" y="66"/>
                  </a:lnTo>
                  <a:lnTo>
                    <a:pt x="234" y="91"/>
                  </a:lnTo>
                  <a:lnTo>
                    <a:pt x="237" y="117"/>
                  </a:lnTo>
                  <a:lnTo>
                    <a:pt x="237" y="507"/>
                  </a:lnTo>
                  <a:lnTo>
                    <a:pt x="234" y="535"/>
                  </a:lnTo>
                  <a:lnTo>
                    <a:pt x="226" y="559"/>
                  </a:lnTo>
                  <a:lnTo>
                    <a:pt x="212" y="581"/>
                  </a:lnTo>
                  <a:lnTo>
                    <a:pt x="194" y="599"/>
                  </a:lnTo>
                  <a:lnTo>
                    <a:pt x="171" y="613"/>
                  </a:lnTo>
                  <a:lnTo>
                    <a:pt x="146" y="622"/>
                  </a:lnTo>
                  <a:lnTo>
                    <a:pt x="119" y="624"/>
                  </a:lnTo>
                  <a:lnTo>
                    <a:pt x="91" y="622"/>
                  </a:lnTo>
                  <a:lnTo>
                    <a:pt x="67" y="613"/>
                  </a:lnTo>
                  <a:lnTo>
                    <a:pt x="44" y="599"/>
                  </a:lnTo>
                  <a:lnTo>
                    <a:pt x="26" y="581"/>
                  </a:lnTo>
                  <a:lnTo>
                    <a:pt x="12" y="559"/>
                  </a:lnTo>
                  <a:lnTo>
                    <a:pt x="3" y="535"/>
                  </a:lnTo>
                  <a:lnTo>
                    <a:pt x="0" y="507"/>
                  </a:lnTo>
                  <a:lnTo>
                    <a:pt x="0" y="117"/>
                  </a:lnTo>
                  <a:lnTo>
                    <a:pt x="3" y="91"/>
                  </a:lnTo>
                  <a:lnTo>
                    <a:pt x="12" y="66"/>
                  </a:lnTo>
                  <a:lnTo>
                    <a:pt x="26" y="45"/>
                  </a:lnTo>
                  <a:lnTo>
                    <a:pt x="44" y="26"/>
                  </a:lnTo>
                  <a:lnTo>
                    <a:pt x="67" y="12"/>
                  </a:lnTo>
                  <a:lnTo>
                    <a:pt x="91" y="4"/>
                  </a:lnTo>
                  <a:lnTo>
                    <a:pt x="1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cs typeface="+mn-ea"/>
                <a:sym typeface="+mn-lt"/>
              </a:endParaRPr>
            </a:p>
          </p:txBody>
        </p:sp>
        <p:sp>
          <p:nvSpPr>
            <p:cNvPr id="28" name="Freeform 85"/>
            <p:cNvSpPr/>
            <p:nvPr/>
          </p:nvSpPr>
          <p:spPr bwMode="auto">
            <a:xfrm>
              <a:off x="2617788" y="2570163"/>
              <a:ext cx="46038" cy="155575"/>
            </a:xfrm>
            <a:custGeom>
              <a:avLst/>
              <a:gdLst>
                <a:gd name="T0" fmla="*/ 120 w 238"/>
                <a:gd name="T1" fmla="*/ 0 h 780"/>
                <a:gd name="T2" fmla="*/ 146 w 238"/>
                <a:gd name="T3" fmla="*/ 3 h 780"/>
                <a:gd name="T4" fmla="*/ 172 w 238"/>
                <a:gd name="T5" fmla="*/ 12 h 780"/>
                <a:gd name="T6" fmla="*/ 193 w 238"/>
                <a:gd name="T7" fmla="*/ 26 h 780"/>
                <a:gd name="T8" fmla="*/ 213 w 238"/>
                <a:gd name="T9" fmla="*/ 44 h 780"/>
                <a:gd name="T10" fmla="*/ 226 w 238"/>
                <a:gd name="T11" fmla="*/ 66 h 780"/>
                <a:gd name="T12" fmla="*/ 235 w 238"/>
                <a:gd name="T13" fmla="*/ 90 h 780"/>
                <a:gd name="T14" fmla="*/ 238 w 238"/>
                <a:gd name="T15" fmla="*/ 117 h 780"/>
                <a:gd name="T16" fmla="*/ 238 w 238"/>
                <a:gd name="T17" fmla="*/ 663 h 780"/>
                <a:gd name="T18" fmla="*/ 235 w 238"/>
                <a:gd name="T19" fmla="*/ 691 h 780"/>
                <a:gd name="T20" fmla="*/ 226 w 238"/>
                <a:gd name="T21" fmla="*/ 715 h 780"/>
                <a:gd name="T22" fmla="*/ 213 w 238"/>
                <a:gd name="T23" fmla="*/ 737 h 780"/>
                <a:gd name="T24" fmla="*/ 193 w 238"/>
                <a:gd name="T25" fmla="*/ 755 h 780"/>
                <a:gd name="T26" fmla="*/ 172 w 238"/>
                <a:gd name="T27" fmla="*/ 769 h 780"/>
                <a:gd name="T28" fmla="*/ 146 w 238"/>
                <a:gd name="T29" fmla="*/ 778 h 780"/>
                <a:gd name="T30" fmla="*/ 120 w 238"/>
                <a:gd name="T31" fmla="*/ 780 h 780"/>
                <a:gd name="T32" fmla="*/ 92 w 238"/>
                <a:gd name="T33" fmla="*/ 778 h 780"/>
                <a:gd name="T34" fmla="*/ 68 w 238"/>
                <a:gd name="T35" fmla="*/ 769 h 780"/>
                <a:gd name="T36" fmla="*/ 45 w 238"/>
                <a:gd name="T37" fmla="*/ 755 h 780"/>
                <a:gd name="T38" fmla="*/ 27 w 238"/>
                <a:gd name="T39" fmla="*/ 737 h 780"/>
                <a:gd name="T40" fmla="*/ 13 w 238"/>
                <a:gd name="T41" fmla="*/ 715 h 780"/>
                <a:gd name="T42" fmla="*/ 4 w 238"/>
                <a:gd name="T43" fmla="*/ 691 h 780"/>
                <a:gd name="T44" fmla="*/ 0 w 238"/>
                <a:gd name="T45" fmla="*/ 663 h 780"/>
                <a:gd name="T46" fmla="*/ 0 w 238"/>
                <a:gd name="T47" fmla="*/ 117 h 780"/>
                <a:gd name="T48" fmla="*/ 4 w 238"/>
                <a:gd name="T49" fmla="*/ 90 h 780"/>
                <a:gd name="T50" fmla="*/ 13 w 238"/>
                <a:gd name="T51" fmla="*/ 66 h 780"/>
                <a:gd name="T52" fmla="*/ 27 w 238"/>
                <a:gd name="T53" fmla="*/ 44 h 780"/>
                <a:gd name="T54" fmla="*/ 45 w 238"/>
                <a:gd name="T55" fmla="*/ 26 h 780"/>
                <a:gd name="T56" fmla="*/ 68 w 238"/>
                <a:gd name="T57" fmla="*/ 12 h 780"/>
                <a:gd name="T58" fmla="*/ 92 w 238"/>
                <a:gd name="T59" fmla="*/ 3 h 780"/>
                <a:gd name="T60" fmla="*/ 120 w 238"/>
                <a:gd name="T61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8" h="780">
                  <a:moveTo>
                    <a:pt x="120" y="0"/>
                  </a:moveTo>
                  <a:lnTo>
                    <a:pt x="146" y="3"/>
                  </a:lnTo>
                  <a:lnTo>
                    <a:pt x="172" y="12"/>
                  </a:lnTo>
                  <a:lnTo>
                    <a:pt x="193" y="26"/>
                  </a:lnTo>
                  <a:lnTo>
                    <a:pt x="213" y="44"/>
                  </a:lnTo>
                  <a:lnTo>
                    <a:pt x="226" y="66"/>
                  </a:lnTo>
                  <a:lnTo>
                    <a:pt x="235" y="90"/>
                  </a:lnTo>
                  <a:lnTo>
                    <a:pt x="238" y="117"/>
                  </a:lnTo>
                  <a:lnTo>
                    <a:pt x="238" y="663"/>
                  </a:lnTo>
                  <a:lnTo>
                    <a:pt x="235" y="691"/>
                  </a:lnTo>
                  <a:lnTo>
                    <a:pt x="226" y="715"/>
                  </a:lnTo>
                  <a:lnTo>
                    <a:pt x="213" y="737"/>
                  </a:lnTo>
                  <a:lnTo>
                    <a:pt x="193" y="755"/>
                  </a:lnTo>
                  <a:lnTo>
                    <a:pt x="172" y="769"/>
                  </a:lnTo>
                  <a:lnTo>
                    <a:pt x="146" y="778"/>
                  </a:lnTo>
                  <a:lnTo>
                    <a:pt x="120" y="780"/>
                  </a:lnTo>
                  <a:lnTo>
                    <a:pt x="92" y="778"/>
                  </a:lnTo>
                  <a:lnTo>
                    <a:pt x="68" y="769"/>
                  </a:lnTo>
                  <a:lnTo>
                    <a:pt x="45" y="755"/>
                  </a:lnTo>
                  <a:lnTo>
                    <a:pt x="27" y="737"/>
                  </a:lnTo>
                  <a:lnTo>
                    <a:pt x="13" y="715"/>
                  </a:lnTo>
                  <a:lnTo>
                    <a:pt x="4" y="691"/>
                  </a:lnTo>
                  <a:lnTo>
                    <a:pt x="0" y="663"/>
                  </a:lnTo>
                  <a:lnTo>
                    <a:pt x="0" y="117"/>
                  </a:lnTo>
                  <a:lnTo>
                    <a:pt x="4" y="90"/>
                  </a:lnTo>
                  <a:lnTo>
                    <a:pt x="13" y="66"/>
                  </a:lnTo>
                  <a:lnTo>
                    <a:pt x="27" y="44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2" y="3"/>
                  </a:lnTo>
                  <a:lnTo>
                    <a:pt x="1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cs typeface="+mn-ea"/>
                <a:sym typeface="+mn-lt"/>
              </a:endParaRPr>
            </a:p>
          </p:txBody>
        </p:sp>
        <p:sp>
          <p:nvSpPr>
            <p:cNvPr id="29" name="Freeform 86"/>
            <p:cNvSpPr/>
            <p:nvPr/>
          </p:nvSpPr>
          <p:spPr bwMode="auto">
            <a:xfrm>
              <a:off x="2695575" y="2538413"/>
              <a:ext cx="47625" cy="187325"/>
            </a:xfrm>
            <a:custGeom>
              <a:avLst/>
              <a:gdLst>
                <a:gd name="T0" fmla="*/ 119 w 237"/>
                <a:gd name="T1" fmla="*/ 0 h 936"/>
                <a:gd name="T2" fmla="*/ 145 w 237"/>
                <a:gd name="T3" fmla="*/ 3 h 936"/>
                <a:gd name="T4" fmla="*/ 171 w 237"/>
                <a:gd name="T5" fmla="*/ 12 h 936"/>
                <a:gd name="T6" fmla="*/ 192 w 237"/>
                <a:gd name="T7" fmla="*/ 25 h 936"/>
                <a:gd name="T8" fmla="*/ 211 w 237"/>
                <a:gd name="T9" fmla="*/ 44 h 936"/>
                <a:gd name="T10" fmla="*/ 225 w 237"/>
                <a:gd name="T11" fmla="*/ 65 h 936"/>
                <a:gd name="T12" fmla="*/ 234 w 237"/>
                <a:gd name="T13" fmla="*/ 90 h 936"/>
                <a:gd name="T14" fmla="*/ 237 w 237"/>
                <a:gd name="T15" fmla="*/ 117 h 936"/>
                <a:gd name="T16" fmla="*/ 237 w 237"/>
                <a:gd name="T17" fmla="*/ 819 h 936"/>
                <a:gd name="T18" fmla="*/ 234 w 237"/>
                <a:gd name="T19" fmla="*/ 847 h 936"/>
                <a:gd name="T20" fmla="*/ 225 w 237"/>
                <a:gd name="T21" fmla="*/ 871 h 936"/>
                <a:gd name="T22" fmla="*/ 211 w 237"/>
                <a:gd name="T23" fmla="*/ 893 h 936"/>
                <a:gd name="T24" fmla="*/ 192 w 237"/>
                <a:gd name="T25" fmla="*/ 911 h 936"/>
                <a:gd name="T26" fmla="*/ 171 w 237"/>
                <a:gd name="T27" fmla="*/ 925 h 936"/>
                <a:gd name="T28" fmla="*/ 145 w 237"/>
                <a:gd name="T29" fmla="*/ 934 h 936"/>
                <a:gd name="T30" fmla="*/ 119 w 237"/>
                <a:gd name="T31" fmla="*/ 936 h 936"/>
                <a:gd name="T32" fmla="*/ 91 w 237"/>
                <a:gd name="T33" fmla="*/ 934 h 936"/>
                <a:gd name="T34" fmla="*/ 66 w 237"/>
                <a:gd name="T35" fmla="*/ 925 h 936"/>
                <a:gd name="T36" fmla="*/ 44 w 237"/>
                <a:gd name="T37" fmla="*/ 911 h 936"/>
                <a:gd name="T38" fmla="*/ 26 w 237"/>
                <a:gd name="T39" fmla="*/ 893 h 936"/>
                <a:gd name="T40" fmla="*/ 12 w 237"/>
                <a:gd name="T41" fmla="*/ 871 h 936"/>
                <a:gd name="T42" fmla="*/ 3 w 237"/>
                <a:gd name="T43" fmla="*/ 847 h 936"/>
                <a:gd name="T44" fmla="*/ 0 w 237"/>
                <a:gd name="T45" fmla="*/ 819 h 936"/>
                <a:gd name="T46" fmla="*/ 0 w 237"/>
                <a:gd name="T47" fmla="*/ 117 h 936"/>
                <a:gd name="T48" fmla="*/ 3 w 237"/>
                <a:gd name="T49" fmla="*/ 90 h 936"/>
                <a:gd name="T50" fmla="*/ 12 w 237"/>
                <a:gd name="T51" fmla="*/ 65 h 936"/>
                <a:gd name="T52" fmla="*/ 26 w 237"/>
                <a:gd name="T53" fmla="*/ 44 h 936"/>
                <a:gd name="T54" fmla="*/ 44 w 237"/>
                <a:gd name="T55" fmla="*/ 25 h 936"/>
                <a:gd name="T56" fmla="*/ 66 w 237"/>
                <a:gd name="T57" fmla="*/ 12 h 936"/>
                <a:gd name="T58" fmla="*/ 91 w 237"/>
                <a:gd name="T59" fmla="*/ 3 h 936"/>
                <a:gd name="T60" fmla="*/ 119 w 237"/>
                <a:gd name="T61" fmla="*/ 0 h 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7" h="936">
                  <a:moveTo>
                    <a:pt x="119" y="0"/>
                  </a:moveTo>
                  <a:lnTo>
                    <a:pt x="145" y="3"/>
                  </a:lnTo>
                  <a:lnTo>
                    <a:pt x="171" y="12"/>
                  </a:lnTo>
                  <a:lnTo>
                    <a:pt x="192" y="25"/>
                  </a:lnTo>
                  <a:lnTo>
                    <a:pt x="211" y="44"/>
                  </a:lnTo>
                  <a:lnTo>
                    <a:pt x="225" y="65"/>
                  </a:lnTo>
                  <a:lnTo>
                    <a:pt x="234" y="90"/>
                  </a:lnTo>
                  <a:lnTo>
                    <a:pt x="237" y="117"/>
                  </a:lnTo>
                  <a:lnTo>
                    <a:pt x="237" y="819"/>
                  </a:lnTo>
                  <a:lnTo>
                    <a:pt x="234" y="847"/>
                  </a:lnTo>
                  <a:lnTo>
                    <a:pt x="225" y="871"/>
                  </a:lnTo>
                  <a:lnTo>
                    <a:pt x="211" y="893"/>
                  </a:lnTo>
                  <a:lnTo>
                    <a:pt x="192" y="911"/>
                  </a:lnTo>
                  <a:lnTo>
                    <a:pt x="171" y="925"/>
                  </a:lnTo>
                  <a:lnTo>
                    <a:pt x="145" y="934"/>
                  </a:lnTo>
                  <a:lnTo>
                    <a:pt x="119" y="936"/>
                  </a:lnTo>
                  <a:lnTo>
                    <a:pt x="91" y="934"/>
                  </a:lnTo>
                  <a:lnTo>
                    <a:pt x="66" y="925"/>
                  </a:lnTo>
                  <a:lnTo>
                    <a:pt x="44" y="911"/>
                  </a:lnTo>
                  <a:lnTo>
                    <a:pt x="26" y="893"/>
                  </a:lnTo>
                  <a:lnTo>
                    <a:pt x="12" y="871"/>
                  </a:lnTo>
                  <a:lnTo>
                    <a:pt x="3" y="847"/>
                  </a:lnTo>
                  <a:lnTo>
                    <a:pt x="0" y="819"/>
                  </a:lnTo>
                  <a:lnTo>
                    <a:pt x="0" y="117"/>
                  </a:lnTo>
                  <a:lnTo>
                    <a:pt x="3" y="90"/>
                  </a:lnTo>
                  <a:lnTo>
                    <a:pt x="12" y="65"/>
                  </a:lnTo>
                  <a:lnTo>
                    <a:pt x="26" y="44"/>
                  </a:lnTo>
                  <a:lnTo>
                    <a:pt x="44" y="25"/>
                  </a:lnTo>
                  <a:lnTo>
                    <a:pt x="66" y="12"/>
                  </a:lnTo>
                  <a:lnTo>
                    <a:pt x="91" y="3"/>
                  </a:lnTo>
                  <a:lnTo>
                    <a:pt x="1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cs typeface="+mn-ea"/>
                <a:sym typeface="+mn-lt"/>
              </a:endParaRPr>
            </a:p>
          </p:txBody>
        </p:sp>
        <p:sp>
          <p:nvSpPr>
            <p:cNvPr id="30" name="Freeform 87"/>
            <p:cNvSpPr/>
            <p:nvPr/>
          </p:nvSpPr>
          <p:spPr bwMode="auto">
            <a:xfrm>
              <a:off x="2428875" y="2376488"/>
              <a:ext cx="690563" cy="449263"/>
            </a:xfrm>
            <a:custGeom>
              <a:avLst/>
              <a:gdLst>
                <a:gd name="T0" fmla="*/ 3325 w 3483"/>
                <a:gd name="T1" fmla="*/ 0 h 2264"/>
                <a:gd name="T2" fmla="*/ 3387 w 3483"/>
                <a:gd name="T3" fmla="*/ 12 h 2264"/>
                <a:gd name="T4" fmla="*/ 3437 w 3483"/>
                <a:gd name="T5" fmla="*/ 46 h 2264"/>
                <a:gd name="T6" fmla="*/ 3471 w 3483"/>
                <a:gd name="T7" fmla="*/ 95 h 2264"/>
                <a:gd name="T8" fmla="*/ 3483 w 3483"/>
                <a:gd name="T9" fmla="*/ 156 h 2264"/>
                <a:gd name="T10" fmla="*/ 3270 w 3483"/>
                <a:gd name="T11" fmla="*/ 1716 h 2264"/>
                <a:gd name="T12" fmla="*/ 3330 w 3483"/>
                <a:gd name="T13" fmla="*/ 1587 h 2264"/>
                <a:gd name="T14" fmla="*/ 3367 w 3483"/>
                <a:gd name="T15" fmla="*/ 1449 h 2264"/>
                <a:gd name="T16" fmla="*/ 3380 w 3483"/>
                <a:gd name="T17" fmla="*/ 1307 h 2264"/>
                <a:gd name="T18" fmla="*/ 3369 w 3483"/>
                <a:gd name="T19" fmla="*/ 1171 h 2264"/>
                <a:gd name="T20" fmla="*/ 3337 w 3483"/>
                <a:gd name="T21" fmla="*/ 1041 h 2264"/>
                <a:gd name="T22" fmla="*/ 3283 w 3483"/>
                <a:gd name="T23" fmla="*/ 919 h 2264"/>
                <a:gd name="T24" fmla="*/ 3210 w 3483"/>
                <a:gd name="T25" fmla="*/ 805 h 2264"/>
                <a:gd name="T26" fmla="*/ 3166 w 3483"/>
                <a:gd name="T27" fmla="*/ 313 h 2264"/>
                <a:gd name="T28" fmla="*/ 317 w 3483"/>
                <a:gd name="T29" fmla="*/ 1952 h 2264"/>
                <a:gd name="T30" fmla="*/ 2042 w 3483"/>
                <a:gd name="T31" fmla="*/ 1992 h 2264"/>
                <a:gd name="T32" fmla="*/ 2153 w 3483"/>
                <a:gd name="T33" fmla="*/ 2057 h 2264"/>
                <a:gd name="T34" fmla="*/ 2272 w 3483"/>
                <a:gd name="T35" fmla="*/ 2105 h 2264"/>
                <a:gd name="T36" fmla="*/ 2399 w 3483"/>
                <a:gd name="T37" fmla="*/ 2135 h 2264"/>
                <a:gd name="T38" fmla="*/ 2530 w 3483"/>
                <a:gd name="T39" fmla="*/ 2144 h 2264"/>
                <a:gd name="T40" fmla="*/ 2675 w 3483"/>
                <a:gd name="T41" fmla="*/ 2132 h 2264"/>
                <a:gd name="T42" fmla="*/ 2815 w 3483"/>
                <a:gd name="T43" fmla="*/ 2096 h 2264"/>
                <a:gd name="T44" fmla="*/ 2946 w 3483"/>
                <a:gd name="T45" fmla="*/ 2036 h 2264"/>
                <a:gd name="T46" fmla="*/ 3170 w 3483"/>
                <a:gd name="T47" fmla="*/ 2257 h 2264"/>
                <a:gd name="T48" fmla="*/ 3180 w 3483"/>
                <a:gd name="T49" fmla="*/ 2264 h 2264"/>
                <a:gd name="T50" fmla="*/ 127 w 3483"/>
                <a:gd name="T51" fmla="*/ 2261 h 2264"/>
                <a:gd name="T52" fmla="*/ 70 w 3483"/>
                <a:gd name="T53" fmla="*/ 2238 h 2264"/>
                <a:gd name="T54" fmla="*/ 27 w 3483"/>
                <a:gd name="T55" fmla="*/ 2195 h 2264"/>
                <a:gd name="T56" fmla="*/ 3 w 3483"/>
                <a:gd name="T57" fmla="*/ 2139 h 2264"/>
                <a:gd name="T58" fmla="*/ 0 w 3483"/>
                <a:gd name="T59" fmla="*/ 156 h 2264"/>
                <a:gd name="T60" fmla="*/ 13 w 3483"/>
                <a:gd name="T61" fmla="*/ 96 h 2264"/>
                <a:gd name="T62" fmla="*/ 47 w 3483"/>
                <a:gd name="T63" fmla="*/ 46 h 2264"/>
                <a:gd name="T64" fmla="*/ 97 w 3483"/>
                <a:gd name="T65" fmla="*/ 12 h 2264"/>
                <a:gd name="T66" fmla="*/ 159 w 3483"/>
                <a:gd name="T67" fmla="*/ 0 h 2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83" h="2264">
                  <a:moveTo>
                    <a:pt x="159" y="0"/>
                  </a:moveTo>
                  <a:lnTo>
                    <a:pt x="3325" y="0"/>
                  </a:lnTo>
                  <a:lnTo>
                    <a:pt x="3357" y="4"/>
                  </a:lnTo>
                  <a:lnTo>
                    <a:pt x="3387" y="12"/>
                  </a:lnTo>
                  <a:lnTo>
                    <a:pt x="3413" y="27"/>
                  </a:lnTo>
                  <a:lnTo>
                    <a:pt x="3437" y="46"/>
                  </a:lnTo>
                  <a:lnTo>
                    <a:pt x="3456" y="69"/>
                  </a:lnTo>
                  <a:lnTo>
                    <a:pt x="3471" y="95"/>
                  </a:lnTo>
                  <a:lnTo>
                    <a:pt x="3479" y="125"/>
                  </a:lnTo>
                  <a:lnTo>
                    <a:pt x="3483" y="156"/>
                  </a:lnTo>
                  <a:lnTo>
                    <a:pt x="3483" y="1927"/>
                  </a:lnTo>
                  <a:lnTo>
                    <a:pt x="3270" y="1716"/>
                  </a:lnTo>
                  <a:lnTo>
                    <a:pt x="3303" y="1653"/>
                  </a:lnTo>
                  <a:lnTo>
                    <a:pt x="3330" y="1587"/>
                  </a:lnTo>
                  <a:lnTo>
                    <a:pt x="3351" y="1520"/>
                  </a:lnTo>
                  <a:lnTo>
                    <a:pt x="3367" y="1449"/>
                  </a:lnTo>
                  <a:lnTo>
                    <a:pt x="3377" y="1379"/>
                  </a:lnTo>
                  <a:lnTo>
                    <a:pt x="3380" y="1307"/>
                  </a:lnTo>
                  <a:lnTo>
                    <a:pt x="3377" y="1239"/>
                  </a:lnTo>
                  <a:lnTo>
                    <a:pt x="3369" y="1171"/>
                  </a:lnTo>
                  <a:lnTo>
                    <a:pt x="3355" y="1105"/>
                  </a:lnTo>
                  <a:lnTo>
                    <a:pt x="3337" y="1041"/>
                  </a:lnTo>
                  <a:lnTo>
                    <a:pt x="3312" y="979"/>
                  </a:lnTo>
                  <a:lnTo>
                    <a:pt x="3283" y="919"/>
                  </a:lnTo>
                  <a:lnTo>
                    <a:pt x="3249" y="860"/>
                  </a:lnTo>
                  <a:lnTo>
                    <a:pt x="3210" y="805"/>
                  </a:lnTo>
                  <a:lnTo>
                    <a:pt x="3166" y="753"/>
                  </a:lnTo>
                  <a:lnTo>
                    <a:pt x="3166" y="313"/>
                  </a:lnTo>
                  <a:lnTo>
                    <a:pt x="317" y="313"/>
                  </a:lnTo>
                  <a:lnTo>
                    <a:pt x="317" y="1952"/>
                  </a:lnTo>
                  <a:lnTo>
                    <a:pt x="1989" y="1952"/>
                  </a:lnTo>
                  <a:lnTo>
                    <a:pt x="2042" y="1992"/>
                  </a:lnTo>
                  <a:lnTo>
                    <a:pt x="2096" y="2027"/>
                  </a:lnTo>
                  <a:lnTo>
                    <a:pt x="2153" y="2057"/>
                  </a:lnTo>
                  <a:lnTo>
                    <a:pt x="2211" y="2083"/>
                  </a:lnTo>
                  <a:lnTo>
                    <a:pt x="2272" y="2105"/>
                  </a:lnTo>
                  <a:lnTo>
                    <a:pt x="2335" y="2122"/>
                  </a:lnTo>
                  <a:lnTo>
                    <a:pt x="2399" y="2135"/>
                  </a:lnTo>
                  <a:lnTo>
                    <a:pt x="2464" y="2142"/>
                  </a:lnTo>
                  <a:lnTo>
                    <a:pt x="2530" y="2144"/>
                  </a:lnTo>
                  <a:lnTo>
                    <a:pt x="2604" y="2141"/>
                  </a:lnTo>
                  <a:lnTo>
                    <a:pt x="2675" y="2132"/>
                  </a:lnTo>
                  <a:lnTo>
                    <a:pt x="2746" y="2117"/>
                  </a:lnTo>
                  <a:lnTo>
                    <a:pt x="2815" y="2096"/>
                  </a:lnTo>
                  <a:lnTo>
                    <a:pt x="2882" y="2069"/>
                  </a:lnTo>
                  <a:lnTo>
                    <a:pt x="2946" y="2036"/>
                  </a:lnTo>
                  <a:lnTo>
                    <a:pt x="3166" y="2253"/>
                  </a:lnTo>
                  <a:lnTo>
                    <a:pt x="3170" y="2257"/>
                  </a:lnTo>
                  <a:lnTo>
                    <a:pt x="3175" y="2260"/>
                  </a:lnTo>
                  <a:lnTo>
                    <a:pt x="3180" y="2264"/>
                  </a:lnTo>
                  <a:lnTo>
                    <a:pt x="159" y="2264"/>
                  </a:lnTo>
                  <a:lnTo>
                    <a:pt x="127" y="2261"/>
                  </a:lnTo>
                  <a:lnTo>
                    <a:pt x="97" y="2252"/>
                  </a:lnTo>
                  <a:lnTo>
                    <a:pt x="70" y="2238"/>
                  </a:lnTo>
                  <a:lnTo>
                    <a:pt x="47" y="2218"/>
                  </a:lnTo>
                  <a:lnTo>
                    <a:pt x="27" y="2195"/>
                  </a:lnTo>
                  <a:lnTo>
                    <a:pt x="13" y="2169"/>
                  </a:lnTo>
                  <a:lnTo>
                    <a:pt x="3" y="2139"/>
                  </a:lnTo>
                  <a:lnTo>
                    <a:pt x="0" y="2109"/>
                  </a:lnTo>
                  <a:lnTo>
                    <a:pt x="0" y="156"/>
                  </a:lnTo>
                  <a:lnTo>
                    <a:pt x="3" y="125"/>
                  </a:lnTo>
                  <a:lnTo>
                    <a:pt x="13" y="96"/>
                  </a:lnTo>
                  <a:lnTo>
                    <a:pt x="27" y="69"/>
                  </a:lnTo>
                  <a:lnTo>
                    <a:pt x="47" y="46"/>
                  </a:lnTo>
                  <a:lnTo>
                    <a:pt x="70" y="27"/>
                  </a:lnTo>
                  <a:lnTo>
                    <a:pt x="97" y="12"/>
                  </a:lnTo>
                  <a:lnTo>
                    <a:pt x="127" y="4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cs typeface="+mn-ea"/>
                <a:sym typeface="+mn-lt"/>
              </a:endParaRPr>
            </a:p>
          </p:txBody>
        </p:sp>
        <p:sp>
          <p:nvSpPr>
            <p:cNvPr id="31" name="Freeform 88"/>
            <p:cNvSpPr>
              <a:spLocks noEditPoints="1"/>
            </p:cNvSpPr>
            <p:nvPr/>
          </p:nvSpPr>
          <p:spPr bwMode="auto">
            <a:xfrm>
              <a:off x="2794000" y="2500313"/>
              <a:ext cx="309563" cy="304800"/>
            </a:xfrm>
            <a:custGeom>
              <a:avLst/>
              <a:gdLst>
                <a:gd name="T0" fmla="*/ 583 w 1559"/>
                <a:gd name="T1" fmla="*/ 151 h 1537"/>
                <a:gd name="T2" fmla="*/ 433 w 1559"/>
                <a:gd name="T3" fmla="*/ 203 h 1537"/>
                <a:gd name="T4" fmla="*/ 303 w 1559"/>
                <a:gd name="T5" fmla="*/ 299 h 1537"/>
                <a:gd name="T6" fmla="*/ 207 w 1559"/>
                <a:gd name="T7" fmla="*/ 426 h 1537"/>
                <a:gd name="T8" fmla="*/ 152 w 1559"/>
                <a:gd name="T9" fmla="*/ 576 h 1537"/>
                <a:gd name="T10" fmla="*/ 145 w 1559"/>
                <a:gd name="T11" fmla="*/ 736 h 1537"/>
                <a:gd name="T12" fmla="*/ 183 w 1559"/>
                <a:gd name="T13" fmla="*/ 889 h 1537"/>
                <a:gd name="T14" fmla="*/ 267 w 1559"/>
                <a:gd name="T15" fmla="*/ 1025 h 1537"/>
                <a:gd name="T16" fmla="*/ 387 w 1559"/>
                <a:gd name="T17" fmla="*/ 1132 h 1537"/>
                <a:gd name="T18" fmla="*/ 531 w 1559"/>
                <a:gd name="T19" fmla="*/ 1201 h 1537"/>
                <a:gd name="T20" fmla="*/ 691 w 1559"/>
                <a:gd name="T21" fmla="*/ 1224 h 1537"/>
                <a:gd name="T22" fmla="*/ 851 w 1559"/>
                <a:gd name="T23" fmla="*/ 1201 h 1537"/>
                <a:gd name="T24" fmla="*/ 996 w 1559"/>
                <a:gd name="T25" fmla="*/ 1132 h 1537"/>
                <a:gd name="T26" fmla="*/ 1117 w 1559"/>
                <a:gd name="T27" fmla="*/ 1025 h 1537"/>
                <a:gd name="T28" fmla="*/ 1199 w 1559"/>
                <a:gd name="T29" fmla="*/ 889 h 1537"/>
                <a:gd name="T30" fmla="*/ 1238 w 1559"/>
                <a:gd name="T31" fmla="*/ 736 h 1537"/>
                <a:gd name="T32" fmla="*/ 1230 w 1559"/>
                <a:gd name="T33" fmla="*/ 576 h 1537"/>
                <a:gd name="T34" fmla="*/ 1176 w 1559"/>
                <a:gd name="T35" fmla="*/ 426 h 1537"/>
                <a:gd name="T36" fmla="*/ 1080 w 1559"/>
                <a:gd name="T37" fmla="*/ 299 h 1537"/>
                <a:gd name="T38" fmla="*/ 950 w 1559"/>
                <a:gd name="T39" fmla="*/ 203 h 1537"/>
                <a:gd name="T40" fmla="*/ 800 w 1559"/>
                <a:gd name="T41" fmla="*/ 151 h 1537"/>
                <a:gd name="T42" fmla="*/ 691 w 1559"/>
                <a:gd name="T43" fmla="*/ 0 h 1537"/>
                <a:gd name="T44" fmla="*/ 871 w 1559"/>
                <a:gd name="T45" fmla="*/ 23 h 1537"/>
                <a:gd name="T46" fmla="*/ 1037 w 1559"/>
                <a:gd name="T47" fmla="*/ 91 h 1537"/>
                <a:gd name="T48" fmla="*/ 1181 w 1559"/>
                <a:gd name="T49" fmla="*/ 200 h 1537"/>
                <a:gd name="T50" fmla="*/ 1291 w 1559"/>
                <a:gd name="T51" fmla="*/ 341 h 1537"/>
                <a:gd name="T52" fmla="*/ 1359 w 1559"/>
                <a:gd name="T53" fmla="*/ 504 h 1537"/>
                <a:gd name="T54" fmla="*/ 1382 w 1559"/>
                <a:gd name="T55" fmla="*/ 682 h 1537"/>
                <a:gd name="T56" fmla="*/ 1357 w 1559"/>
                <a:gd name="T57" fmla="*/ 865 h 1537"/>
                <a:gd name="T58" fmla="*/ 1284 w 1559"/>
                <a:gd name="T59" fmla="*/ 1032 h 1537"/>
                <a:gd name="T60" fmla="*/ 1243 w 1559"/>
                <a:gd name="T61" fmla="*/ 1164 h 1537"/>
                <a:gd name="T62" fmla="*/ 1288 w 1559"/>
                <a:gd name="T63" fmla="*/ 1174 h 1537"/>
                <a:gd name="T64" fmla="*/ 1551 w 1559"/>
                <a:gd name="T65" fmla="*/ 1434 h 1537"/>
                <a:gd name="T66" fmla="*/ 1557 w 1559"/>
                <a:gd name="T67" fmla="*/ 1486 h 1537"/>
                <a:gd name="T68" fmla="*/ 1524 w 1559"/>
                <a:gd name="T69" fmla="*/ 1529 h 1537"/>
                <a:gd name="T70" fmla="*/ 1471 w 1559"/>
                <a:gd name="T71" fmla="*/ 1535 h 1537"/>
                <a:gd name="T72" fmla="*/ 1201 w 1559"/>
                <a:gd name="T73" fmla="*/ 1283 h 1537"/>
                <a:gd name="T74" fmla="*/ 1181 w 1559"/>
                <a:gd name="T75" fmla="*/ 1242 h 1537"/>
                <a:gd name="T76" fmla="*/ 1099 w 1559"/>
                <a:gd name="T77" fmla="*/ 1232 h 1537"/>
                <a:gd name="T78" fmla="*/ 935 w 1559"/>
                <a:gd name="T79" fmla="*/ 1320 h 1537"/>
                <a:gd name="T80" fmla="*/ 754 w 1559"/>
                <a:gd name="T81" fmla="*/ 1361 h 1537"/>
                <a:gd name="T82" fmla="*/ 571 w 1559"/>
                <a:gd name="T83" fmla="*/ 1353 h 1537"/>
                <a:gd name="T84" fmla="*/ 400 w 1559"/>
                <a:gd name="T85" fmla="*/ 1300 h 1537"/>
                <a:gd name="T86" fmla="*/ 248 w 1559"/>
                <a:gd name="T87" fmla="*/ 1205 h 1537"/>
                <a:gd name="T88" fmla="*/ 125 w 1559"/>
                <a:gd name="T89" fmla="*/ 1072 h 1537"/>
                <a:gd name="T90" fmla="*/ 42 w 1559"/>
                <a:gd name="T91" fmla="*/ 916 h 1537"/>
                <a:gd name="T92" fmla="*/ 3 w 1559"/>
                <a:gd name="T93" fmla="*/ 742 h 1537"/>
                <a:gd name="T94" fmla="*/ 11 w 1559"/>
                <a:gd name="T95" fmla="*/ 562 h 1537"/>
                <a:gd name="T96" fmla="*/ 65 w 1559"/>
                <a:gd name="T97" fmla="*/ 394 h 1537"/>
                <a:gd name="T98" fmla="*/ 161 w 1559"/>
                <a:gd name="T99" fmla="*/ 244 h 1537"/>
                <a:gd name="T100" fmla="*/ 295 w 1559"/>
                <a:gd name="T101" fmla="*/ 122 h 1537"/>
                <a:gd name="T102" fmla="*/ 454 w 1559"/>
                <a:gd name="T103" fmla="*/ 41 h 1537"/>
                <a:gd name="T104" fmla="*/ 630 w 1559"/>
                <a:gd name="T105" fmla="*/ 2 h 1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59" h="1537">
                  <a:moveTo>
                    <a:pt x="691" y="140"/>
                  </a:moveTo>
                  <a:lnTo>
                    <a:pt x="637" y="142"/>
                  </a:lnTo>
                  <a:lnTo>
                    <a:pt x="583" y="151"/>
                  </a:lnTo>
                  <a:lnTo>
                    <a:pt x="531" y="163"/>
                  </a:lnTo>
                  <a:lnTo>
                    <a:pt x="481" y="181"/>
                  </a:lnTo>
                  <a:lnTo>
                    <a:pt x="433" y="203"/>
                  </a:lnTo>
                  <a:lnTo>
                    <a:pt x="387" y="231"/>
                  </a:lnTo>
                  <a:lnTo>
                    <a:pt x="343" y="262"/>
                  </a:lnTo>
                  <a:lnTo>
                    <a:pt x="303" y="299"/>
                  </a:lnTo>
                  <a:lnTo>
                    <a:pt x="267" y="339"/>
                  </a:lnTo>
                  <a:lnTo>
                    <a:pt x="235" y="381"/>
                  </a:lnTo>
                  <a:lnTo>
                    <a:pt x="207" y="426"/>
                  </a:lnTo>
                  <a:lnTo>
                    <a:pt x="183" y="475"/>
                  </a:lnTo>
                  <a:lnTo>
                    <a:pt x="165" y="524"/>
                  </a:lnTo>
                  <a:lnTo>
                    <a:pt x="152" y="576"/>
                  </a:lnTo>
                  <a:lnTo>
                    <a:pt x="145" y="628"/>
                  </a:lnTo>
                  <a:lnTo>
                    <a:pt x="142" y="682"/>
                  </a:lnTo>
                  <a:lnTo>
                    <a:pt x="145" y="736"/>
                  </a:lnTo>
                  <a:lnTo>
                    <a:pt x="152" y="788"/>
                  </a:lnTo>
                  <a:lnTo>
                    <a:pt x="165" y="840"/>
                  </a:lnTo>
                  <a:lnTo>
                    <a:pt x="183" y="889"/>
                  </a:lnTo>
                  <a:lnTo>
                    <a:pt x="207" y="937"/>
                  </a:lnTo>
                  <a:lnTo>
                    <a:pt x="235" y="982"/>
                  </a:lnTo>
                  <a:lnTo>
                    <a:pt x="267" y="1025"/>
                  </a:lnTo>
                  <a:lnTo>
                    <a:pt x="303" y="1065"/>
                  </a:lnTo>
                  <a:lnTo>
                    <a:pt x="343" y="1101"/>
                  </a:lnTo>
                  <a:lnTo>
                    <a:pt x="387" y="1132"/>
                  </a:lnTo>
                  <a:lnTo>
                    <a:pt x="433" y="1160"/>
                  </a:lnTo>
                  <a:lnTo>
                    <a:pt x="481" y="1183"/>
                  </a:lnTo>
                  <a:lnTo>
                    <a:pt x="531" y="1201"/>
                  </a:lnTo>
                  <a:lnTo>
                    <a:pt x="583" y="1213"/>
                  </a:lnTo>
                  <a:lnTo>
                    <a:pt x="637" y="1221"/>
                  </a:lnTo>
                  <a:lnTo>
                    <a:pt x="691" y="1224"/>
                  </a:lnTo>
                  <a:lnTo>
                    <a:pt x="746" y="1221"/>
                  </a:lnTo>
                  <a:lnTo>
                    <a:pt x="800" y="1213"/>
                  </a:lnTo>
                  <a:lnTo>
                    <a:pt x="851" y="1201"/>
                  </a:lnTo>
                  <a:lnTo>
                    <a:pt x="902" y="1183"/>
                  </a:lnTo>
                  <a:lnTo>
                    <a:pt x="950" y="1160"/>
                  </a:lnTo>
                  <a:lnTo>
                    <a:pt x="996" y="1132"/>
                  </a:lnTo>
                  <a:lnTo>
                    <a:pt x="1040" y="1101"/>
                  </a:lnTo>
                  <a:lnTo>
                    <a:pt x="1080" y="1065"/>
                  </a:lnTo>
                  <a:lnTo>
                    <a:pt x="1117" y="1025"/>
                  </a:lnTo>
                  <a:lnTo>
                    <a:pt x="1149" y="982"/>
                  </a:lnTo>
                  <a:lnTo>
                    <a:pt x="1176" y="937"/>
                  </a:lnTo>
                  <a:lnTo>
                    <a:pt x="1199" y="889"/>
                  </a:lnTo>
                  <a:lnTo>
                    <a:pt x="1217" y="840"/>
                  </a:lnTo>
                  <a:lnTo>
                    <a:pt x="1230" y="788"/>
                  </a:lnTo>
                  <a:lnTo>
                    <a:pt x="1238" y="736"/>
                  </a:lnTo>
                  <a:lnTo>
                    <a:pt x="1240" y="682"/>
                  </a:lnTo>
                  <a:lnTo>
                    <a:pt x="1238" y="628"/>
                  </a:lnTo>
                  <a:lnTo>
                    <a:pt x="1230" y="576"/>
                  </a:lnTo>
                  <a:lnTo>
                    <a:pt x="1217" y="524"/>
                  </a:lnTo>
                  <a:lnTo>
                    <a:pt x="1199" y="475"/>
                  </a:lnTo>
                  <a:lnTo>
                    <a:pt x="1176" y="426"/>
                  </a:lnTo>
                  <a:lnTo>
                    <a:pt x="1149" y="381"/>
                  </a:lnTo>
                  <a:lnTo>
                    <a:pt x="1117" y="339"/>
                  </a:lnTo>
                  <a:lnTo>
                    <a:pt x="1080" y="299"/>
                  </a:lnTo>
                  <a:lnTo>
                    <a:pt x="1040" y="262"/>
                  </a:lnTo>
                  <a:lnTo>
                    <a:pt x="996" y="231"/>
                  </a:lnTo>
                  <a:lnTo>
                    <a:pt x="950" y="203"/>
                  </a:lnTo>
                  <a:lnTo>
                    <a:pt x="902" y="181"/>
                  </a:lnTo>
                  <a:lnTo>
                    <a:pt x="851" y="163"/>
                  </a:lnTo>
                  <a:lnTo>
                    <a:pt x="800" y="151"/>
                  </a:lnTo>
                  <a:lnTo>
                    <a:pt x="746" y="142"/>
                  </a:lnTo>
                  <a:lnTo>
                    <a:pt x="691" y="140"/>
                  </a:lnTo>
                  <a:close/>
                  <a:moveTo>
                    <a:pt x="691" y="0"/>
                  </a:moveTo>
                  <a:lnTo>
                    <a:pt x="753" y="2"/>
                  </a:lnTo>
                  <a:lnTo>
                    <a:pt x="813" y="11"/>
                  </a:lnTo>
                  <a:lnTo>
                    <a:pt x="871" y="23"/>
                  </a:lnTo>
                  <a:lnTo>
                    <a:pt x="928" y="41"/>
                  </a:lnTo>
                  <a:lnTo>
                    <a:pt x="983" y="63"/>
                  </a:lnTo>
                  <a:lnTo>
                    <a:pt x="1037" y="91"/>
                  </a:lnTo>
                  <a:lnTo>
                    <a:pt x="1087" y="122"/>
                  </a:lnTo>
                  <a:lnTo>
                    <a:pt x="1135" y="159"/>
                  </a:lnTo>
                  <a:lnTo>
                    <a:pt x="1181" y="200"/>
                  </a:lnTo>
                  <a:lnTo>
                    <a:pt x="1221" y="244"/>
                  </a:lnTo>
                  <a:lnTo>
                    <a:pt x="1259" y="292"/>
                  </a:lnTo>
                  <a:lnTo>
                    <a:pt x="1291" y="341"/>
                  </a:lnTo>
                  <a:lnTo>
                    <a:pt x="1318" y="394"/>
                  </a:lnTo>
                  <a:lnTo>
                    <a:pt x="1341" y="448"/>
                  </a:lnTo>
                  <a:lnTo>
                    <a:pt x="1359" y="504"/>
                  </a:lnTo>
                  <a:lnTo>
                    <a:pt x="1372" y="562"/>
                  </a:lnTo>
                  <a:lnTo>
                    <a:pt x="1380" y="621"/>
                  </a:lnTo>
                  <a:lnTo>
                    <a:pt x="1382" y="682"/>
                  </a:lnTo>
                  <a:lnTo>
                    <a:pt x="1379" y="744"/>
                  </a:lnTo>
                  <a:lnTo>
                    <a:pt x="1372" y="805"/>
                  </a:lnTo>
                  <a:lnTo>
                    <a:pt x="1357" y="865"/>
                  </a:lnTo>
                  <a:lnTo>
                    <a:pt x="1338" y="923"/>
                  </a:lnTo>
                  <a:lnTo>
                    <a:pt x="1313" y="979"/>
                  </a:lnTo>
                  <a:lnTo>
                    <a:pt x="1284" y="1032"/>
                  </a:lnTo>
                  <a:lnTo>
                    <a:pt x="1249" y="1083"/>
                  </a:lnTo>
                  <a:lnTo>
                    <a:pt x="1210" y="1131"/>
                  </a:lnTo>
                  <a:lnTo>
                    <a:pt x="1243" y="1164"/>
                  </a:lnTo>
                  <a:lnTo>
                    <a:pt x="1259" y="1164"/>
                  </a:lnTo>
                  <a:lnTo>
                    <a:pt x="1274" y="1167"/>
                  </a:lnTo>
                  <a:lnTo>
                    <a:pt x="1288" y="1174"/>
                  </a:lnTo>
                  <a:lnTo>
                    <a:pt x="1301" y="1184"/>
                  </a:lnTo>
                  <a:lnTo>
                    <a:pt x="1539" y="1419"/>
                  </a:lnTo>
                  <a:lnTo>
                    <a:pt x="1551" y="1434"/>
                  </a:lnTo>
                  <a:lnTo>
                    <a:pt x="1557" y="1451"/>
                  </a:lnTo>
                  <a:lnTo>
                    <a:pt x="1559" y="1468"/>
                  </a:lnTo>
                  <a:lnTo>
                    <a:pt x="1557" y="1486"/>
                  </a:lnTo>
                  <a:lnTo>
                    <a:pt x="1551" y="1503"/>
                  </a:lnTo>
                  <a:lnTo>
                    <a:pt x="1539" y="1517"/>
                  </a:lnTo>
                  <a:lnTo>
                    <a:pt x="1524" y="1529"/>
                  </a:lnTo>
                  <a:lnTo>
                    <a:pt x="1507" y="1535"/>
                  </a:lnTo>
                  <a:lnTo>
                    <a:pt x="1489" y="1537"/>
                  </a:lnTo>
                  <a:lnTo>
                    <a:pt x="1471" y="1535"/>
                  </a:lnTo>
                  <a:lnTo>
                    <a:pt x="1454" y="1529"/>
                  </a:lnTo>
                  <a:lnTo>
                    <a:pt x="1439" y="1517"/>
                  </a:lnTo>
                  <a:lnTo>
                    <a:pt x="1201" y="1283"/>
                  </a:lnTo>
                  <a:lnTo>
                    <a:pt x="1190" y="1270"/>
                  </a:lnTo>
                  <a:lnTo>
                    <a:pt x="1184" y="1256"/>
                  </a:lnTo>
                  <a:lnTo>
                    <a:pt x="1181" y="1242"/>
                  </a:lnTo>
                  <a:lnTo>
                    <a:pt x="1181" y="1226"/>
                  </a:lnTo>
                  <a:lnTo>
                    <a:pt x="1148" y="1193"/>
                  </a:lnTo>
                  <a:lnTo>
                    <a:pt x="1099" y="1232"/>
                  </a:lnTo>
                  <a:lnTo>
                    <a:pt x="1046" y="1266"/>
                  </a:lnTo>
                  <a:lnTo>
                    <a:pt x="992" y="1295"/>
                  </a:lnTo>
                  <a:lnTo>
                    <a:pt x="935" y="1320"/>
                  </a:lnTo>
                  <a:lnTo>
                    <a:pt x="877" y="1338"/>
                  </a:lnTo>
                  <a:lnTo>
                    <a:pt x="817" y="1352"/>
                  </a:lnTo>
                  <a:lnTo>
                    <a:pt x="754" y="1361"/>
                  </a:lnTo>
                  <a:lnTo>
                    <a:pt x="691" y="1364"/>
                  </a:lnTo>
                  <a:lnTo>
                    <a:pt x="630" y="1361"/>
                  </a:lnTo>
                  <a:lnTo>
                    <a:pt x="571" y="1353"/>
                  </a:lnTo>
                  <a:lnTo>
                    <a:pt x="512" y="1341"/>
                  </a:lnTo>
                  <a:lnTo>
                    <a:pt x="454" y="1323"/>
                  </a:lnTo>
                  <a:lnTo>
                    <a:pt x="400" y="1300"/>
                  </a:lnTo>
                  <a:lnTo>
                    <a:pt x="347" y="1273"/>
                  </a:lnTo>
                  <a:lnTo>
                    <a:pt x="295" y="1241"/>
                  </a:lnTo>
                  <a:lnTo>
                    <a:pt x="248" y="1205"/>
                  </a:lnTo>
                  <a:lnTo>
                    <a:pt x="203" y="1164"/>
                  </a:lnTo>
                  <a:lnTo>
                    <a:pt x="161" y="1120"/>
                  </a:lnTo>
                  <a:lnTo>
                    <a:pt x="125" y="1072"/>
                  </a:lnTo>
                  <a:lnTo>
                    <a:pt x="93" y="1022"/>
                  </a:lnTo>
                  <a:lnTo>
                    <a:pt x="65" y="969"/>
                  </a:lnTo>
                  <a:lnTo>
                    <a:pt x="42" y="916"/>
                  </a:lnTo>
                  <a:lnTo>
                    <a:pt x="23" y="859"/>
                  </a:lnTo>
                  <a:lnTo>
                    <a:pt x="11" y="801"/>
                  </a:lnTo>
                  <a:lnTo>
                    <a:pt x="3" y="742"/>
                  </a:lnTo>
                  <a:lnTo>
                    <a:pt x="0" y="682"/>
                  </a:lnTo>
                  <a:lnTo>
                    <a:pt x="3" y="621"/>
                  </a:lnTo>
                  <a:lnTo>
                    <a:pt x="11" y="562"/>
                  </a:lnTo>
                  <a:lnTo>
                    <a:pt x="23" y="504"/>
                  </a:lnTo>
                  <a:lnTo>
                    <a:pt x="42" y="448"/>
                  </a:lnTo>
                  <a:lnTo>
                    <a:pt x="65" y="394"/>
                  </a:lnTo>
                  <a:lnTo>
                    <a:pt x="93" y="341"/>
                  </a:lnTo>
                  <a:lnTo>
                    <a:pt x="125" y="292"/>
                  </a:lnTo>
                  <a:lnTo>
                    <a:pt x="161" y="244"/>
                  </a:lnTo>
                  <a:lnTo>
                    <a:pt x="203" y="200"/>
                  </a:lnTo>
                  <a:lnTo>
                    <a:pt x="248" y="159"/>
                  </a:lnTo>
                  <a:lnTo>
                    <a:pt x="295" y="122"/>
                  </a:lnTo>
                  <a:lnTo>
                    <a:pt x="347" y="91"/>
                  </a:lnTo>
                  <a:lnTo>
                    <a:pt x="400" y="63"/>
                  </a:lnTo>
                  <a:lnTo>
                    <a:pt x="454" y="41"/>
                  </a:lnTo>
                  <a:lnTo>
                    <a:pt x="512" y="23"/>
                  </a:lnTo>
                  <a:lnTo>
                    <a:pt x="571" y="11"/>
                  </a:lnTo>
                  <a:lnTo>
                    <a:pt x="630" y="2"/>
                  </a:lnTo>
                  <a:lnTo>
                    <a:pt x="6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cs typeface="+mn-ea"/>
                <a:sym typeface="+mn-lt"/>
              </a:endParaRPr>
            </a:p>
          </p:txBody>
        </p:sp>
      </p:grpSp>
      <p:grpSp>
        <p:nvGrpSpPr>
          <p:cNvPr id="14" name="Group 93"/>
          <p:cNvGrpSpPr/>
          <p:nvPr/>
        </p:nvGrpSpPr>
        <p:grpSpPr>
          <a:xfrm>
            <a:off x="1293418" y="3463565"/>
            <a:ext cx="519871" cy="438741"/>
            <a:chOff x="3827463" y="2378075"/>
            <a:chExt cx="773113" cy="652463"/>
          </a:xfrm>
          <a:solidFill>
            <a:schemeClr val="bg1"/>
          </a:solidFill>
        </p:grpSpPr>
        <p:sp>
          <p:nvSpPr>
            <p:cNvPr id="19" name="Freeform 93"/>
            <p:cNvSpPr>
              <a:spLocks noEditPoints="1"/>
            </p:cNvSpPr>
            <p:nvPr/>
          </p:nvSpPr>
          <p:spPr bwMode="auto">
            <a:xfrm>
              <a:off x="3827463" y="2378075"/>
              <a:ext cx="762000" cy="487363"/>
            </a:xfrm>
            <a:custGeom>
              <a:avLst/>
              <a:gdLst>
                <a:gd name="T0" fmla="*/ 212 w 3360"/>
                <a:gd name="T1" fmla="*/ 966 h 2150"/>
                <a:gd name="T2" fmla="*/ 205 w 3360"/>
                <a:gd name="T3" fmla="*/ 969 h 2150"/>
                <a:gd name="T4" fmla="*/ 200 w 3360"/>
                <a:gd name="T5" fmla="*/ 974 h 2150"/>
                <a:gd name="T6" fmla="*/ 197 w 3360"/>
                <a:gd name="T7" fmla="*/ 982 h 2150"/>
                <a:gd name="T8" fmla="*/ 289 w 3360"/>
                <a:gd name="T9" fmla="*/ 1911 h 2150"/>
                <a:gd name="T10" fmla="*/ 304 w 3360"/>
                <a:gd name="T11" fmla="*/ 1940 h 2150"/>
                <a:gd name="T12" fmla="*/ 334 w 3360"/>
                <a:gd name="T13" fmla="*/ 1953 h 2150"/>
                <a:gd name="T14" fmla="*/ 1866 w 3360"/>
                <a:gd name="T15" fmla="*/ 1951 h 2150"/>
                <a:gd name="T16" fmla="*/ 1894 w 3360"/>
                <a:gd name="T17" fmla="*/ 1936 h 2150"/>
                <a:gd name="T18" fmla="*/ 1916 w 3360"/>
                <a:gd name="T19" fmla="*/ 1912 h 2150"/>
                <a:gd name="T20" fmla="*/ 2174 w 3360"/>
                <a:gd name="T21" fmla="*/ 968 h 2150"/>
                <a:gd name="T22" fmla="*/ 2172 w 3360"/>
                <a:gd name="T23" fmla="*/ 965 h 2150"/>
                <a:gd name="T24" fmla="*/ 2656 w 3360"/>
                <a:gd name="T25" fmla="*/ 0 h 2150"/>
                <a:gd name="T26" fmla="*/ 3284 w 3360"/>
                <a:gd name="T27" fmla="*/ 3 h 2150"/>
                <a:gd name="T28" fmla="*/ 3323 w 3360"/>
                <a:gd name="T29" fmla="*/ 22 h 2150"/>
                <a:gd name="T30" fmla="*/ 3350 w 3360"/>
                <a:gd name="T31" fmla="*/ 55 h 2150"/>
                <a:gd name="T32" fmla="*/ 3360 w 3360"/>
                <a:gd name="T33" fmla="*/ 99 h 2150"/>
                <a:gd name="T34" fmla="*/ 3350 w 3360"/>
                <a:gd name="T35" fmla="*/ 142 h 2150"/>
                <a:gd name="T36" fmla="*/ 3323 w 3360"/>
                <a:gd name="T37" fmla="*/ 175 h 2150"/>
                <a:gd name="T38" fmla="*/ 3284 w 3360"/>
                <a:gd name="T39" fmla="*/ 195 h 2150"/>
                <a:gd name="T40" fmla="*/ 2656 w 3360"/>
                <a:gd name="T41" fmla="*/ 197 h 2150"/>
                <a:gd name="T42" fmla="*/ 2627 w 3360"/>
                <a:gd name="T43" fmla="*/ 205 h 2150"/>
                <a:gd name="T44" fmla="*/ 2600 w 3360"/>
                <a:gd name="T45" fmla="*/ 226 h 2150"/>
                <a:gd name="T46" fmla="*/ 2584 w 3360"/>
                <a:gd name="T47" fmla="*/ 252 h 2150"/>
                <a:gd name="T48" fmla="*/ 2113 w 3360"/>
                <a:gd name="T49" fmla="*/ 1951 h 2150"/>
                <a:gd name="T50" fmla="*/ 2081 w 3360"/>
                <a:gd name="T51" fmla="*/ 2021 h 2150"/>
                <a:gd name="T52" fmla="*/ 2029 w 3360"/>
                <a:gd name="T53" fmla="*/ 2080 h 2150"/>
                <a:gd name="T54" fmla="*/ 1964 w 3360"/>
                <a:gd name="T55" fmla="*/ 2123 h 2150"/>
                <a:gd name="T56" fmla="*/ 1890 w 3360"/>
                <a:gd name="T57" fmla="*/ 2147 h 2150"/>
                <a:gd name="T58" fmla="*/ 334 w 3360"/>
                <a:gd name="T59" fmla="*/ 2150 h 2150"/>
                <a:gd name="T60" fmla="*/ 263 w 3360"/>
                <a:gd name="T61" fmla="*/ 2139 h 2150"/>
                <a:gd name="T62" fmla="*/ 200 w 3360"/>
                <a:gd name="T63" fmla="*/ 2108 h 2150"/>
                <a:gd name="T64" fmla="*/ 147 w 3360"/>
                <a:gd name="T65" fmla="*/ 2061 h 2150"/>
                <a:gd name="T66" fmla="*/ 110 w 3360"/>
                <a:gd name="T67" fmla="*/ 2000 h 2150"/>
                <a:gd name="T68" fmla="*/ 92 w 3360"/>
                <a:gd name="T69" fmla="*/ 1930 h 2150"/>
                <a:gd name="T70" fmla="*/ 0 w 3360"/>
                <a:gd name="T71" fmla="*/ 976 h 2150"/>
                <a:gd name="T72" fmla="*/ 10 w 3360"/>
                <a:gd name="T73" fmla="*/ 917 h 2150"/>
                <a:gd name="T74" fmla="*/ 37 w 3360"/>
                <a:gd name="T75" fmla="*/ 862 h 2150"/>
                <a:gd name="T76" fmla="*/ 78 w 3360"/>
                <a:gd name="T77" fmla="*/ 818 h 2150"/>
                <a:gd name="T78" fmla="*/ 128 w 3360"/>
                <a:gd name="T79" fmla="*/ 787 h 2150"/>
                <a:gd name="T80" fmla="*/ 187 w 3360"/>
                <a:gd name="T81" fmla="*/ 770 h 2150"/>
                <a:gd name="T82" fmla="*/ 2172 w 3360"/>
                <a:gd name="T83" fmla="*/ 768 h 2150"/>
                <a:gd name="T84" fmla="*/ 2231 w 3360"/>
                <a:gd name="T85" fmla="*/ 776 h 2150"/>
                <a:gd name="T86" fmla="*/ 2408 w 3360"/>
                <a:gd name="T87" fmla="*/ 162 h 2150"/>
                <a:gd name="T88" fmla="*/ 2450 w 3360"/>
                <a:gd name="T89" fmla="*/ 98 h 2150"/>
                <a:gd name="T90" fmla="*/ 2510 w 3360"/>
                <a:gd name="T91" fmla="*/ 46 h 2150"/>
                <a:gd name="T92" fmla="*/ 2581 w 3360"/>
                <a:gd name="T93" fmla="*/ 13 h 2150"/>
                <a:gd name="T94" fmla="*/ 2656 w 3360"/>
                <a:gd name="T95" fmla="*/ 0 h 2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360" h="2150">
                  <a:moveTo>
                    <a:pt x="217" y="965"/>
                  </a:moveTo>
                  <a:lnTo>
                    <a:pt x="212" y="966"/>
                  </a:lnTo>
                  <a:lnTo>
                    <a:pt x="208" y="967"/>
                  </a:lnTo>
                  <a:lnTo>
                    <a:pt x="205" y="969"/>
                  </a:lnTo>
                  <a:lnTo>
                    <a:pt x="202" y="971"/>
                  </a:lnTo>
                  <a:lnTo>
                    <a:pt x="200" y="974"/>
                  </a:lnTo>
                  <a:lnTo>
                    <a:pt x="198" y="978"/>
                  </a:lnTo>
                  <a:lnTo>
                    <a:pt x="197" y="982"/>
                  </a:lnTo>
                  <a:lnTo>
                    <a:pt x="198" y="987"/>
                  </a:lnTo>
                  <a:lnTo>
                    <a:pt x="289" y="1911"/>
                  </a:lnTo>
                  <a:lnTo>
                    <a:pt x="293" y="1927"/>
                  </a:lnTo>
                  <a:lnTo>
                    <a:pt x="304" y="1940"/>
                  </a:lnTo>
                  <a:lnTo>
                    <a:pt x="319" y="1950"/>
                  </a:lnTo>
                  <a:lnTo>
                    <a:pt x="334" y="1953"/>
                  </a:lnTo>
                  <a:lnTo>
                    <a:pt x="1852" y="1953"/>
                  </a:lnTo>
                  <a:lnTo>
                    <a:pt x="1866" y="1951"/>
                  </a:lnTo>
                  <a:lnTo>
                    <a:pt x="1881" y="1944"/>
                  </a:lnTo>
                  <a:lnTo>
                    <a:pt x="1894" y="1936"/>
                  </a:lnTo>
                  <a:lnTo>
                    <a:pt x="1907" y="1925"/>
                  </a:lnTo>
                  <a:lnTo>
                    <a:pt x="1916" y="1912"/>
                  </a:lnTo>
                  <a:lnTo>
                    <a:pt x="1922" y="1899"/>
                  </a:lnTo>
                  <a:lnTo>
                    <a:pt x="2174" y="968"/>
                  </a:lnTo>
                  <a:lnTo>
                    <a:pt x="2175" y="965"/>
                  </a:lnTo>
                  <a:lnTo>
                    <a:pt x="2172" y="965"/>
                  </a:lnTo>
                  <a:lnTo>
                    <a:pt x="217" y="965"/>
                  </a:lnTo>
                  <a:close/>
                  <a:moveTo>
                    <a:pt x="2656" y="0"/>
                  </a:moveTo>
                  <a:lnTo>
                    <a:pt x="3262" y="0"/>
                  </a:lnTo>
                  <a:lnTo>
                    <a:pt x="3284" y="3"/>
                  </a:lnTo>
                  <a:lnTo>
                    <a:pt x="3304" y="10"/>
                  </a:lnTo>
                  <a:lnTo>
                    <a:pt x="3323" y="22"/>
                  </a:lnTo>
                  <a:lnTo>
                    <a:pt x="3338" y="37"/>
                  </a:lnTo>
                  <a:lnTo>
                    <a:pt x="3350" y="55"/>
                  </a:lnTo>
                  <a:lnTo>
                    <a:pt x="3357" y="76"/>
                  </a:lnTo>
                  <a:lnTo>
                    <a:pt x="3360" y="99"/>
                  </a:lnTo>
                  <a:lnTo>
                    <a:pt x="3357" y="122"/>
                  </a:lnTo>
                  <a:lnTo>
                    <a:pt x="3350" y="142"/>
                  </a:lnTo>
                  <a:lnTo>
                    <a:pt x="3338" y="160"/>
                  </a:lnTo>
                  <a:lnTo>
                    <a:pt x="3323" y="175"/>
                  </a:lnTo>
                  <a:lnTo>
                    <a:pt x="3304" y="187"/>
                  </a:lnTo>
                  <a:lnTo>
                    <a:pt x="3284" y="195"/>
                  </a:lnTo>
                  <a:lnTo>
                    <a:pt x="3262" y="197"/>
                  </a:lnTo>
                  <a:lnTo>
                    <a:pt x="2656" y="197"/>
                  </a:lnTo>
                  <a:lnTo>
                    <a:pt x="2642" y="199"/>
                  </a:lnTo>
                  <a:lnTo>
                    <a:pt x="2627" y="205"/>
                  </a:lnTo>
                  <a:lnTo>
                    <a:pt x="2613" y="215"/>
                  </a:lnTo>
                  <a:lnTo>
                    <a:pt x="2600" y="226"/>
                  </a:lnTo>
                  <a:lnTo>
                    <a:pt x="2590" y="238"/>
                  </a:lnTo>
                  <a:lnTo>
                    <a:pt x="2584" y="252"/>
                  </a:lnTo>
                  <a:lnTo>
                    <a:pt x="2302" y="1248"/>
                  </a:lnTo>
                  <a:lnTo>
                    <a:pt x="2113" y="1951"/>
                  </a:lnTo>
                  <a:lnTo>
                    <a:pt x="2099" y="1987"/>
                  </a:lnTo>
                  <a:lnTo>
                    <a:pt x="2081" y="2021"/>
                  </a:lnTo>
                  <a:lnTo>
                    <a:pt x="2057" y="2052"/>
                  </a:lnTo>
                  <a:lnTo>
                    <a:pt x="2029" y="2080"/>
                  </a:lnTo>
                  <a:lnTo>
                    <a:pt x="1998" y="2104"/>
                  </a:lnTo>
                  <a:lnTo>
                    <a:pt x="1964" y="2123"/>
                  </a:lnTo>
                  <a:lnTo>
                    <a:pt x="1927" y="2138"/>
                  </a:lnTo>
                  <a:lnTo>
                    <a:pt x="1890" y="2147"/>
                  </a:lnTo>
                  <a:lnTo>
                    <a:pt x="1852" y="2150"/>
                  </a:lnTo>
                  <a:lnTo>
                    <a:pt x="334" y="2150"/>
                  </a:lnTo>
                  <a:lnTo>
                    <a:pt x="298" y="2147"/>
                  </a:lnTo>
                  <a:lnTo>
                    <a:pt x="263" y="2139"/>
                  </a:lnTo>
                  <a:lnTo>
                    <a:pt x="230" y="2125"/>
                  </a:lnTo>
                  <a:lnTo>
                    <a:pt x="200" y="2108"/>
                  </a:lnTo>
                  <a:lnTo>
                    <a:pt x="172" y="2086"/>
                  </a:lnTo>
                  <a:lnTo>
                    <a:pt x="147" y="2061"/>
                  </a:lnTo>
                  <a:lnTo>
                    <a:pt x="126" y="2032"/>
                  </a:lnTo>
                  <a:lnTo>
                    <a:pt x="110" y="2000"/>
                  </a:lnTo>
                  <a:lnTo>
                    <a:pt x="98" y="1966"/>
                  </a:lnTo>
                  <a:lnTo>
                    <a:pt x="92" y="1930"/>
                  </a:lnTo>
                  <a:lnTo>
                    <a:pt x="1" y="1007"/>
                  </a:lnTo>
                  <a:lnTo>
                    <a:pt x="0" y="976"/>
                  </a:lnTo>
                  <a:lnTo>
                    <a:pt x="3" y="946"/>
                  </a:lnTo>
                  <a:lnTo>
                    <a:pt x="10" y="917"/>
                  </a:lnTo>
                  <a:lnTo>
                    <a:pt x="22" y="889"/>
                  </a:lnTo>
                  <a:lnTo>
                    <a:pt x="37" y="862"/>
                  </a:lnTo>
                  <a:lnTo>
                    <a:pt x="56" y="838"/>
                  </a:lnTo>
                  <a:lnTo>
                    <a:pt x="78" y="818"/>
                  </a:lnTo>
                  <a:lnTo>
                    <a:pt x="101" y="800"/>
                  </a:lnTo>
                  <a:lnTo>
                    <a:pt x="128" y="787"/>
                  </a:lnTo>
                  <a:lnTo>
                    <a:pt x="157" y="776"/>
                  </a:lnTo>
                  <a:lnTo>
                    <a:pt x="187" y="770"/>
                  </a:lnTo>
                  <a:lnTo>
                    <a:pt x="217" y="768"/>
                  </a:lnTo>
                  <a:lnTo>
                    <a:pt x="2172" y="768"/>
                  </a:lnTo>
                  <a:lnTo>
                    <a:pt x="2202" y="770"/>
                  </a:lnTo>
                  <a:lnTo>
                    <a:pt x="2231" y="776"/>
                  </a:lnTo>
                  <a:lnTo>
                    <a:pt x="2394" y="198"/>
                  </a:lnTo>
                  <a:lnTo>
                    <a:pt x="2408" y="162"/>
                  </a:lnTo>
                  <a:lnTo>
                    <a:pt x="2426" y="129"/>
                  </a:lnTo>
                  <a:lnTo>
                    <a:pt x="2450" y="98"/>
                  </a:lnTo>
                  <a:lnTo>
                    <a:pt x="2478" y="70"/>
                  </a:lnTo>
                  <a:lnTo>
                    <a:pt x="2510" y="46"/>
                  </a:lnTo>
                  <a:lnTo>
                    <a:pt x="2544" y="26"/>
                  </a:lnTo>
                  <a:lnTo>
                    <a:pt x="2581" y="13"/>
                  </a:lnTo>
                  <a:lnTo>
                    <a:pt x="2618" y="4"/>
                  </a:lnTo>
                  <a:lnTo>
                    <a:pt x="26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cs typeface="+mn-ea"/>
                <a:sym typeface="+mn-lt"/>
              </a:endParaRPr>
            </a:p>
          </p:txBody>
        </p:sp>
        <p:sp>
          <p:nvSpPr>
            <p:cNvPr id="20" name="Freeform 94"/>
            <p:cNvSpPr>
              <a:spLocks noEditPoints="1"/>
            </p:cNvSpPr>
            <p:nvPr/>
          </p:nvSpPr>
          <p:spPr bwMode="auto">
            <a:xfrm>
              <a:off x="3898901" y="2890838"/>
              <a:ext cx="139700" cy="139700"/>
            </a:xfrm>
            <a:custGeom>
              <a:avLst/>
              <a:gdLst>
                <a:gd name="T0" fmla="*/ 281 w 613"/>
                <a:gd name="T1" fmla="*/ 200 h 612"/>
                <a:gd name="T2" fmla="*/ 238 w 613"/>
                <a:gd name="T3" fmla="*/ 221 h 612"/>
                <a:gd name="T4" fmla="*/ 208 w 613"/>
                <a:gd name="T5" fmla="*/ 259 h 612"/>
                <a:gd name="T6" fmla="*/ 196 w 613"/>
                <a:gd name="T7" fmla="*/ 306 h 612"/>
                <a:gd name="T8" fmla="*/ 208 w 613"/>
                <a:gd name="T9" fmla="*/ 355 h 612"/>
                <a:gd name="T10" fmla="*/ 238 w 613"/>
                <a:gd name="T11" fmla="*/ 392 h 612"/>
                <a:gd name="T12" fmla="*/ 281 w 613"/>
                <a:gd name="T13" fmla="*/ 413 h 612"/>
                <a:gd name="T14" fmla="*/ 331 w 613"/>
                <a:gd name="T15" fmla="*/ 413 h 612"/>
                <a:gd name="T16" fmla="*/ 374 w 613"/>
                <a:gd name="T17" fmla="*/ 392 h 612"/>
                <a:gd name="T18" fmla="*/ 404 w 613"/>
                <a:gd name="T19" fmla="*/ 355 h 612"/>
                <a:gd name="T20" fmla="*/ 416 w 613"/>
                <a:gd name="T21" fmla="*/ 306 h 612"/>
                <a:gd name="T22" fmla="*/ 404 w 613"/>
                <a:gd name="T23" fmla="*/ 259 h 612"/>
                <a:gd name="T24" fmla="*/ 374 w 613"/>
                <a:gd name="T25" fmla="*/ 221 h 612"/>
                <a:gd name="T26" fmla="*/ 331 w 613"/>
                <a:gd name="T27" fmla="*/ 200 h 612"/>
                <a:gd name="T28" fmla="*/ 306 w 613"/>
                <a:gd name="T29" fmla="*/ 0 h 612"/>
                <a:gd name="T30" fmla="*/ 388 w 613"/>
                <a:gd name="T31" fmla="*/ 11 h 612"/>
                <a:gd name="T32" fmla="*/ 460 w 613"/>
                <a:gd name="T33" fmla="*/ 42 h 612"/>
                <a:gd name="T34" fmla="*/ 522 w 613"/>
                <a:gd name="T35" fmla="*/ 90 h 612"/>
                <a:gd name="T36" fmla="*/ 571 w 613"/>
                <a:gd name="T37" fmla="*/ 152 h 612"/>
                <a:gd name="T38" fmla="*/ 602 w 613"/>
                <a:gd name="T39" fmla="*/ 226 h 612"/>
                <a:gd name="T40" fmla="*/ 613 w 613"/>
                <a:gd name="T41" fmla="*/ 306 h 612"/>
                <a:gd name="T42" fmla="*/ 602 w 613"/>
                <a:gd name="T43" fmla="*/ 388 h 612"/>
                <a:gd name="T44" fmla="*/ 571 w 613"/>
                <a:gd name="T45" fmla="*/ 460 h 612"/>
                <a:gd name="T46" fmla="*/ 522 w 613"/>
                <a:gd name="T47" fmla="*/ 522 h 612"/>
                <a:gd name="T48" fmla="*/ 460 w 613"/>
                <a:gd name="T49" fmla="*/ 571 h 612"/>
                <a:gd name="T50" fmla="*/ 388 w 613"/>
                <a:gd name="T51" fmla="*/ 602 h 612"/>
                <a:gd name="T52" fmla="*/ 306 w 613"/>
                <a:gd name="T53" fmla="*/ 612 h 612"/>
                <a:gd name="T54" fmla="*/ 224 w 613"/>
                <a:gd name="T55" fmla="*/ 602 h 612"/>
                <a:gd name="T56" fmla="*/ 152 w 613"/>
                <a:gd name="T57" fmla="*/ 571 h 612"/>
                <a:gd name="T58" fmla="*/ 90 w 613"/>
                <a:gd name="T59" fmla="*/ 522 h 612"/>
                <a:gd name="T60" fmla="*/ 41 w 613"/>
                <a:gd name="T61" fmla="*/ 460 h 612"/>
                <a:gd name="T62" fmla="*/ 11 w 613"/>
                <a:gd name="T63" fmla="*/ 388 h 612"/>
                <a:gd name="T64" fmla="*/ 0 w 613"/>
                <a:gd name="T65" fmla="*/ 306 h 612"/>
                <a:gd name="T66" fmla="*/ 11 w 613"/>
                <a:gd name="T67" fmla="*/ 226 h 612"/>
                <a:gd name="T68" fmla="*/ 41 w 613"/>
                <a:gd name="T69" fmla="*/ 152 h 612"/>
                <a:gd name="T70" fmla="*/ 90 w 613"/>
                <a:gd name="T71" fmla="*/ 90 h 612"/>
                <a:gd name="T72" fmla="*/ 152 w 613"/>
                <a:gd name="T73" fmla="*/ 42 h 612"/>
                <a:gd name="T74" fmla="*/ 224 w 613"/>
                <a:gd name="T75" fmla="*/ 11 h 612"/>
                <a:gd name="T76" fmla="*/ 306 w 613"/>
                <a:gd name="T77" fmla="*/ 0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13" h="612">
                  <a:moveTo>
                    <a:pt x="306" y="197"/>
                  </a:moveTo>
                  <a:lnTo>
                    <a:pt x="281" y="200"/>
                  </a:lnTo>
                  <a:lnTo>
                    <a:pt x="259" y="208"/>
                  </a:lnTo>
                  <a:lnTo>
                    <a:pt x="238" y="221"/>
                  </a:lnTo>
                  <a:lnTo>
                    <a:pt x="221" y="238"/>
                  </a:lnTo>
                  <a:lnTo>
                    <a:pt x="208" y="259"/>
                  </a:lnTo>
                  <a:lnTo>
                    <a:pt x="200" y="281"/>
                  </a:lnTo>
                  <a:lnTo>
                    <a:pt x="196" y="306"/>
                  </a:lnTo>
                  <a:lnTo>
                    <a:pt x="200" y="331"/>
                  </a:lnTo>
                  <a:lnTo>
                    <a:pt x="208" y="355"/>
                  </a:lnTo>
                  <a:lnTo>
                    <a:pt x="221" y="375"/>
                  </a:lnTo>
                  <a:lnTo>
                    <a:pt x="238" y="392"/>
                  </a:lnTo>
                  <a:lnTo>
                    <a:pt x="259" y="405"/>
                  </a:lnTo>
                  <a:lnTo>
                    <a:pt x="281" y="413"/>
                  </a:lnTo>
                  <a:lnTo>
                    <a:pt x="306" y="416"/>
                  </a:lnTo>
                  <a:lnTo>
                    <a:pt x="331" y="413"/>
                  </a:lnTo>
                  <a:lnTo>
                    <a:pt x="355" y="405"/>
                  </a:lnTo>
                  <a:lnTo>
                    <a:pt x="374" y="392"/>
                  </a:lnTo>
                  <a:lnTo>
                    <a:pt x="392" y="375"/>
                  </a:lnTo>
                  <a:lnTo>
                    <a:pt x="404" y="355"/>
                  </a:lnTo>
                  <a:lnTo>
                    <a:pt x="413" y="331"/>
                  </a:lnTo>
                  <a:lnTo>
                    <a:pt x="416" y="306"/>
                  </a:lnTo>
                  <a:lnTo>
                    <a:pt x="413" y="281"/>
                  </a:lnTo>
                  <a:lnTo>
                    <a:pt x="404" y="259"/>
                  </a:lnTo>
                  <a:lnTo>
                    <a:pt x="392" y="238"/>
                  </a:lnTo>
                  <a:lnTo>
                    <a:pt x="374" y="221"/>
                  </a:lnTo>
                  <a:lnTo>
                    <a:pt x="355" y="208"/>
                  </a:lnTo>
                  <a:lnTo>
                    <a:pt x="331" y="200"/>
                  </a:lnTo>
                  <a:lnTo>
                    <a:pt x="306" y="197"/>
                  </a:lnTo>
                  <a:close/>
                  <a:moveTo>
                    <a:pt x="306" y="0"/>
                  </a:moveTo>
                  <a:lnTo>
                    <a:pt x="348" y="3"/>
                  </a:lnTo>
                  <a:lnTo>
                    <a:pt x="388" y="11"/>
                  </a:lnTo>
                  <a:lnTo>
                    <a:pt x="425" y="24"/>
                  </a:lnTo>
                  <a:lnTo>
                    <a:pt x="460" y="42"/>
                  </a:lnTo>
                  <a:lnTo>
                    <a:pt x="493" y="64"/>
                  </a:lnTo>
                  <a:lnTo>
                    <a:pt x="522" y="90"/>
                  </a:lnTo>
                  <a:lnTo>
                    <a:pt x="548" y="119"/>
                  </a:lnTo>
                  <a:lnTo>
                    <a:pt x="571" y="152"/>
                  </a:lnTo>
                  <a:lnTo>
                    <a:pt x="589" y="187"/>
                  </a:lnTo>
                  <a:lnTo>
                    <a:pt x="602" y="226"/>
                  </a:lnTo>
                  <a:lnTo>
                    <a:pt x="609" y="265"/>
                  </a:lnTo>
                  <a:lnTo>
                    <a:pt x="613" y="306"/>
                  </a:lnTo>
                  <a:lnTo>
                    <a:pt x="609" y="348"/>
                  </a:lnTo>
                  <a:lnTo>
                    <a:pt x="602" y="388"/>
                  </a:lnTo>
                  <a:lnTo>
                    <a:pt x="589" y="425"/>
                  </a:lnTo>
                  <a:lnTo>
                    <a:pt x="571" y="460"/>
                  </a:lnTo>
                  <a:lnTo>
                    <a:pt x="548" y="493"/>
                  </a:lnTo>
                  <a:lnTo>
                    <a:pt x="522" y="522"/>
                  </a:lnTo>
                  <a:lnTo>
                    <a:pt x="493" y="548"/>
                  </a:lnTo>
                  <a:lnTo>
                    <a:pt x="460" y="571"/>
                  </a:lnTo>
                  <a:lnTo>
                    <a:pt x="425" y="589"/>
                  </a:lnTo>
                  <a:lnTo>
                    <a:pt x="388" y="602"/>
                  </a:lnTo>
                  <a:lnTo>
                    <a:pt x="348" y="609"/>
                  </a:lnTo>
                  <a:lnTo>
                    <a:pt x="306" y="612"/>
                  </a:lnTo>
                  <a:lnTo>
                    <a:pt x="265" y="609"/>
                  </a:lnTo>
                  <a:lnTo>
                    <a:pt x="224" y="602"/>
                  </a:lnTo>
                  <a:lnTo>
                    <a:pt x="187" y="589"/>
                  </a:lnTo>
                  <a:lnTo>
                    <a:pt x="152" y="571"/>
                  </a:lnTo>
                  <a:lnTo>
                    <a:pt x="119" y="548"/>
                  </a:lnTo>
                  <a:lnTo>
                    <a:pt x="90" y="522"/>
                  </a:lnTo>
                  <a:lnTo>
                    <a:pt x="64" y="493"/>
                  </a:lnTo>
                  <a:lnTo>
                    <a:pt x="41" y="460"/>
                  </a:lnTo>
                  <a:lnTo>
                    <a:pt x="24" y="425"/>
                  </a:lnTo>
                  <a:lnTo>
                    <a:pt x="11" y="388"/>
                  </a:lnTo>
                  <a:lnTo>
                    <a:pt x="3" y="348"/>
                  </a:lnTo>
                  <a:lnTo>
                    <a:pt x="0" y="306"/>
                  </a:lnTo>
                  <a:lnTo>
                    <a:pt x="3" y="265"/>
                  </a:lnTo>
                  <a:lnTo>
                    <a:pt x="11" y="226"/>
                  </a:lnTo>
                  <a:lnTo>
                    <a:pt x="24" y="187"/>
                  </a:lnTo>
                  <a:lnTo>
                    <a:pt x="41" y="152"/>
                  </a:lnTo>
                  <a:lnTo>
                    <a:pt x="64" y="119"/>
                  </a:lnTo>
                  <a:lnTo>
                    <a:pt x="90" y="90"/>
                  </a:lnTo>
                  <a:lnTo>
                    <a:pt x="119" y="64"/>
                  </a:lnTo>
                  <a:lnTo>
                    <a:pt x="152" y="42"/>
                  </a:lnTo>
                  <a:lnTo>
                    <a:pt x="187" y="24"/>
                  </a:lnTo>
                  <a:lnTo>
                    <a:pt x="224" y="11"/>
                  </a:lnTo>
                  <a:lnTo>
                    <a:pt x="265" y="3"/>
                  </a:lnTo>
                  <a:lnTo>
                    <a:pt x="3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cs typeface="+mn-ea"/>
                <a:sym typeface="+mn-lt"/>
              </a:endParaRPr>
            </a:p>
          </p:txBody>
        </p:sp>
        <p:sp>
          <p:nvSpPr>
            <p:cNvPr id="21" name="Freeform 95"/>
            <p:cNvSpPr>
              <a:spLocks noEditPoints="1"/>
            </p:cNvSpPr>
            <p:nvPr/>
          </p:nvSpPr>
          <p:spPr bwMode="auto">
            <a:xfrm>
              <a:off x="4119563" y="2890838"/>
              <a:ext cx="139700" cy="139700"/>
            </a:xfrm>
            <a:custGeom>
              <a:avLst/>
              <a:gdLst>
                <a:gd name="T0" fmla="*/ 281 w 613"/>
                <a:gd name="T1" fmla="*/ 200 h 612"/>
                <a:gd name="T2" fmla="*/ 238 w 613"/>
                <a:gd name="T3" fmla="*/ 221 h 612"/>
                <a:gd name="T4" fmla="*/ 208 w 613"/>
                <a:gd name="T5" fmla="*/ 259 h 612"/>
                <a:gd name="T6" fmla="*/ 196 w 613"/>
                <a:gd name="T7" fmla="*/ 306 h 612"/>
                <a:gd name="T8" fmla="*/ 208 w 613"/>
                <a:gd name="T9" fmla="*/ 355 h 612"/>
                <a:gd name="T10" fmla="*/ 238 w 613"/>
                <a:gd name="T11" fmla="*/ 392 h 612"/>
                <a:gd name="T12" fmla="*/ 281 w 613"/>
                <a:gd name="T13" fmla="*/ 413 h 612"/>
                <a:gd name="T14" fmla="*/ 331 w 613"/>
                <a:gd name="T15" fmla="*/ 413 h 612"/>
                <a:gd name="T16" fmla="*/ 374 w 613"/>
                <a:gd name="T17" fmla="*/ 392 h 612"/>
                <a:gd name="T18" fmla="*/ 404 w 613"/>
                <a:gd name="T19" fmla="*/ 355 h 612"/>
                <a:gd name="T20" fmla="*/ 416 w 613"/>
                <a:gd name="T21" fmla="*/ 306 h 612"/>
                <a:gd name="T22" fmla="*/ 404 w 613"/>
                <a:gd name="T23" fmla="*/ 259 h 612"/>
                <a:gd name="T24" fmla="*/ 374 w 613"/>
                <a:gd name="T25" fmla="*/ 221 h 612"/>
                <a:gd name="T26" fmla="*/ 331 w 613"/>
                <a:gd name="T27" fmla="*/ 200 h 612"/>
                <a:gd name="T28" fmla="*/ 306 w 613"/>
                <a:gd name="T29" fmla="*/ 0 h 612"/>
                <a:gd name="T30" fmla="*/ 388 w 613"/>
                <a:gd name="T31" fmla="*/ 11 h 612"/>
                <a:gd name="T32" fmla="*/ 460 w 613"/>
                <a:gd name="T33" fmla="*/ 42 h 612"/>
                <a:gd name="T34" fmla="*/ 522 w 613"/>
                <a:gd name="T35" fmla="*/ 90 h 612"/>
                <a:gd name="T36" fmla="*/ 571 w 613"/>
                <a:gd name="T37" fmla="*/ 152 h 612"/>
                <a:gd name="T38" fmla="*/ 601 w 613"/>
                <a:gd name="T39" fmla="*/ 226 h 612"/>
                <a:gd name="T40" fmla="*/ 613 w 613"/>
                <a:gd name="T41" fmla="*/ 306 h 612"/>
                <a:gd name="T42" fmla="*/ 601 w 613"/>
                <a:gd name="T43" fmla="*/ 388 h 612"/>
                <a:gd name="T44" fmla="*/ 571 w 613"/>
                <a:gd name="T45" fmla="*/ 460 h 612"/>
                <a:gd name="T46" fmla="*/ 522 w 613"/>
                <a:gd name="T47" fmla="*/ 522 h 612"/>
                <a:gd name="T48" fmla="*/ 460 w 613"/>
                <a:gd name="T49" fmla="*/ 571 h 612"/>
                <a:gd name="T50" fmla="*/ 388 w 613"/>
                <a:gd name="T51" fmla="*/ 602 h 612"/>
                <a:gd name="T52" fmla="*/ 306 w 613"/>
                <a:gd name="T53" fmla="*/ 612 h 612"/>
                <a:gd name="T54" fmla="*/ 224 w 613"/>
                <a:gd name="T55" fmla="*/ 602 h 612"/>
                <a:gd name="T56" fmla="*/ 152 w 613"/>
                <a:gd name="T57" fmla="*/ 571 h 612"/>
                <a:gd name="T58" fmla="*/ 90 w 613"/>
                <a:gd name="T59" fmla="*/ 522 h 612"/>
                <a:gd name="T60" fmla="*/ 41 w 613"/>
                <a:gd name="T61" fmla="*/ 460 h 612"/>
                <a:gd name="T62" fmla="*/ 10 w 613"/>
                <a:gd name="T63" fmla="*/ 388 h 612"/>
                <a:gd name="T64" fmla="*/ 0 w 613"/>
                <a:gd name="T65" fmla="*/ 306 h 612"/>
                <a:gd name="T66" fmla="*/ 10 w 613"/>
                <a:gd name="T67" fmla="*/ 226 h 612"/>
                <a:gd name="T68" fmla="*/ 41 w 613"/>
                <a:gd name="T69" fmla="*/ 152 h 612"/>
                <a:gd name="T70" fmla="*/ 90 w 613"/>
                <a:gd name="T71" fmla="*/ 90 h 612"/>
                <a:gd name="T72" fmla="*/ 152 w 613"/>
                <a:gd name="T73" fmla="*/ 42 h 612"/>
                <a:gd name="T74" fmla="*/ 224 w 613"/>
                <a:gd name="T75" fmla="*/ 11 h 612"/>
                <a:gd name="T76" fmla="*/ 306 w 613"/>
                <a:gd name="T77" fmla="*/ 0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13" h="612">
                  <a:moveTo>
                    <a:pt x="306" y="197"/>
                  </a:moveTo>
                  <a:lnTo>
                    <a:pt x="281" y="200"/>
                  </a:lnTo>
                  <a:lnTo>
                    <a:pt x="257" y="208"/>
                  </a:lnTo>
                  <a:lnTo>
                    <a:pt x="238" y="221"/>
                  </a:lnTo>
                  <a:lnTo>
                    <a:pt x="220" y="238"/>
                  </a:lnTo>
                  <a:lnTo>
                    <a:pt x="208" y="259"/>
                  </a:lnTo>
                  <a:lnTo>
                    <a:pt x="200" y="281"/>
                  </a:lnTo>
                  <a:lnTo>
                    <a:pt x="196" y="306"/>
                  </a:lnTo>
                  <a:lnTo>
                    <a:pt x="200" y="331"/>
                  </a:lnTo>
                  <a:lnTo>
                    <a:pt x="208" y="355"/>
                  </a:lnTo>
                  <a:lnTo>
                    <a:pt x="220" y="375"/>
                  </a:lnTo>
                  <a:lnTo>
                    <a:pt x="238" y="392"/>
                  </a:lnTo>
                  <a:lnTo>
                    <a:pt x="257" y="405"/>
                  </a:lnTo>
                  <a:lnTo>
                    <a:pt x="281" y="413"/>
                  </a:lnTo>
                  <a:lnTo>
                    <a:pt x="306" y="416"/>
                  </a:lnTo>
                  <a:lnTo>
                    <a:pt x="331" y="413"/>
                  </a:lnTo>
                  <a:lnTo>
                    <a:pt x="354" y="405"/>
                  </a:lnTo>
                  <a:lnTo>
                    <a:pt x="374" y="392"/>
                  </a:lnTo>
                  <a:lnTo>
                    <a:pt x="391" y="375"/>
                  </a:lnTo>
                  <a:lnTo>
                    <a:pt x="404" y="355"/>
                  </a:lnTo>
                  <a:lnTo>
                    <a:pt x="413" y="331"/>
                  </a:lnTo>
                  <a:lnTo>
                    <a:pt x="416" y="306"/>
                  </a:lnTo>
                  <a:lnTo>
                    <a:pt x="413" y="281"/>
                  </a:lnTo>
                  <a:lnTo>
                    <a:pt x="404" y="259"/>
                  </a:lnTo>
                  <a:lnTo>
                    <a:pt x="391" y="238"/>
                  </a:lnTo>
                  <a:lnTo>
                    <a:pt x="374" y="221"/>
                  </a:lnTo>
                  <a:lnTo>
                    <a:pt x="354" y="208"/>
                  </a:lnTo>
                  <a:lnTo>
                    <a:pt x="331" y="200"/>
                  </a:lnTo>
                  <a:lnTo>
                    <a:pt x="306" y="197"/>
                  </a:lnTo>
                  <a:close/>
                  <a:moveTo>
                    <a:pt x="306" y="0"/>
                  </a:moveTo>
                  <a:lnTo>
                    <a:pt x="348" y="3"/>
                  </a:lnTo>
                  <a:lnTo>
                    <a:pt x="388" y="11"/>
                  </a:lnTo>
                  <a:lnTo>
                    <a:pt x="425" y="24"/>
                  </a:lnTo>
                  <a:lnTo>
                    <a:pt x="460" y="42"/>
                  </a:lnTo>
                  <a:lnTo>
                    <a:pt x="493" y="64"/>
                  </a:lnTo>
                  <a:lnTo>
                    <a:pt x="522" y="90"/>
                  </a:lnTo>
                  <a:lnTo>
                    <a:pt x="548" y="119"/>
                  </a:lnTo>
                  <a:lnTo>
                    <a:pt x="571" y="152"/>
                  </a:lnTo>
                  <a:lnTo>
                    <a:pt x="589" y="187"/>
                  </a:lnTo>
                  <a:lnTo>
                    <a:pt x="601" y="226"/>
                  </a:lnTo>
                  <a:lnTo>
                    <a:pt x="609" y="265"/>
                  </a:lnTo>
                  <a:lnTo>
                    <a:pt x="613" y="306"/>
                  </a:lnTo>
                  <a:lnTo>
                    <a:pt x="609" y="348"/>
                  </a:lnTo>
                  <a:lnTo>
                    <a:pt x="601" y="388"/>
                  </a:lnTo>
                  <a:lnTo>
                    <a:pt x="589" y="425"/>
                  </a:lnTo>
                  <a:lnTo>
                    <a:pt x="571" y="460"/>
                  </a:lnTo>
                  <a:lnTo>
                    <a:pt x="548" y="493"/>
                  </a:lnTo>
                  <a:lnTo>
                    <a:pt x="522" y="522"/>
                  </a:lnTo>
                  <a:lnTo>
                    <a:pt x="493" y="548"/>
                  </a:lnTo>
                  <a:lnTo>
                    <a:pt x="460" y="571"/>
                  </a:lnTo>
                  <a:lnTo>
                    <a:pt x="425" y="589"/>
                  </a:lnTo>
                  <a:lnTo>
                    <a:pt x="388" y="602"/>
                  </a:lnTo>
                  <a:lnTo>
                    <a:pt x="348" y="609"/>
                  </a:lnTo>
                  <a:lnTo>
                    <a:pt x="306" y="612"/>
                  </a:lnTo>
                  <a:lnTo>
                    <a:pt x="265" y="609"/>
                  </a:lnTo>
                  <a:lnTo>
                    <a:pt x="224" y="602"/>
                  </a:lnTo>
                  <a:lnTo>
                    <a:pt x="187" y="589"/>
                  </a:lnTo>
                  <a:lnTo>
                    <a:pt x="152" y="571"/>
                  </a:lnTo>
                  <a:lnTo>
                    <a:pt x="119" y="548"/>
                  </a:lnTo>
                  <a:lnTo>
                    <a:pt x="90" y="522"/>
                  </a:lnTo>
                  <a:lnTo>
                    <a:pt x="64" y="493"/>
                  </a:lnTo>
                  <a:lnTo>
                    <a:pt x="41" y="460"/>
                  </a:lnTo>
                  <a:lnTo>
                    <a:pt x="24" y="425"/>
                  </a:lnTo>
                  <a:lnTo>
                    <a:pt x="10" y="388"/>
                  </a:lnTo>
                  <a:lnTo>
                    <a:pt x="3" y="348"/>
                  </a:lnTo>
                  <a:lnTo>
                    <a:pt x="0" y="306"/>
                  </a:lnTo>
                  <a:lnTo>
                    <a:pt x="3" y="265"/>
                  </a:lnTo>
                  <a:lnTo>
                    <a:pt x="10" y="226"/>
                  </a:lnTo>
                  <a:lnTo>
                    <a:pt x="24" y="187"/>
                  </a:lnTo>
                  <a:lnTo>
                    <a:pt x="41" y="152"/>
                  </a:lnTo>
                  <a:lnTo>
                    <a:pt x="64" y="119"/>
                  </a:lnTo>
                  <a:lnTo>
                    <a:pt x="90" y="90"/>
                  </a:lnTo>
                  <a:lnTo>
                    <a:pt x="119" y="64"/>
                  </a:lnTo>
                  <a:lnTo>
                    <a:pt x="152" y="42"/>
                  </a:lnTo>
                  <a:lnTo>
                    <a:pt x="187" y="24"/>
                  </a:lnTo>
                  <a:lnTo>
                    <a:pt x="224" y="11"/>
                  </a:lnTo>
                  <a:lnTo>
                    <a:pt x="265" y="3"/>
                  </a:lnTo>
                  <a:lnTo>
                    <a:pt x="3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cs typeface="+mn-ea"/>
                <a:sym typeface="+mn-lt"/>
              </a:endParaRPr>
            </a:p>
          </p:txBody>
        </p:sp>
        <p:sp>
          <p:nvSpPr>
            <p:cNvPr id="22" name="Freeform 96"/>
            <p:cNvSpPr/>
            <p:nvPr/>
          </p:nvSpPr>
          <p:spPr bwMode="auto">
            <a:xfrm>
              <a:off x="4410076" y="2559050"/>
              <a:ext cx="190500" cy="30163"/>
            </a:xfrm>
            <a:custGeom>
              <a:avLst/>
              <a:gdLst>
                <a:gd name="T0" fmla="*/ 66 w 843"/>
                <a:gd name="T1" fmla="*/ 0 h 132"/>
                <a:gd name="T2" fmla="*/ 778 w 843"/>
                <a:gd name="T3" fmla="*/ 0 h 132"/>
                <a:gd name="T4" fmla="*/ 795 w 843"/>
                <a:gd name="T5" fmla="*/ 2 h 132"/>
                <a:gd name="T6" fmla="*/ 811 w 843"/>
                <a:gd name="T7" fmla="*/ 8 h 132"/>
                <a:gd name="T8" fmla="*/ 824 w 843"/>
                <a:gd name="T9" fmla="*/ 19 h 132"/>
                <a:gd name="T10" fmla="*/ 834 w 843"/>
                <a:gd name="T11" fmla="*/ 32 h 132"/>
                <a:gd name="T12" fmla="*/ 841 w 843"/>
                <a:gd name="T13" fmla="*/ 48 h 132"/>
                <a:gd name="T14" fmla="*/ 843 w 843"/>
                <a:gd name="T15" fmla="*/ 65 h 132"/>
                <a:gd name="T16" fmla="*/ 841 w 843"/>
                <a:gd name="T17" fmla="*/ 83 h 132"/>
                <a:gd name="T18" fmla="*/ 834 w 843"/>
                <a:gd name="T19" fmla="*/ 99 h 132"/>
                <a:gd name="T20" fmla="*/ 824 w 843"/>
                <a:gd name="T21" fmla="*/ 112 h 132"/>
                <a:gd name="T22" fmla="*/ 811 w 843"/>
                <a:gd name="T23" fmla="*/ 122 h 132"/>
                <a:gd name="T24" fmla="*/ 795 w 843"/>
                <a:gd name="T25" fmla="*/ 129 h 132"/>
                <a:gd name="T26" fmla="*/ 778 w 843"/>
                <a:gd name="T27" fmla="*/ 132 h 132"/>
                <a:gd name="T28" fmla="*/ 66 w 843"/>
                <a:gd name="T29" fmla="*/ 132 h 132"/>
                <a:gd name="T30" fmla="*/ 49 w 843"/>
                <a:gd name="T31" fmla="*/ 129 h 132"/>
                <a:gd name="T32" fmla="*/ 33 w 843"/>
                <a:gd name="T33" fmla="*/ 122 h 132"/>
                <a:gd name="T34" fmla="*/ 20 w 843"/>
                <a:gd name="T35" fmla="*/ 112 h 132"/>
                <a:gd name="T36" fmla="*/ 9 w 843"/>
                <a:gd name="T37" fmla="*/ 99 h 132"/>
                <a:gd name="T38" fmla="*/ 3 w 843"/>
                <a:gd name="T39" fmla="*/ 83 h 132"/>
                <a:gd name="T40" fmla="*/ 0 w 843"/>
                <a:gd name="T41" fmla="*/ 65 h 132"/>
                <a:gd name="T42" fmla="*/ 3 w 843"/>
                <a:gd name="T43" fmla="*/ 48 h 132"/>
                <a:gd name="T44" fmla="*/ 9 w 843"/>
                <a:gd name="T45" fmla="*/ 32 h 132"/>
                <a:gd name="T46" fmla="*/ 20 w 843"/>
                <a:gd name="T47" fmla="*/ 19 h 132"/>
                <a:gd name="T48" fmla="*/ 33 w 843"/>
                <a:gd name="T49" fmla="*/ 8 h 132"/>
                <a:gd name="T50" fmla="*/ 49 w 843"/>
                <a:gd name="T51" fmla="*/ 2 h 132"/>
                <a:gd name="T52" fmla="*/ 66 w 843"/>
                <a:gd name="T5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43" h="132">
                  <a:moveTo>
                    <a:pt x="66" y="0"/>
                  </a:moveTo>
                  <a:lnTo>
                    <a:pt x="778" y="0"/>
                  </a:lnTo>
                  <a:lnTo>
                    <a:pt x="795" y="2"/>
                  </a:lnTo>
                  <a:lnTo>
                    <a:pt x="811" y="8"/>
                  </a:lnTo>
                  <a:lnTo>
                    <a:pt x="824" y="19"/>
                  </a:lnTo>
                  <a:lnTo>
                    <a:pt x="834" y="32"/>
                  </a:lnTo>
                  <a:lnTo>
                    <a:pt x="841" y="48"/>
                  </a:lnTo>
                  <a:lnTo>
                    <a:pt x="843" y="65"/>
                  </a:lnTo>
                  <a:lnTo>
                    <a:pt x="841" y="83"/>
                  </a:lnTo>
                  <a:lnTo>
                    <a:pt x="834" y="99"/>
                  </a:lnTo>
                  <a:lnTo>
                    <a:pt x="824" y="112"/>
                  </a:lnTo>
                  <a:lnTo>
                    <a:pt x="811" y="122"/>
                  </a:lnTo>
                  <a:lnTo>
                    <a:pt x="795" y="129"/>
                  </a:lnTo>
                  <a:lnTo>
                    <a:pt x="778" y="132"/>
                  </a:lnTo>
                  <a:lnTo>
                    <a:pt x="66" y="132"/>
                  </a:lnTo>
                  <a:lnTo>
                    <a:pt x="49" y="129"/>
                  </a:lnTo>
                  <a:lnTo>
                    <a:pt x="33" y="122"/>
                  </a:lnTo>
                  <a:lnTo>
                    <a:pt x="20" y="112"/>
                  </a:lnTo>
                  <a:lnTo>
                    <a:pt x="9" y="99"/>
                  </a:lnTo>
                  <a:lnTo>
                    <a:pt x="3" y="83"/>
                  </a:lnTo>
                  <a:lnTo>
                    <a:pt x="0" y="65"/>
                  </a:lnTo>
                  <a:lnTo>
                    <a:pt x="3" y="48"/>
                  </a:lnTo>
                  <a:lnTo>
                    <a:pt x="9" y="32"/>
                  </a:lnTo>
                  <a:lnTo>
                    <a:pt x="20" y="19"/>
                  </a:lnTo>
                  <a:lnTo>
                    <a:pt x="33" y="8"/>
                  </a:lnTo>
                  <a:lnTo>
                    <a:pt x="49" y="2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cs typeface="+mn-ea"/>
                <a:sym typeface="+mn-lt"/>
              </a:endParaRPr>
            </a:p>
          </p:txBody>
        </p:sp>
        <p:sp>
          <p:nvSpPr>
            <p:cNvPr id="23" name="Freeform 97"/>
            <p:cNvSpPr/>
            <p:nvPr/>
          </p:nvSpPr>
          <p:spPr bwMode="auto">
            <a:xfrm>
              <a:off x="4383088" y="2628900"/>
              <a:ext cx="173038" cy="30163"/>
            </a:xfrm>
            <a:custGeom>
              <a:avLst/>
              <a:gdLst>
                <a:gd name="T0" fmla="*/ 66 w 764"/>
                <a:gd name="T1" fmla="*/ 0 h 132"/>
                <a:gd name="T2" fmla="*/ 698 w 764"/>
                <a:gd name="T3" fmla="*/ 0 h 132"/>
                <a:gd name="T4" fmla="*/ 715 w 764"/>
                <a:gd name="T5" fmla="*/ 2 h 132"/>
                <a:gd name="T6" fmla="*/ 732 w 764"/>
                <a:gd name="T7" fmla="*/ 10 h 132"/>
                <a:gd name="T8" fmla="*/ 744 w 764"/>
                <a:gd name="T9" fmla="*/ 20 h 132"/>
                <a:gd name="T10" fmla="*/ 755 w 764"/>
                <a:gd name="T11" fmla="*/ 34 h 132"/>
                <a:gd name="T12" fmla="*/ 762 w 764"/>
                <a:gd name="T13" fmla="*/ 49 h 132"/>
                <a:gd name="T14" fmla="*/ 764 w 764"/>
                <a:gd name="T15" fmla="*/ 67 h 132"/>
                <a:gd name="T16" fmla="*/ 762 w 764"/>
                <a:gd name="T17" fmla="*/ 83 h 132"/>
                <a:gd name="T18" fmla="*/ 755 w 764"/>
                <a:gd name="T19" fmla="*/ 100 h 132"/>
                <a:gd name="T20" fmla="*/ 744 w 764"/>
                <a:gd name="T21" fmla="*/ 113 h 132"/>
                <a:gd name="T22" fmla="*/ 732 w 764"/>
                <a:gd name="T23" fmla="*/ 122 h 132"/>
                <a:gd name="T24" fmla="*/ 715 w 764"/>
                <a:gd name="T25" fmla="*/ 130 h 132"/>
                <a:gd name="T26" fmla="*/ 698 w 764"/>
                <a:gd name="T27" fmla="*/ 132 h 132"/>
                <a:gd name="T28" fmla="*/ 66 w 764"/>
                <a:gd name="T29" fmla="*/ 132 h 132"/>
                <a:gd name="T30" fmla="*/ 49 w 764"/>
                <a:gd name="T31" fmla="*/ 130 h 132"/>
                <a:gd name="T32" fmla="*/ 32 w 764"/>
                <a:gd name="T33" fmla="*/ 122 h 132"/>
                <a:gd name="T34" fmla="*/ 20 w 764"/>
                <a:gd name="T35" fmla="*/ 113 h 132"/>
                <a:gd name="T36" fmla="*/ 9 w 764"/>
                <a:gd name="T37" fmla="*/ 100 h 132"/>
                <a:gd name="T38" fmla="*/ 2 w 764"/>
                <a:gd name="T39" fmla="*/ 83 h 132"/>
                <a:gd name="T40" fmla="*/ 0 w 764"/>
                <a:gd name="T41" fmla="*/ 67 h 132"/>
                <a:gd name="T42" fmla="*/ 2 w 764"/>
                <a:gd name="T43" fmla="*/ 49 h 132"/>
                <a:gd name="T44" fmla="*/ 9 w 764"/>
                <a:gd name="T45" fmla="*/ 34 h 132"/>
                <a:gd name="T46" fmla="*/ 20 w 764"/>
                <a:gd name="T47" fmla="*/ 20 h 132"/>
                <a:gd name="T48" fmla="*/ 32 w 764"/>
                <a:gd name="T49" fmla="*/ 10 h 132"/>
                <a:gd name="T50" fmla="*/ 49 w 764"/>
                <a:gd name="T51" fmla="*/ 2 h 132"/>
                <a:gd name="T52" fmla="*/ 66 w 764"/>
                <a:gd name="T5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64" h="132">
                  <a:moveTo>
                    <a:pt x="66" y="0"/>
                  </a:moveTo>
                  <a:lnTo>
                    <a:pt x="698" y="0"/>
                  </a:lnTo>
                  <a:lnTo>
                    <a:pt x="715" y="2"/>
                  </a:lnTo>
                  <a:lnTo>
                    <a:pt x="732" y="10"/>
                  </a:lnTo>
                  <a:lnTo>
                    <a:pt x="744" y="20"/>
                  </a:lnTo>
                  <a:lnTo>
                    <a:pt x="755" y="34"/>
                  </a:lnTo>
                  <a:lnTo>
                    <a:pt x="762" y="49"/>
                  </a:lnTo>
                  <a:lnTo>
                    <a:pt x="764" y="67"/>
                  </a:lnTo>
                  <a:lnTo>
                    <a:pt x="762" y="83"/>
                  </a:lnTo>
                  <a:lnTo>
                    <a:pt x="755" y="100"/>
                  </a:lnTo>
                  <a:lnTo>
                    <a:pt x="744" y="113"/>
                  </a:lnTo>
                  <a:lnTo>
                    <a:pt x="732" y="122"/>
                  </a:lnTo>
                  <a:lnTo>
                    <a:pt x="715" y="130"/>
                  </a:lnTo>
                  <a:lnTo>
                    <a:pt x="698" y="132"/>
                  </a:lnTo>
                  <a:lnTo>
                    <a:pt x="66" y="132"/>
                  </a:lnTo>
                  <a:lnTo>
                    <a:pt x="49" y="130"/>
                  </a:lnTo>
                  <a:lnTo>
                    <a:pt x="32" y="122"/>
                  </a:lnTo>
                  <a:lnTo>
                    <a:pt x="20" y="113"/>
                  </a:lnTo>
                  <a:lnTo>
                    <a:pt x="9" y="100"/>
                  </a:lnTo>
                  <a:lnTo>
                    <a:pt x="2" y="83"/>
                  </a:lnTo>
                  <a:lnTo>
                    <a:pt x="0" y="67"/>
                  </a:lnTo>
                  <a:lnTo>
                    <a:pt x="2" y="49"/>
                  </a:lnTo>
                  <a:lnTo>
                    <a:pt x="9" y="34"/>
                  </a:lnTo>
                  <a:lnTo>
                    <a:pt x="20" y="20"/>
                  </a:lnTo>
                  <a:lnTo>
                    <a:pt x="32" y="10"/>
                  </a:lnTo>
                  <a:lnTo>
                    <a:pt x="49" y="2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cs typeface="+mn-ea"/>
                <a:sym typeface="+mn-lt"/>
              </a:endParaRPr>
            </a:p>
          </p:txBody>
        </p:sp>
        <p:sp>
          <p:nvSpPr>
            <p:cNvPr id="25" name="Freeform 98"/>
            <p:cNvSpPr/>
            <p:nvPr/>
          </p:nvSpPr>
          <p:spPr bwMode="auto">
            <a:xfrm>
              <a:off x="4364038" y="2698750"/>
              <a:ext cx="152400" cy="30163"/>
            </a:xfrm>
            <a:custGeom>
              <a:avLst/>
              <a:gdLst>
                <a:gd name="T0" fmla="*/ 66 w 672"/>
                <a:gd name="T1" fmla="*/ 0 h 131"/>
                <a:gd name="T2" fmla="*/ 606 w 672"/>
                <a:gd name="T3" fmla="*/ 0 h 131"/>
                <a:gd name="T4" fmla="*/ 624 w 672"/>
                <a:gd name="T5" fmla="*/ 2 h 131"/>
                <a:gd name="T6" fmla="*/ 639 w 672"/>
                <a:gd name="T7" fmla="*/ 8 h 131"/>
                <a:gd name="T8" fmla="*/ 653 w 672"/>
                <a:gd name="T9" fmla="*/ 18 h 131"/>
                <a:gd name="T10" fmla="*/ 663 w 672"/>
                <a:gd name="T11" fmla="*/ 32 h 131"/>
                <a:gd name="T12" fmla="*/ 670 w 672"/>
                <a:gd name="T13" fmla="*/ 47 h 131"/>
                <a:gd name="T14" fmla="*/ 672 w 672"/>
                <a:gd name="T15" fmla="*/ 65 h 131"/>
                <a:gd name="T16" fmla="*/ 670 w 672"/>
                <a:gd name="T17" fmla="*/ 82 h 131"/>
                <a:gd name="T18" fmla="*/ 663 w 672"/>
                <a:gd name="T19" fmla="*/ 98 h 131"/>
                <a:gd name="T20" fmla="*/ 653 w 672"/>
                <a:gd name="T21" fmla="*/ 111 h 131"/>
                <a:gd name="T22" fmla="*/ 639 w 672"/>
                <a:gd name="T23" fmla="*/ 122 h 131"/>
                <a:gd name="T24" fmla="*/ 624 w 672"/>
                <a:gd name="T25" fmla="*/ 128 h 131"/>
                <a:gd name="T26" fmla="*/ 606 w 672"/>
                <a:gd name="T27" fmla="*/ 131 h 131"/>
                <a:gd name="T28" fmla="*/ 66 w 672"/>
                <a:gd name="T29" fmla="*/ 131 h 131"/>
                <a:gd name="T30" fmla="*/ 48 w 672"/>
                <a:gd name="T31" fmla="*/ 128 h 131"/>
                <a:gd name="T32" fmla="*/ 33 w 672"/>
                <a:gd name="T33" fmla="*/ 122 h 131"/>
                <a:gd name="T34" fmla="*/ 19 w 672"/>
                <a:gd name="T35" fmla="*/ 111 h 131"/>
                <a:gd name="T36" fmla="*/ 10 w 672"/>
                <a:gd name="T37" fmla="*/ 98 h 131"/>
                <a:gd name="T38" fmla="*/ 3 w 672"/>
                <a:gd name="T39" fmla="*/ 82 h 131"/>
                <a:gd name="T40" fmla="*/ 0 w 672"/>
                <a:gd name="T41" fmla="*/ 65 h 131"/>
                <a:gd name="T42" fmla="*/ 3 w 672"/>
                <a:gd name="T43" fmla="*/ 47 h 131"/>
                <a:gd name="T44" fmla="*/ 10 w 672"/>
                <a:gd name="T45" fmla="*/ 32 h 131"/>
                <a:gd name="T46" fmla="*/ 19 w 672"/>
                <a:gd name="T47" fmla="*/ 18 h 131"/>
                <a:gd name="T48" fmla="*/ 33 w 672"/>
                <a:gd name="T49" fmla="*/ 8 h 131"/>
                <a:gd name="T50" fmla="*/ 48 w 672"/>
                <a:gd name="T51" fmla="*/ 2 h 131"/>
                <a:gd name="T52" fmla="*/ 66 w 672"/>
                <a:gd name="T53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2" h="131">
                  <a:moveTo>
                    <a:pt x="66" y="0"/>
                  </a:moveTo>
                  <a:lnTo>
                    <a:pt x="606" y="0"/>
                  </a:lnTo>
                  <a:lnTo>
                    <a:pt x="624" y="2"/>
                  </a:lnTo>
                  <a:lnTo>
                    <a:pt x="639" y="8"/>
                  </a:lnTo>
                  <a:lnTo>
                    <a:pt x="653" y="18"/>
                  </a:lnTo>
                  <a:lnTo>
                    <a:pt x="663" y="32"/>
                  </a:lnTo>
                  <a:lnTo>
                    <a:pt x="670" y="47"/>
                  </a:lnTo>
                  <a:lnTo>
                    <a:pt x="672" y="65"/>
                  </a:lnTo>
                  <a:lnTo>
                    <a:pt x="670" y="82"/>
                  </a:lnTo>
                  <a:lnTo>
                    <a:pt x="663" y="98"/>
                  </a:lnTo>
                  <a:lnTo>
                    <a:pt x="653" y="111"/>
                  </a:lnTo>
                  <a:lnTo>
                    <a:pt x="639" y="122"/>
                  </a:lnTo>
                  <a:lnTo>
                    <a:pt x="624" y="128"/>
                  </a:lnTo>
                  <a:lnTo>
                    <a:pt x="606" y="131"/>
                  </a:lnTo>
                  <a:lnTo>
                    <a:pt x="66" y="131"/>
                  </a:lnTo>
                  <a:lnTo>
                    <a:pt x="48" y="128"/>
                  </a:lnTo>
                  <a:lnTo>
                    <a:pt x="33" y="122"/>
                  </a:lnTo>
                  <a:lnTo>
                    <a:pt x="19" y="111"/>
                  </a:lnTo>
                  <a:lnTo>
                    <a:pt x="10" y="98"/>
                  </a:lnTo>
                  <a:lnTo>
                    <a:pt x="3" y="82"/>
                  </a:lnTo>
                  <a:lnTo>
                    <a:pt x="0" y="65"/>
                  </a:lnTo>
                  <a:lnTo>
                    <a:pt x="3" y="47"/>
                  </a:lnTo>
                  <a:lnTo>
                    <a:pt x="10" y="32"/>
                  </a:lnTo>
                  <a:lnTo>
                    <a:pt x="19" y="18"/>
                  </a:lnTo>
                  <a:lnTo>
                    <a:pt x="33" y="8"/>
                  </a:lnTo>
                  <a:lnTo>
                    <a:pt x="48" y="2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cs typeface="+mn-ea"/>
                <a:sym typeface="+mn-lt"/>
              </a:endParaRPr>
            </a:p>
          </p:txBody>
        </p:sp>
      </p:grpSp>
      <p:grpSp>
        <p:nvGrpSpPr>
          <p:cNvPr id="15" name="Group 100"/>
          <p:cNvGrpSpPr/>
          <p:nvPr/>
        </p:nvGrpSpPr>
        <p:grpSpPr>
          <a:xfrm>
            <a:off x="1358098" y="4951282"/>
            <a:ext cx="368288" cy="464360"/>
            <a:chOff x="5300663" y="2398713"/>
            <a:chExt cx="547688" cy="690563"/>
          </a:xfrm>
          <a:solidFill>
            <a:schemeClr val="bg1"/>
          </a:solidFill>
        </p:grpSpPr>
        <p:sp>
          <p:nvSpPr>
            <p:cNvPr id="16" name="Freeform 103"/>
            <p:cNvSpPr/>
            <p:nvPr/>
          </p:nvSpPr>
          <p:spPr bwMode="auto">
            <a:xfrm>
              <a:off x="5575301" y="2513013"/>
              <a:ext cx="134938" cy="133350"/>
            </a:xfrm>
            <a:custGeom>
              <a:avLst/>
              <a:gdLst>
                <a:gd name="T0" fmla="*/ 337 w 674"/>
                <a:gd name="T1" fmla="*/ 0 h 673"/>
                <a:gd name="T2" fmla="*/ 382 w 674"/>
                <a:gd name="T3" fmla="*/ 2 h 673"/>
                <a:gd name="T4" fmla="*/ 425 w 674"/>
                <a:gd name="T5" fmla="*/ 11 h 673"/>
                <a:gd name="T6" fmla="*/ 468 w 674"/>
                <a:gd name="T7" fmla="*/ 26 h 673"/>
                <a:gd name="T8" fmla="*/ 506 w 674"/>
                <a:gd name="T9" fmla="*/ 45 h 673"/>
                <a:gd name="T10" fmla="*/ 542 w 674"/>
                <a:gd name="T11" fmla="*/ 69 h 673"/>
                <a:gd name="T12" fmla="*/ 575 w 674"/>
                <a:gd name="T13" fmla="*/ 97 h 673"/>
                <a:gd name="T14" fmla="*/ 603 w 674"/>
                <a:gd name="T15" fmla="*/ 130 h 673"/>
                <a:gd name="T16" fmla="*/ 627 w 674"/>
                <a:gd name="T17" fmla="*/ 166 h 673"/>
                <a:gd name="T18" fmla="*/ 646 w 674"/>
                <a:gd name="T19" fmla="*/ 204 h 673"/>
                <a:gd name="T20" fmla="*/ 661 w 674"/>
                <a:gd name="T21" fmla="*/ 246 h 673"/>
                <a:gd name="T22" fmla="*/ 670 w 674"/>
                <a:gd name="T23" fmla="*/ 290 h 673"/>
                <a:gd name="T24" fmla="*/ 674 w 674"/>
                <a:gd name="T25" fmla="*/ 336 h 673"/>
                <a:gd name="T26" fmla="*/ 670 w 674"/>
                <a:gd name="T27" fmla="*/ 382 h 673"/>
                <a:gd name="T28" fmla="*/ 661 w 674"/>
                <a:gd name="T29" fmla="*/ 425 h 673"/>
                <a:gd name="T30" fmla="*/ 646 w 674"/>
                <a:gd name="T31" fmla="*/ 467 h 673"/>
                <a:gd name="T32" fmla="*/ 627 w 674"/>
                <a:gd name="T33" fmla="*/ 506 h 673"/>
                <a:gd name="T34" fmla="*/ 603 w 674"/>
                <a:gd name="T35" fmla="*/ 541 h 673"/>
                <a:gd name="T36" fmla="*/ 575 w 674"/>
                <a:gd name="T37" fmla="*/ 574 h 673"/>
                <a:gd name="T38" fmla="*/ 542 w 674"/>
                <a:gd name="T39" fmla="*/ 602 h 673"/>
                <a:gd name="T40" fmla="*/ 506 w 674"/>
                <a:gd name="T41" fmla="*/ 626 h 673"/>
                <a:gd name="T42" fmla="*/ 468 w 674"/>
                <a:gd name="T43" fmla="*/ 645 h 673"/>
                <a:gd name="T44" fmla="*/ 425 w 674"/>
                <a:gd name="T45" fmla="*/ 660 h 673"/>
                <a:gd name="T46" fmla="*/ 382 w 674"/>
                <a:gd name="T47" fmla="*/ 669 h 673"/>
                <a:gd name="T48" fmla="*/ 337 w 674"/>
                <a:gd name="T49" fmla="*/ 673 h 673"/>
                <a:gd name="T50" fmla="*/ 291 w 674"/>
                <a:gd name="T51" fmla="*/ 669 h 673"/>
                <a:gd name="T52" fmla="*/ 247 w 674"/>
                <a:gd name="T53" fmla="*/ 660 h 673"/>
                <a:gd name="T54" fmla="*/ 206 w 674"/>
                <a:gd name="T55" fmla="*/ 645 h 673"/>
                <a:gd name="T56" fmla="*/ 166 w 674"/>
                <a:gd name="T57" fmla="*/ 626 h 673"/>
                <a:gd name="T58" fmla="*/ 131 w 674"/>
                <a:gd name="T59" fmla="*/ 602 h 673"/>
                <a:gd name="T60" fmla="*/ 98 w 674"/>
                <a:gd name="T61" fmla="*/ 574 h 673"/>
                <a:gd name="T62" fmla="*/ 69 w 674"/>
                <a:gd name="T63" fmla="*/ 541 h 673"/>
                <a:gd name="T64" fmla="*/ 45 w 674"/>
                <a:gd name="T65" fmla="*/ 506 h 673"/>
                <a:gd name="T66" fmla="*/ 26 w 674"/>
                <a:gd name="T67" fmla="*/ 467 h 673"/>
                <a:gd name="T68" fmla="*/ 11 w 674"/>
                <a:gd name="T69" fmla="*/ 425 h 673"/>
                <a:gd name="T70" fmla="*/ 2 w 674"/>
                <a:gd name="T71" fmla="*/ 382 h 673"/>
                <a:gd name="T72" fmla="*/ 0 w 674"/>
                <a:gd name="T73" fmla="*/ 336 h 673"/>
                <a:gd name="T74" fmla="*/ 2 w 674"/>
                <a:gd name="T75" fmla="*/ 290 h 673"/>
                <a:gd name="T76" fmla="*/ 11 w 674"/>
                <a:gd name="T77" fmla="*/ 246 h 673"/>
                <a:gd name="T78" fmla="*/ 26 w 674"/>
                <a:gd name="T79" fmla="*/ 204 h 673"/>
                <a:gd name="T80" fmla="*/ 45 w 674"/>
                <a:gd name="T81" fmla="*/ 166 h 673"/>
                <a:gd name="T82" fmla="*/ 69 w 674"/>
                <a:gd name="T83" fmla="*/ 130 h 673"/>
                <a:gd name="T84" fmla="*/ 98 w 674"/>
                <a:gd name="T85" fmla="*/ 97 h 673"/>
                <a:gd name="T86" fmla="*/ 131 w 674"/>
                <a:gd name="T87" fmla="*/ 69 h 673"/>
                <a:gd name="T88" fmla="*/ 166 w 674"/>
                <a:gd name="T89" fmla="*/ 45 h 673"/>
                <a:gd name="T90" fmla="*/ 206 w 674"/>
                <a:gd name="T91" fmla="*/ 26 h 673"/>
                <a:gd name="T92" fmla="*/ 247 w 674"/>
                <a:gd name="T93" fmla="*/ 11 h 673"/>
                <a:gd name="T94" fmla="*/ 291 w 674"/>
                <a:gd name="T95" fmla="*/ 2 h 673"/>
                <a:gd name="T96" fmla="*/ 337 w 674"/>
                <a:gd name="T97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74" h="673">
                  <a:moveTo>
                    <a:pt x="337" y="0"/>
                  </a:moveTo>
                  <a:lnTo>
                    <a:pt x="382" y="2"/>
                  </a:lnTo>
                  <a:lnTo>
                    <a:pt x="425" y="11"/>
                  </a:lnTo>
                  <a:lnTo>
                    <a:pt x="468" y="26"/>
                  </a:lnTo>
                  <a:lnTo>
                    <a:pt x="506" y="45"/>
                  </a:lnTo>
                  <a:lnTo>
                    <a:pt x="542" y="69"/>
                  </a:lnTo>
                  <a:lnTo>
                    <a:pt x="575" y="97"/>
                  </a:lnTo>
                  <a:lnTo>
                    <a:pt x="603" y="130"/>
                  </a:lnTo>
                  <a:lnTo>
                    <a:pt x="627" y="166"/>
                  </a:lnTo>
                  <a:lnTo>
                    <a:pt x="646" y="204"/>
                  </a:lnTo>
                  <a:lnTo>
                    <a:pt x="661" y="246"/>
                  </a:lnTo>
                  <a:lnTo>
                    <a:pt x="670" y="290"/>
                  </a:lnTo>
                  <a:lnTo>
                    <a:pt x="674" y="336"/>
                  </a:lnTo>
                  <a:lnTo>
                    <a:pt x="670" y="382"/>
                  </a:lnTo>
                  <a:lnTo>
                    <a:pt x="661" y="425"/>
                  </a:lnTo>
                  <a:lnTo>
                    <a:pt x="646" y="467"/>
                  </a:lnTo>
                  <a:lnTo>
                    <a:pt x="627" y="506"/>
                  </a:lnTo>
                  <a:lnTo>
                    <a:pt x="603" y="541"/>
                  </a:lnTo>
                  <a:lnTo>
                    <a:pt x="575" y="574"/>
                  </a:lnTo>
                  <a:lnTo>
                    <a:pt x="542" y="602"/>
                  </a:lnTo>
                  <a:lnTo>
                    <a:pt x="506" y="626"/>
                  </a:lnTo>
                  <a:lnTo>
                    <a:pt x="468" y="645"/>
                  </a:lnTo>
                  <a:lnTo>
                    <a:pt x="425" y="660"/>
                  </a:lnTo>
                  <a:lnTo>
                    <a:pt x="382" y="669"/>
                  </a:lnTo>
                  <a:lnTo>
                    <a:pt x="337" y="673"/>
                  </a:lnTo>
                  <a:lnTo>
                    <a:pt x="291" y="669"/>
                  </a:lnTo>
                  <a:lnTo>
                    <a:pt x="247" y="660"/>
                  </a:lnTo>
                  <a:lnTo>
                    <a:pt x="206" y="645"/>
                  </a:lnTo>
                  <a:lnTo>
                    <a:pt x="166" y="626"/>
                  </a:lnTo>
                  <a:lnTo>
                    <a:pt x="131" y="602"/>
                  </a:lnTo>
                  <a:lnTo>
                    <a:pt x="98" y="574"/>
                  </a:lnTo>
                  <a:lnTo>
                    <a:pt x="69" y="541"/>
                  </a:lnTo>
                  <a:lnTo>
                    <a:pt x="45" y="506"/>
                  </a:lnTo>
                  <a:lnTo>
                    <a:pt x="26" y="467"/>
                  </a:lnTo>
                  <a:lnTo>
                    <a:pt x="11" y="425"/>
                  </a:lnTo>
                  <a:lnTo>
                    <a:pt x="2" y="382"/>
                  </a:lnTo>
                  <a:lnTo>
                    <a:pt x="0" y="336"/>
                  </a:lnTo>
                  <a:lnTo>
                    <a:pt x="2" y="290"/>
                  </a:lnTo>
                  <a:lnTo>
                    <a:pt x="11" y="246"/>
                  </a:lnTo>
                  <a:lnTo>
                    <a:pt x="26" y="204"/>
                  </a:lnTo>
                  <a:lnTo>
                    <a:pt x="45" y="166"/>
                  </a:lnTo>
                  <a:lnTo>
                    <a:pt x="69" y="130"/>
                  </a:lnTo>
                  <a:lnTo>
                    <a:pt x="98" y="97"/>
                  </a:lnTo>
                  <a:lnTo>
                    <a:pt x="131" y="69"/>
                  </a:lnTo>
                  <a:lnTo>
                    <a:pt x="166" y="45"/>
                  </a:lnTo>
                  <a:lnTo>
                    <a:pt x="206" y="26"/>
                  </a:lnTo>
                  <a:lnTo>
                    <a:pt x="247" y="11"/>
                  </a:lnTo>
                  <a:lnTo>
                    <a:pt x="291" y="2"/>
                  </a:lnTo>
                  <a:lnTo>
                    <a:pt x="3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cs typeface="+mn-ea"/>
                <a:sym typeface="+mn-lt"/>
              </a:endParaRPr>
            </a:p>
          </p:txBody>
        </p:sp>
        <p:sp>
          <p:nvSpPr>
            <p:cNvPr id="17" name="Freeform 104"/>
            <p:cNvSpPr/>
            <p:nvPr/>
          </p:nvSpPr>
          <p:spPr bwMode="auto">
            <a:xfrm>
              <a:off x="5634038" y="2722563"/>
              <a:ext cx="87313" cy="85725"/>
            </a:xfrm>
            <a:custGeom>
              <a:avLst/>
              <a:gdLst>
                <a:gd name="T0" fmla="*/ 216 w 432"/>
                <a:gd name="T1" fmla="*/ 0 h 432"/>
                <a:gd name="T2" fmla="*/ 255 w 432"/>
                <a:gd name="T3" fmla="*/ 3 h 432"/>
                <a:gd name="T4" fmla="*/ 291 w 432"/>
                <a:gd name="T5" fmla="*/ 14 h 432"/>
                <a:gd name="T6" fmla="*/ 325 w 432"/>
                <a:gd name="T7" fmla="*/ 29 h 432"/>
                <a:gd name="T8" fmla="*/ 355 w 432"/>
                <a:gd name="T9" fmla="*/ 50 h 432"/>
                <a:gd name="T10" fmla="*/ 381 w 432"/>
                <a:gd name="T11" fmla="*/ 76 h 432"/>
                <a:gd name="T12" fmla="*/ 403 w 432"/>
                <a:gd name="T13" fmla="*/ 107 h 432"/>
                <a:gd name="T14" fmla="*/ 419 w 432"/>
                <a:gd name="T15" fmla="*/ 141 h 432"/>
                <a:gd name="T16" fmla="*/ 429 w 432"/>
                <a:gd name="T17" fmla="*/ 177 h 432"/>
                <a:gd name="T18" fmla="*/ 432 w 432"/>
                <a:gd name="T19" fmla="*/ 216 h 432"/>
                <a:gd name="T20" fmla="*/ 429 w 432"/>
                <a:gd name="T21" fmla="*/ 255 h 432"/>
                <a:gd name="T22" fmla="*/ 419 w 432"/>
                <a:gd name="T23" fmla="*/ 291 h 432"/>
                <a:gd name="T24" fmla="*/ 403 w 432"/>
                <a:gd name="T25" fmla="*/ 325 h 432"/>
                <a:gd name="T26" fmla="*/ 381 w 432"/>
                <a:gd name="T27" fmla="*/ 356 h 432"/>
                <a:gd name="T28" fmla="*/ 355 w 432"/>
                <a:gd name="T29" fmla="*/ 381 h 432"/>
                <a:gd name="T30" fmla="*/ 325 w 432"/>
                <a:gd name="T31" fmla="*/ 402 h 432"/>
                <a:gd name="T32" fmla="*/ 291 w 432"/>
                <a:gd name="T33" fmla="*/ 418 h 432"/>
                <a:gd name="T34" fmla="*/ 255 w 432"/>
                <a:gd name="T35" fmla="*/ 429 h 432"/>
                <a:gd name="T36" fmla="*/ 216 w 432"/>
                <a:gd name="T37" fmla="*/ 432 h 432"/>
                <a:gd name="T38" fmla="*/ 177 w 432"/>
                <a:gd name="T39" fmla="*/ 429 h 432"/>
                <a:gd name="T40" fmla="*/ 140 w 432"/>
                <a:gd name="T41" fmla="*/ 418 h 432"/>
                <a:gd name="T42" fmla="*/ 107 w 432"/>
                <a:gd name="T43" fmla="*/ 402 h 432"/>
                <a:gd name="T44" fmla="*/ 76 w 432"/>
                <a:gd name="T45" fmla="*/ 381 h 432"/>
                <a:gd name="T46" fmla="*/ 50 w 432"/>
                <a:gd name="T47" fmla="*/ 356 h 432"/>
                <a:gd name="T48" fmla="*/ 29 w 432"/>
                <a:gd name="T49" fmla="*/ 325 h 432"/>
                <a:gd name="T50" fmla="*/ 14 w 432"/>
                <a:gd name="T51" fmla="*/ 291 h 432"/>
                <a:gd name="T52" fmla="*/ 3 w 432"/>
                <a:gd name="T53" fmla="*/ 255 h 432"/>
                <a:gd name="T54" fmla="*/ 0 w 432"/>
                <a:gd name="T55" fmla="*/ 216 h 432"/>
                <a:gd name="T56" fmla="*/ 3 w 432"/>
                <a:gd name="T57" fmla="*/ 177 h 432"/>
                <a:gd name="T58" fmla="*/ 14 w 432"/>
                <a:gd name="T59" fmla="*/ 141 h 432"/>
                <a:gd name="T60" fmla="*/ 29 w 432"/>
                <a:gd name="T61" fmla="*/ 107 h 432"/>
                <a:gd name="T62" fmla="*/ 50 w 432"/>
                <a:gd name="T63" fmla="*/ 76 h 432"/>
                <a:gd name="T64" fmla="*/ 76 w 432"/>
                <a:gd name="T65" fmla="*/ 50 h 432"/>
                <a:gd name="T66" fmla="*/ 107 w 432"/>
                <a:gd name="T67" fmla="*/ 29 h 432"/>
                <a:gd name="T68" fmla="*/ 140 w 432"/>
                <a:gd name="T69" fmla="*/ 14 h 432"/>
                <a:gd name="T70" fmla="*/ 177 w 432"/>
                <a:gd name="T71" fmla="*/ 3 h 432"/>
                <a:gd name="T72" fmla="*/ 216 w 432"/>
                <a:gd name="T73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2" h="432">
                  <a:moveTo>
                    <a:pt x="216" y="0"/>
                  </a:moveTo>
                  <a:lnTo>
                    <a:pt x="255" y="3"/>
                  </a:lnTo>
                  <a:lnTo>
                    <a:pt x="291" y="14"/>
                  </a:lnTo>
                  <a:lnTo>
                    <a:pt x="325" y="29"/>
                  </a:lnTo>
                  <a:lnTo>
                    <a:pt x="355" y="50"/>
                  </a:lnTo>
                  <a:lnTo>
                    <a:pt x="381" y="76"/>
                  </a:lnTo>
                  <a:lnTo>
                    <a:pt x="403" y="107"/>
                  </a:lnTo>
                  <a:lnTo>
                    <a:pt x="419" y="141"/>
                  </a:lnTo>
                  <a:lnTo>
                    <a:pt x="429" y="177"/>
                  </a:lnTo>
                  <a:lnTo>
                    <a:pt x="432" y="216"/>
                  </a:lnTo>
                  <a:lnTo>
                    <a:pt x="429" y="255"/>
                  </a:lnTo>
                  <a:lnTo>
                    <a:pt x="419" y="291"/>
                  </a:lnTo>
                  <a:lnTo>
                    <a:pt x="403" y="325"/>
                  </a:lnTo>
                  <a:lnTo>
                    <a:pt x="381" y="356"/>
                  </a:lnTo>
                  <a:lnTo>
                    <a:pt x="355" y="381"/>
                  </a:lnTo>
                  <a:lnTo>
                    <a:pt x="325" y="402"/>
                  </a:lnTo>
                  <a:lnTo>
                    <a:pt x="291" y="418"/>
                  </a:lnTo>
                  <a:lnTo>
                    <a:pt x="255" y="429"/>
                  </a:lnTo>
                  <a:lnTo>
                    <a:pt x="216" y="432"/>
                  </a:lnTo>
                  <a:lnTo>
                    <a:pt x="177" y="429"/>
                  </a:lnTo>
                  <a:lnTo>
                    <a:pt x="140" y="418"/>
                  </a:lnTo>
                  <a:lnTo>
                    <a:pt x="107" y="402"/>
                  </a:lnTo>
                  <a:lnTo>
                    <a:pt x="76" y="381"/>
                  </a:lnTo>
                  <a:lnTo>
                    <a:pt x="50" y="356"/>
                  </a:lnTo>
                  <a:lnTo>
                    <a:pt x="29" y="325"/>
                  </a:lnTo>
                  <a:lnTo>
                    <a:pt x="14" y="291"/>
                  </a:lnTo>
                  <a:lnTo>
                    <a:pt x="3" y="255"/>
                  </a:lnTo>
                  <a:lnTo>
                    <a:pt x="0" y="216"/>
                  </a:lnTo>
                  <a:lnTo>
                    <a:pt x="3" y="177"/>
                  </a:lnTo>
                  <a:lnTo>
                    <a:pt x="14" y="141"/>
                  </a:lnTo>
                  <a:lnTo>
                    <a:pt x="29" y="107"/>
                  </a:lnTo>
                  <a:lnTo>
                    <a:pt x="50" y="76"/>
                  </a:lnTo>
                  <a:lnTo>
                    <a:pt x="76" y="50"/>
                  </a:lnTo>
                  <a:lnTo>
                    <a:pt x="107" y="29"/>
                  </a:lnTo>
                  <a:lnTo>
                    <a:pt x="140" y="14"/>
                  </a:lnTo>
                  <a:lnTo>
                    <a:pt x="177" y="3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cs typeface="+mn-ea"/>
                <a:sym typeface="+mn-lt"/>
              </a:endParaRPr>
            </a:p>
          </p:txBody>
        </p:sp>
        <p:sp>
          <p:nvSpPr>
            <p:cNvPr id="18" name="Freeform 105"/>
            <p:cNvSpPr>
              <a:spLocks noEditPoints="1"/>
            </p:cNvSpPr>
            <p:nvPr/>
          </p:nvSpPr>
          <p:spPr bwMode="auto">
            <a:xfrm>
              <a:off x="5300663" y="2398713"/>
              <a:ext cx="547688" cy="690563"/>
            </a:xfrm>
            <a:custGeom>
              <a:avLst/>
              <a:gdLst>
                <a:gd name="T0" fmla="*/ 1674 w 2764"/>
                <a:gd name="T1" fmla="*/ 1625 h 3475"/>
                <a:gd name="T2" fmla="*/ 1584 w 2764"/>
                <a:gd name="T3" fmla="*/ 1851 h 3475"/>
                <a:gd name="T4" fmla="*/ 1679 w 2764"/>
                <a:gd name="T5" fmla="*/ 2073 h 3475"/>
                <a:gd name="T6" fmla="*/ 1907 w 2764"/>
                <a:gd name="T7" fmla="*/ 2163 h 3475"/>
                <a:gd name="T8" fmla="*/ 2130 w 2764"/>
                <a:gd name="T9" fmla="*/ 2067 h 3475"/>
                <a:gd name="T10" fmla="*/ 2219 w 2764"/>
                <a:gd name="T11" fmla="*/ 1841 h 3475"/>
                <a:gd name="T12" fmla="*/ 2122 w 2764"/>
                <a:gd name="T13" fmla="*/ 1617 h 3475"/>
                <a:gd name="T14" fmla="*/ 1897 w 2764"/>
                <a:gd name="T15" fmla="*/ 1529 h 3475"/>
                <a:gd name="T16" fmla="*/ 1595 w 2764"/>
                <a:gd name="T17" fmla="*/ 434 h 3475"/>
                <a:gd name="T18" fmla="*/ 1322 w 2764"/>
                <a:gd name="T19" fmla="*/ 624 h 3475"/>
                <a:gd name="T20" fmla="*/ 1231 w 2764"/>
                <a:gd name="T21" fmla="*/ 941 h 3475"/>
                <a:gd name="T22" fmla="*/ 1363 w 2764"/>
                <a:gd name="T23" fmla="*/ 1246 h 3475"/>
                <a:gd name="T24" fmla="*/ 1679 w 2764"/>
                <a:gd name="T25" fmla="*/ 1520 h 3475"/>
                <a:gd name="T26" fmla="*/ 1965 w 2764"/>
                <a:gd name="T27" fmla="*/ 1472 h 3475"/>
                <a:gd name="T28" fmla="*/ 2176 w 2764"/>
                <a:gd name="T29" fmla="*/ 1110 h 3475"/>
                <a:gd name="T30" fmla="*/ 2201 w 2764"/>
                <a:gd name="T31" fmla="*/ 781 h 3475"/>
                <a:gd name="T32" fmla="*/ 2010 w 2764"/>
                <a:gd name="T33" fmla="*/ 508 h 3475"/>
                <a:gd name="T34" fmla="*/ 1552 w 2764"/>
                <a:gd name="T35" fmla="*/ 3 h 3475"/>
                <a:gd name="T36" fmla="*/ 2043 w 2764"/>
                <a:gd name="T37" fmla="*/ 104 h 3475"/>
                <a:gd name="T38" fmla="*/ 2399 w 2764"/>
                <a:gd name="T39" fmla="*/ 354 h 3475"/>
                <a:gd name="T40" fmla="*/ 2640 w 2764"/>
                <a:gd name="T41" fmla="*/ 687 h 3475"/>
                <a:gd name="T42" fmla="*/ 2753 w 2764"/>
                <a:gd name="T43" fmla="*/ 1027 h 3475"/>
                <a:gd name="T44" fmla="*/ 2727 w 2764"/>
                <a:gd name="T45" fmla="*/ 1455 h 3475"/>
                <a:gd name="T46" fmla="*/ 2584 w 2764"/>
                <a:gd name="T47" fmla="*/ 1851 h 3475"/>
                <a:gd name="T48" fmla="*/ 2397 w 2764"/>
                <a:gd name="T49" fmla="*/ 2154 h 3475"/>
                <a:gd name="T50" fmla="*/ 2249 w 2764"/>
                <a:gd name="T51" fmla="*/ 2392 h 3475"/>
                <a:gd name="T52" fmla="*/ 2219 w 2764"/>
                <a:gd name="T53" fmla="*/ 2640 h 3475"/>
                <a:gd name="T54" fmla="*/ 2331 w 2764"/>
                <a:gd name="T55" fmla="*/ 2959 h 3475"/>
                <a:gd name="T56" fmla="*/ 2515 w 2764"/>
                <a:gd name="T57" fmla="*/ 3225 h 3475"/>
                <a:gd name="T58" fmla="*/ 2687 w 2764"/>
                <a:gd name="T59" fmla="*/ 3407 h 3475"/>
                <a:gd name="T60" fmla="*/ 2764 w 2764"/>
                <a:gd name="T61" fmla="*/ 3475 h 3475"/>
                <a:gd name="T62" fmla="*/ 868 w 2764"/>
                <a:gd name="T63" fmla="*/ 3446 h 3475"/>
                <a:gd name="T64" fmla="*/ 987 w 2764"/>
                <a:gd name="T65" fmla="*/ 3338 h 3475"/>
                <a:gd name="T66" fmla="*/ 1072 w 2764"/>
                <a:gd name="T67" fmla="*/ 3148 h 3475"/>
                <a:gd name="T68" fmla="*/ 1014 w 2764"/>
                <a:gd name="T69" fmla="*/ 2934 h 3475"/>
                <a:gd name="T70" fmla="*/ 767 w 2764"/>
                <a:gd name="T71" fmla="*/ 2977 h 3475"/>
                <a:gd name="T72" fmla="*/ 493 w 2764"/>
                <a:gd name="T73" fmla="*/ 2990 h 3475"/>
                <a:gd name="T74" fmla="*/ 321 w 2764"/>
                <a:gd name="T75" fmla="*/ 2873 h 3475"/>
                <a:gd name="T76" fmla="*/ 316 w 2764"/>
                <a:gd name="T77" fmla="*/ 2735 h 3475"/>
                <a:gd name="T78" fmla="*/ 336 w 2764"/>
                <a:gd name="T79" fmla="*/ 2607 h 3475"/>
                <a:gd name="T80" fmla="*/ 256 w 2764"/>
                <a:gd name="T81" fmla="*/ 2493 h 3475"/>
                <a:gd name="T82" fmla="*/ 221 w 2764"/>
                <a:gd name="T83" fmla="*/ 2317 h 3475"/>
                <a:gd name="T84" fmla="*/ 244 w 2764"/>
                <a:gd name="T85" fmla="*/ 2171 h 3475"/>
                <a:gd name="T86" fmla="*/ 215 w 2764"/>
                <a:gd name="T87" fmla="*/ 2147 h 3475"/>
                <a:gd name="T88" fmla="*/ 81 w 2764"/>
                <a:gd name="T89" fmla="*/ 2101 h 3475"/>
                <a:gd name="T90" fmla="*/ 0 w 2764"/>
                <a:gd name="T91" fmla="*/ 2019 h 3475"/>
                <a:gd name="T92" fmla="*/ 40 w 2764"/>
                <a:gd name="T93" fmla="*/ 1906 h 3475"/>
                <a:gd name="T94" fmla="*/ 144 w 2764"/>
                <a:gd name="T95" fmla="*/ 1713 h 3475"/>
                <a:gd name="T96" fmla="*/ 252 w 2764"/>
                <a:gd name="T97" fmla="*/ 1536 h 3475"/>
                <a:gd name="T98" fmla="*/ 301 w 2764"/>
                <a:gd name="T99" fmla="*/ 1457 h 3475"/>
                <a:gd name="T100" fmla="*/ 266 w 2764"/>
                <a:gd name="T101" fmla="*/ 1389 h 3475"/>
                <a:gd name="T102" fmla="*/ 218 w 2764"/>
                <a:gd name="T103" fmla="*/ 1273 h 3475"/>
                <a:gd name="T104" fmla="*/ 224 w 2764"/>
                <a:gd name="T105" fmla="*/ 1076 h 3475"/>
                <a:gd name="T106" fmla="*/ 323 w 2764"/>
                <a:gd name="T107" fmla="*/ 700 h 3475"/>
                <a:gd name="T108" fmla="*/ 544 w 2764"/>
                <a:gd name="T109" fmla="*/ 305 h 3475"/>
                <a:gd name="T110" fmla="*/ 891 w 2764"/>
                <a:gd name="T111" fmla="*/ 81 h 3475"/>
                <a:gd name="T112" fmla="*/ 1367 w 2764"/>
                <a:gd name="T113" fmla="*/ 0 h 3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64" h="3475">
                  <a:moveTo>
                    <a:pt x="1881" y="1454"/>
                  </a:moveTo>
                  <a:lnTo>
                    <a:pt x="1763" y="1478"/>
                  </a:lnTo>
                  <a:lnTo>
                    <a:pt x="1778" y="1554"/>
                  </a:lnTo>
                  <a:lnTo>
                    <a:pt x="1740" y="1572"/>
                  </a:lnTo>
                  <a:lnTo>
                    <a:pt x="1704" y="1597"/>
                  </a:lnTo>
                  <a:lnTo>
                    <a:pt x="1674" y="1625"/>
                  </a:lnTo>
                  <a:lnTo>
                    <a:pt x="1609" y="1582"/>
                  </a:lnTo>
                  <a:lnTo>
                    <a:pt x="1543" y="1685"/>
                  </a:lnTo>
                  <a:lnTo>
                    <a:pt x="1608" y="1725"/>
                  </a:lnTo>
                  <a:lnTo>
                    <a:pt x="1594" y="1766"/>
                  </a:lnTo>
                  <a:lnTo>
                    <a:pt x="1586" y="1807"/>
                  </a:lnTo>
                  <a:lnTo>
                    <a:pt x="1584" y="1851"/>
                  </a:lnTo>
                  <a:lnTo>
                    <a:pt x="1509" y="1866"/>
                  </a:lnTo>
                  <a:lnTo>
                    <a:pt x="1534" y="1985"/>
                  </a:lnTo>
                  <a:lnTo>
                    <a:pt x="1609" y="1969"/>
                  </a:lnTo>
                  <a:lnTo>
                    <a:pt x="1628" y="2007"/>
                  </a:lnTo>
                  <a:lnTo>
                    <a:pt x="1652" y="2043"/>
                  </a:lnTo>
                  <a:lnTo>
                    <a:pt x="1679" y="2073"/>
                  </a:lnTo>
                  <a:lnTo>
                    <a:pt x="1638" y="2138"/>
                  </a:lnTo>
                  <a:lnTo>
                    <a:pt x="1740" y="2204"/>
                  </a:lnTo>
                  <a:lnTo>
                    <a:pt x="1782" y="2139"/>
                  </a:lnTo>
                  <a:lnTo>
                    <a:pt x="1821" y="2153"/>
                  </a:lnTo>
                  <a:lnTo>
                    <a:pt x="1864" y="2161"/>
                  </a:lnTo>
                  <a:lnTo>
                    <a:pt x="1907" y="2163"/>
                  </a:lnTo>
                  <a:lnTo>
                    <a:pt x="1923" y="2238"/>
                  </a:lnTo>
                  <a:lnTo>
                    <a:pt x="2040" y="2213"/>
                  </a:lnTo>
                  <a:lnTo>
                    <a:pt x="2024" y="2138"/>
                  </a:lnTo>
                  <a:lnTo>
                    <a:pt x="2063" y="2119"/>
                  </a:lnTo>
                  <a:lnTo>
                    <a:pt x="2098" y="2095"/>
                  </a:lnTo>
                  <a:lnTo>
                    <a:pt x="2130" y="2067"/>
                  </a:lnTo>
                  <a:lnTo>
                    <a:pt x="2193" y="2109"/>
                  </a:lnTo>
                  <a:lnTo>
                    <a:pt x="2259" y="2007"/>
                  </a:lnTo>
                  <a:lnTo>
                    <a:pt x="2196" y="1965"/>
                  </a:lnTo>
                  <a:lnTo>
                    <a:pt x="2208" y="1926"/>
                  </a:lnTo>
                  <a:lnTo>
                    <a:pt x="2216" y="1883"/>
                  </a:lnTo>
                  <a:lnTo>
                    <a:pt x="2219" y="1841"/>
                  </a:lnTo>
                  <a:lnTo>
                    <a:pt x="2294" y="1825"/>
                  </a:lnTo>
                  <a:lnTo>
                    <a:pt x="2269" y="1707"/>
                  </a:lnTo>
                  <a:lnTo>
                    <a:pt x="2195" y="1723"/>
                  </a:lnTo>
                  <a:lnTo>
                    <a:pt x="2175" y="1685"/>
                  </a:lnTo>
                  <a:lnTo>
                    <a:pt x="2150" y="1649"/>
                  </a:lnTo>
                  <a:lnTo>
                    <a:pt x="2122" y="1617"/>
                  </a:lnTo>
                  <a:lnTo>
                    <a:pt x="2164" y="1554"/>
                  </a:lnTo>
                  <a:lnTo>
                    <a:pt x="2064" y="1488"/>
                  </a:lnTo>
                  <a:lnTo>
                    <a:pt x="2022" y="1553"/>
                  </a:lnTo>
                  <a:lnTo>
                    <a:pt x="1981" y="1539"/>
                  </a:lnTo>
                  <a:lnTo>
                    <a:pt x="1940" y="1531"/>
                  </a:lnTo>
                  <a:lnTo>
                    <a:pt x="1897" y="1529"/>
                  </a:lnTo>
                  <a:lnTo>
                    <a:pt x="1881" y="1454"/>
                  </a:lnTo>
                  <a:close/>
                  <a:moveTo>
                    <a:pt x="1769" y="300"/>
                  </a:moveTo>
                  <a:lnTo>
                    <a:pt x="1742" y="417"/>
                  </a:lnTo>
                  <a:lnTo>
                    <a:pt x="1693" y="417"/>
                  </a:lnTo>
                  <a:lnTo>
                    <a:pt x="1644" y="422"/>
                  </a:lnTo>
                  <a:lnTo>
                    <a:pt x="1595" y="434"/>
                  </a:lnTo>
                  <a:lnTo>
                    <a:pt x="1547" y="450"/>
                  </a:lnTo>
                  <a:lnTo>
                    <a:pt x="1484" y="347"/>
                  </a:lnTo>
                  <a:lnTo>
                    <a:pt x="1324" y="446"/>
                  </a:lnTo>
                  <a:lnTo>
                    <a:pt x="1388" y="549"/>
                  </a:lnTo>
                  <a:lnTo>
                    <a:pt x="1353" y="585"/>
                  </a:lnTo>
                  <a:lnTo>
                    <a:pt x="1322" y="624"/>
                  </a:lnTo>
                  <a:lnTo>
                    <a:pt x="1295" y="666"/>
                  </a:lnTo>
                  <a:lnTo>
                    <a:pt x="1273" y="709"/>
                  </a:lnTo>
                  <a:lnTo>
                    <a:pt x="1157" y="683"/>
                  </a:lnTo>
                  <a:lnTo>
                    <a:pt x="1115" y="865"/>
                  </a:lnTo>
                  <a:lnTo>
                    <a:pt x="1231" y="892"/>
                  </a:lnTo>
                  <a:lnTo>
                    <a:pt x="1231" y="941"/>
                  </a:lnTo>
                  <a:lnTo>
                    <a:pt x="1237" y="990"/>
                  </a:lnTo>
                  <a:lnTo>
                    <a:pt x="1248" y="1039"/>
                  </a:lnTo>
                  <a:lnTo>
                    <a:pt x="1264" y="1086"/>
                  </a:lnTo>
                  <a:lnTo>
                    <a:pt x="1163" y="1150"/>
                  </a:lnTo>
                  <a:lnTo>
                    <a:pt x="1262" y="1309"/>
                  </a:lnTo>
                  <a:lnTo>
                    <a:pt x="1363" y="1246"/>
                  </a:lnTo>
                  <a:lnTo>
                    <a:pt x="1399" y="1281"/>
                  </a:lnTo>
                  <a:lnTo>
                    <a:pt x="1438" y="1312"/>
                  </a:lnTo>
                  <a:lnTo>
                    <a:pt x="1480" y="1339"/>
                  </a:lnTo>
                  <a:lnTo>
                    <a:pt x="1523" y="1360"/>
                  </a:lnTo>
                  <a:lnTo>
                    <a:pt x="1497" y="1478"/>
                  </a:lnTo>
                  <a:lnTo>
                    <a:pt x="1679" y="1520"/>
                  </a:lnTo>
                  <a:lnTo>
                    <a:pt x="1707" y="1404"/>
                  </a:lnTo>
                  <a:lnTo>
                    <a:pt x="1755" y="1403"/>
                  </a:lnTo>
                  <a:lnTo>
                    <a:pt x="1806" y="1397"/>
                  </a:lnTo>
                  <a:lnTo>
                    <a:pt x="1854" y="1385"/>
                  </a:lnTo>
                  <a:lnTo>
                    <a:pt x="1902" y="1371"/>
                  </a:lnTo>
                  <a:lnTo>
                    <a:pt x="1965" y="1472"/>
                  </a:lnTo>
                  <a:lnTo>
                    <a:pt x="2124" y="1372"/>
                  </a:lnTo>
                  <a:lnTo>
                    <a:pt x="2062" y="1271"/>
                  </a:lnTo>
                  <a:lnTo>
                    <a:pt x="2097" y="1234"/>
                  </a:lnTo>
                  <a:lnTo>
                    <a:pt x="2128" y="1196"/>
                  </a:lnTo>
                  <a:lnTo>
                    <a:pt x="2154" y="1154"/>
                  </a:lnTo>
                  <a:lnTo>
                    <a:pt x="2176" y="1110"/>
                  </a:lnTo>
                  <a:lnTo>
                    <a:pt x="2292" y="1136"/>
                  </a:lnTo>
                  <a:lnTo>
                    <a:pt x="2335" y="955"/>
                  </a:lnTo>
                  <a:lnTo>
                    <a:pt x="2219" y="927"/>
                  </a:lnTo>
                  <a:lnTo>
                    <a:pt x="2217" y="878"/>
                  </a:lnTo>
                  <a:lnTo>
                    <a:pt x="2212" y="828"/>
                  </a:lnTo>
                  <a:lnTo>
                    <a:pt x="2201" y="781"/>
                  </a:lnTo>
                  <a:lnTo>
                    <a:pt x="2186" y="732"/>
                  </a:lnTo>
                  <a:lnTo>
                    <a:pt x="2287" y="669"/>
                  </a:lnTo>
                  <a:lnTo>
                    <a:pt x="2188" y="510"/>
                  </a:lnTo>
                  <a:lnTo>
                    <a:pt x="2087" y="574"/>
                  </a:lnTo>
                  <a:lnTo>
                    <a:pt x="2050" y="538"/>
                  </a:lnTo>
                  <a:lnTo>
                    <a:pt x="2010" y="508"/>
                  </a:lnTo>
                  <a:lnTo>
                    <a:pt x="1969" y="480"/>
                  </a:lnTo>
                  <a:lnTo>
                    <a:pt x="1925" y="459"/>
                  </a:lnTo>
                  <a:lnTo>
                    <a:pt x="1952" y="342"/>
                  </a:lnTo>
                  <a:lnTo>
                    <a:pt x="1769" y="300"/>
                  </a:lnTo>
                  <a:close/>
                  <a:moveTo>
                    <a:pt x="1458" y="0"/>
                  </a:moveTo>
                  <a:lnTo>
                    <a:pt x="1552" y="3"/>
                  </a:lnTo>
                  <a:lnTo>
                    <a:pt x="1649" y="10"/>
                  </a:lnTo>
                  <a:lnTo>
                    <a:pt x="1747" y="21"/>
                  </a:lnTo>
                  <a:lnTo>
                    <a:pt x="1826" y="34"/>
                  </a:lnTo>
                  <a:lnTo>
                    <a:pt x="1901" y="52"/>
                  </a:lnTo>
                  <a:lnTo>
                    <a:pt x="1974" y="76"/>
                  </a:lnTo>
                  <a:lnTo>
                    <a:pt x="2043" y="104"/>
                  </a:lnTo>
                  <a:lnTo>
                    <a:pt x="2110" y="136"/>
                  </a:lnTo>
                  <a:lnTo>
                    <a:pt x="2174" y="173"/>
                  </a:lnTo>
                  <a:lnTo>
                    <a:pt x="2236" y="213"/>
                  </a:lnTo>
                  <a:lnTo>
                    <a:pt x="2292" y="258"/>
                  </a:lnTo>
                  <a:lnTo>
                    <a:pt x="2348" y="304"/>
                  </a:lnTo>
                  <a:lnTo>
                    <a:pt x="2399" y="354"/>
                  </a:lnTo>
                  <a:lnTo>
                    <a:pt x="2447" y="407"/>
                  </a:lnTo>
                  <a:lnTo>
                    <a:pt x="2493" y="460"/>
                  </a:lnTo>
                  <a:lnTo>
                    <a:pt x="2535" y="516"/>
                  </a:lnTo>
                  <a:lnTo>
                    <a:pt x="2572" y="571"/>
                  </a:lnTo>
                  <a:lnTo>
                    <a:pt x="2608" y="629"/>
                  </a:lnTo>
                  <a:lnTo>
                    <a:pt x="2640" y="687"/>
                  </a:lnTo>
                  <a:lnTo>
                    <a:pt x="2667" y="745"/>
                  </a:lnTo>
                  <a:lnTo>
                    <a:pt x="2692" y="804"/>
                  </a:lnTo>
                  <a:lnTo>
                    <a:pt x="2712" y="861"/>
                  </a:lnTo>
                  <a:lnTo>
                    <a:pt x="2729" y="918"/>
                  </a:lnTo>
                  <a:lnTo>
                    <a:pt x="2743" y="974"/>
                  </a:lnTo>
                  <a:lnTo>
                    <a:pt x="2753" y="1027"/>
                  </a:lnTo>
                  <a:lnTo>
                    <a:pt x="2759" y="1080"/>
                  </a:lnTo>
                  <a:lnTo>
                    <a:pt x="2761" y="1129"/>
                  </a:lnTo>
                  <a:lnTo>
                    <a:pt x="2759" y="1216"/>
                  </a:lnTo>
                  <a:lnTo>
                    <a:pt x="2753" y="1299"/>
                  </a:lnTo>
                  <a:lnTo>
                    <a:pt x="2742" y="1379"/>
                  </a:lnTo>
                  <a:lnTo>
                    <a:pt x="2727" y="1455"/>
                  </a:lnTo>
                  <a:lnTo>
                    <a:pt x="2710" y="1529"/>
                  </a:lnTo>
                  <a:lnTo>
                    <a:pt x="2690" y="1598"/>
                  </a:lnTo>
                  <a:lnTo>
                    <a:pt x="2666" y="1665"/>
                  </a:lnTo>
                  <a:lnTo>
                    <a:pt x="2640" y="1730"/>
                  </a:lnTo>
                  <a:lnTo>
                    <a:pt x="2612" y="1791"/>
                  </a:lnTo>
                  <a:lnTo>
                    <a:pt x="2584" y="1851"/>
                  </a:lnTo>
                  <a:lnTo>
                    <a:pt x="2553" y="1906"/>
                  </a:lnTo>
                  <a:lnTo>
                    <a:pt x="2522" y="1960"/>
                  </a:lnTo>
                  <a:lnTo>
                    <a:pt x="2490" y="2012"/>
                  </a:lnTo>
                  <a:lnTo>
                    <a:pt x="2459" y="2061"/>
                  </a:lnTo>
                  <a:lnTo>
                    <a:pt x="2428" y="2109"/>
                  </a:lnTo>
                  <a:lnTo>
                    <a:pt x="2397" y="2154"/>
                  </a:lnTo>
                  <a:lnTo>
                    <a:pt x="2368" y="2197"/>
                  </a:lnTo>
                  <a:lnTo>
                    <a:pt x="2340" y="2239"/>
                  </a:lnTo>
                  <a:lnTo>
                    <a:pt x="2314" y="2279"/>
                  </a:lnTo>
                  <a:lnTo>
                    <a:pt x="2290" y="2318"/>
                  </a:lnTo>
                  <a:lnTo>
                    <a:pt x="2269" y="2355"/>
                  </a:lnTo>
                  <a:lnTo>
                    <a:pt x="2249" y="2392"/>
                  </a:lnTo>
                  <a:lnTo>
                    <a:pt x="2234" y="2426"/>
                  </a:lnTo>
                  <a:lnTo>
                    <a:pt x="2223" y="2460"/>
                  </a:lnTo>
                  <a:lnTo>
                    <a:pt x="2215" y="2493"/>
                  </a:lnTo>
                  <a:lnTo>
                    <a:pt x="2212" y="2526"/>
                  </a:lnTo>
                  <a:lnTo>
                    <a:pt x="2213" y="2583"/>
                  </a:lnTo>
                  <a:lnTo>
                    <a:pt x="2219" y="2640"/>
                  </a:lnTo>
                  <a:lnTo>
                    <a:pt x="2229" y="2695"/>
                  </a:lnTo>
                  <a:lnTo>
                    <a:pt x="2244" y="2750"/>
                  </a:lnTo>
                  <a:lnTo>
                    <a:pt x="2261" y="2804"/>
                  </a:lnTo>
                  <a:lnTo>
                    <a:pt x="2282" y="2857"/>
                  </a:lnTo>
                  <a:lnTo>
                    <a:pt x="2305" y="2909"/>
                  </a:lnTo>
                  <a:lnTo>
                    <a:pt x="2331" y="2959"/>
                  </a:lnTo>
                  <a:lnTo>
                    <a:pt x="2360" y="3008"/>
                  </a:lnTo>
                  <a:lnTo>
                    <a:pt x="2389" y="3056"/>
                  </a:lnTo>
                  <a:lnTo>
                    <a:pt x="2420" y="3101"/>
                  </a:lnTo>
                  <a:lnTo>
                    <a:pt x="2452" y="3144"/>
                  </a:lnTo>
                  <a:lnTo>
                    <a:pt x="2484" y="3186"/>
                  </a:lnTo>
                  <a:lnTo>
                    <a:pt x="2515" y="3225"/>
                  </a:lnTo>
                  <a:lnTo>
                    <a:pt x="2547" y="3263"/>
                  </a:lnTo>
                  <a:lnTo>
                    <a:pt x="2578" y="3297"/>
                  </a:lnTo>
                  <a:lnTo>
                    <a:pt x="2609" y="3329"/>
                  </a:lnTo>
                  <a:lnTo>
                    <a:pt x="2637" y="3358"/>
                  </a:lnTo>
                  <a:lnTo>
                    <a:pt x="2663" y="3384"/>
                  </a:lnTo>
                  <a:lnTo>
                    <a:pt x="2687" y="3407"/>
                  </a:lnTo>
                  <a:lnTo>
                    <a:pt x="2709" y="3427"/>
                  </a:lnTo>
                  <a:lnTo>
                    <a:pt x="2728" y="3445"/>
                  </a:lnTo>
                  <a:lnTo>
                    <a:pt x="2743" y="3457"/>
                  </a:lnTo>
                  <a:lnTo>
                    <a:pt x="2754" y="3467"/>
                  </a:lnTo>
                  <a:lnTo>
                    <a:pt x="2761" y="3473"/>
                  </a:lnTo>
                  <a:lnTo>
                    <a:pt x="2764" y="3475"/>
                  </a:lnTo>
                  <a:lnTo>
                    <a:pt x="821" y="3475"/>
                  </a:lnTo>
                  <a:lnTo>
                    <a:pt x="824" y="3473"/>
                  </a:lnTo>
                  <a:lnTo>
                    <a:pt x="830" y="3470"/>
                  </a:lnTo>
                  <a:lnTo>
                    <a:pt x="840" y="3464"/>
                  </a:lnTo>
                  <a:lnTo>
                    <a:pt x="853" y="3456"/>
                  </a:lnTo>
                  <a:lnTo>
                    <a:pt x="868" y="3446"/>
                  </a:lnTo>
                  <a:lnTo>
                    <a:pt x="886" y="3433"/>
                  </a:lnTo>
                  <a:lnTo>
                    <a:pt x="906" y="3418"/>
                  </a:lnTo>
                  <a:lnTo>
                    <a:pt x="925" y="3402"/>
                  </a:lnTo>
                  <a:lnTo>
                    <a:pt x="946" y="3383"/>
                  </a:lnTo>
                  <a:lnTo>
                    <a:pt x="967" y="3362"/>
                  </a:lnTo>
                  <a:lnTo>
                    <a:pt x="987" y="3338"/>
                  </a:lnTo>
                  <a:lnTo>
                    <a:pt x="1007" y="3312"/>
                  </a:lnTo>
                  <a:lnTo>
                    <a:pt x="1024" y="3283"/>
                  </a:lnTo>
                  <a:lnTo>
                    <a:pt x="1041" y="3252"/>
                  </a:lnTo>
                  <a:lnTo>
                    <a:pt x="1053" y="3221"/>
                  </a:lnTo>
                  <a:lnTo>
                    <a:pt x="1065" y="3185"/>
                  </a:lnTo>
                  <a:lnTo>
                    <a:pt x="1072" y="3148"/>
                  </a:lnTo>
                  <a:lnTo>
                    <a:pt x="1075" y="3109"/>
                  </a:lnTo>
                  <a:lnTo>
                    <a:pt x="1073" y="3067"/>
                  </a:lnTo>
                  <a:lnTo>
                    <a:pt x="1067" y="3024"/>
                  </a:lnTo>
                  <a:lnTo>
                    <a:pt x="1056" y="2978"/>
                  </a:lnTo>
                  <a:lnTo>
                    <a:pt x="1038" y="2929"/>
                  </a:lnTo>
                  <a:lnTo>
                    <a:pt x="1014" y="2934"/>
                  </a:lnTo>
                  <a:lnTo>
                    <a:pt x="983" y="2940"/>
                  </a:lnTo>
                  <a:lnTo>
                    <a:pt x="946" y="2947"/>
                  </a:lnTo>
                  <a:lnTo>
                    <a:pt x="906" y="2953"/>
                  </a:lnTo>
                  <a:lnTo>
                    <a:pt x="861" y="2961"/>
                  </a:lnTo>
                  <a:lnTo>
                    <a:pt x="815" y="2969"/>
                  </a:lnTo>
                  <a:lnTo>
                    <a:pt x="767" y="2977"/>
                  </a:lnTo>
                  <a:lnTo>
                    <a:pt x="718" y="2984"/>
                  </a:lnTo>
                  <a:lnTo>
                    <a:pt x="669" y="2992"/>
                  </a:lnTo>
                  <a:lnTo>
                    <a:pt x="622" y="2999"/>
                  </a:lnTo>
                  <a:lnTo>
                    <a:pt x="577" y="3001"/>
                  </a:lnTo>
                  <a:lnTo>
                    <a:pt x="533" y="2998"/>
                  </a:lnTo>
                  <a:lnTo>
                    <a:pt x="493" y="2990"/>
                  </a:lnTo>
                  <a:lnTo>
                    <a:pt x="455" y="2976"/>
                  </a:lnTo>
                  <a:lnTo>
                    <a:pt x="420" y="2960"/>
                  </a:lnTo>
                  <a:lnTo>
                    <a:pt x="388" y="2941"/>
                  </a:lnTo>
                  <a:lnTo>
                    <a:pt x="361" y="2919"/>
                  </a:lnTo>
                  <a:lnTo>
                    <a:pt x="339" y="2897"/>
                  </a:lnTo>
                  <a:lnTo>
                    <a:pt x="321" y="2873"/>
                  </a:lnTo>
                  <a:lnTo>
                    <a:pt x="309" y="2850"/>
                  </a:lnTo>
                  <a:lnTo>
                    <a:pt x="305" y="2829"/>
                  </a:lnTo>
                  <a:lnTo>
                    <a:pt x="304" y="2808"/>
                  </a:lnTo>
                  <a:lnTo>
                    <a:pt x="306" y="2784"/>
                  </a:lnTo>
                  <a:lnTo>
                    <a:pt x="310" y="2759"/>
                  </a:lnTo>
                  <a:lnTo>
                    <a:pt x="316" y="2735"/>
                  </a:lnTo>
                  <a:lnTo>
                    <a:pt x="322" y="2710"/>
                  </a:lnTo>
                  <a:lnTo>
                    <a:pt x="329" y="2686"/>
                  </a:lnTo>
                  <a:lnTo>
                    <a:pt x="333" y="2662"/>
                  </a:lnTo>
                  <a:lnTo>
                    <a:pt x="337" y="2642"/>
                  </a:lnTo>
                  <a:lnTo>
                    <a:pt x="338" y="2623"/>
                  </a:lnTo>
                  <a:lnTo>
                    <a:pt x="336" y="2607"/>
                  </a:lnTo>
                  <a:lnTo>
                    <a:pt x="330" y="2594"/>
                  </a:lnTo>
                  <a:lnTo>
                    <a:pt x="318" y="2580"/>
                  </a:lnTo>
                  <a:lnTo>
                    <a:pt x="305" y="2562"/>
                  </a:lnTo>
                  <a:lnTo>
                    <a:pt x="289" y="2542"/>
                  </a:lnTo>
                  <a:lnTo>
                    <a:pt x="272" y="2519"/>
                  </a:lnTo>
                  <a:lnTo>
                    <a:pt x="256" y="2493"/>
                  </a:lnTo>
                  <a:lnTo>
                    <a:pt x="240" y="2466"/>
                  </a:lnTo>
                  <a:lnTo>
                    <a:pt x="227" y="2437"/>
                  </a:lnTo>
                  <a:lnTo>
                    <a:pt x="218" y="2406"/>
                  </a:lnTo>
                  <a:lnTo>
                    <a:pt x="214" y="2377"/>
                  </a:lnTo>
                  <a:lnTo>
                    <a:pt x="214" y="2346"/>
                  </a:lnTo>
                  <a:lnTo>
                    <a:pt x="221" y="2317"/>
                  </a:lnTo>
                  <a:lnTo>
                    <a:pt x="232" y="2283"/>
                  </a:lnTo>
                  <a:lnTo>
                    <a:pt x="240" y="2253"/>
                  </a:lnTo>
                  <a:lnTo>
                    <a:pt x="244" y="2226"/>
                  </a:lnTo>
                  <a:lnTo>
                    <a:pt x="246" y="2204"/>
                  </a:lnTo>
                  <a:lnTo>
                    <a:pt x="246" y="2186"/>
                  </a:lnTo>
                  <a:lnTo>
                    <a:pt x="244" y="2171"/>
                  </a:lnTo>
                  <a:lnTo>
                    <a:pt x="243" y="2161"/>
                  </a:lnTo>
                  <a:lnTo>
                    <a:pt x="242" y="2155"/>
                  </a:lnTo>
                  <a:lnTo>
                    <a:pt x="241" y="2153"/>
                  </a:lnTo>
                  <a:lnTo>
                    <a:pt x="238" y="2152"/>
                  </a:lnTo>
                  <a:lnTo>
                    <a:pt x="229" y="2151"/>
                  </a:lnTo>
                  <a:lnTo>
                    <a:pt x="215" y="2147"/>
                  </a:lnTo>
                  <a:lnTo>
                    <a:pt x="197" y="2143"/>
                  </a:lnTo>
                  <a:lnTo>
                    <a:pt x="176" y="2137"/>
                  </a:lnTo>
                  <a:lnTo>
                    <a:pt x="153" y="2130"/>
                  </a:lnTo>
                  <a:lnTo>
                    <a:pt x="128" y="2121"/>
                  </a:lnTo>
                  <a:lnTo>
                    <a:pt x="105" y="2112"/>
                  </a:lnTo>
                  <a:lnTo>
                    <a:pt x="81" y="2101"/>
                  </a:lnTo>
                  <a:lnTo>
                    <a:pt x="58" y="2089"/>
                  </a:lnTo>
                  <a:lnTo>
                    <a:pt x="37" y="2076"/>
                  </a:lnTo>
                  <a:lnTo>
                    <a:pt x="20" y="2062"/>
                  </a:lnTo>
                  <a:lnTo>
                    <a:pt x="9" y="2046"/>
                  </a:lnTo>
                  <a:lnTo>
                    <a:pt x="1" y="2030"/>
                  </a:lnTo>
                  <a:lnTo>
                    <a:pt x="0" y="2019"/>
                  </a:lnTo>
                  <a:lnTo>
                    <a:pt x="0" y="2017"/>
                  </a:lnTo>
                  <a:lnTo>
                    <a:pt x="3" y="2002"/>
                  </a:lnTo>
                  <a:lnTo>
                    <a:pt x="8" y="1982"/>
                  </a:lnTo>
                  <a:lnTo>
                    <a:pt x="17" y="1960"/>
                  </a:lnTo>
                  <a:lnTo>
                    <a:pt x="27" y="1935"/>
                  </a:lnTo>
                  <a:lnTo>
                    <a:pt x="40" y="1906"/>
                  </a:lnTo>
                  <a:lnTo>
                    <a:pt x="54" y="1877"/>
                  </a:lnTo>
                  <a:lnTo>
                    <a:pt x="70" y="1846"/>
                  </a:lnTo>
                  <a:lnTo>
                    <a:pt x="87" y="1813"/>
                  </a:lnTo>
                  <a:lnTo>
                    <a:pt x="106" y="1780"/>
                  </a:lnTo>
                  <a:lnTo>
                    <a:pt x="125" y="1747"/>
                  </a:lnTo>
                  <a:lnTo>
                    <a:pt x="144" y="1713"/>
                  </a:lnTo>
                  <a:lnTo>
                    <a:pt x="164" y="1680"/>
                  </a:lnTo>
                  <a:lnTo>
                    <a:pt x="183" y="1648"/>
                  </a:lnTo>
                  <a:lnTo>
                    <a:pt x="201" y="1617"/>
                  </a:lnTo>
                  <a:lnTo>
                    <a:pt x="219" y="1588"/>
                  </a:lnTo>
                  <a:lnTo>
                    <a:pt x="237" y="1561"/>
                  </a:lnTo>
                  <a:lnTo>
                    <a:pt x="252" y="1536"/>
                  </a:lnTo>
                  <a:lnTo>
                    <a:pt x="266" y="1513"/>
                  </a:lnTo>
                  <a:lnTo>
                    <a:pt x="279" y="1493"/>
                  </a:lnTo>
                  <a:lnTo>
                    <a:pt x="288" y="1479"/>
                  </a:lnTo>
                  <a:lnTo>
                    <a:pt x="296" y="1466"/>
                  </a:lnTo>
                  <a:lnTo>
                    <a:pt x="300" y="1459"/>
                  </a:lnTo>
                  <a:lnTo>
                    <a:pt x="301" y="1457"/>
                  </a:lnTo>
                  <a:lnTo>
                    <a:pt x="300" y="1455"/>
                  </a:lnTo>
                  <a:lnTo>
                    <a:pt x="297" y="1448"/>
                  </a:lnTo>
                  <a:lnTo>
                    <a:pt x="291" y="1437"/>
                  </a:lnTo>
                  <a:lnTo>
                    <a:pt x="283" y="1423"/>
                  </a:lnTo>
                  <a:lnTo>
                    <a:pt x="275" y="1407"/>
                  </a:lnTo>
                  <a:lnTo>
                    <a:pt x="266" y="1389"/>
                  </a:lnTo>
                  <a:lnTo>
                    <a:pt x="256" y="1370"/>
                  </a:lnTo>
                  <a:lnTo>
                    <a:pt x="247" y="1349"/>
                  </a:lnTo>
                  <a:lnTo>
                    <a:pt x="238" y="1329"/>
                  </a:lnTo>
                  <a:lnTo>
                    <a:pt x="230" y="1309"/>
                  </a:lnTo>
                  <a:lnTo>
                    <a:pt x="223" y="1290"/>
                  </a:lnTo>
                  <a:lnTo>
                    <a:pt x="218" y="1273"/>
                  </a:lnTo>
                  <a:lnTo>
                    <a:pt x="215" y="1257"/>
                  </a:lnTo>
                  <a:lnTo>
                    <a:pt x="214" y="1233"/>
                  </a:lnTo>
                  <a:lnTo>
                    <a:pt x="214" y="1202"/>
                  </a:lnTo>
                  <a:lnTo>
                    <a:pt x="215" y="1166"/>
                  </a:lnTo>
                  <a:lnTo>
                    <a:pt x="218" y="1124"/>
                  </a:lnTo>
                  <a:lnTo>
                    <a:pt x="224" y="1076"/>
                  </a:lnTo>
                  <a:lnTo>
                    <a:pt x="232" y="1024"/>
                  </a:lnTo>
                  <a:lnTo>
                    <a:pt x="243" y="967"/>
                  </a:lnTo>
                  <a:lnTo>
                    <a:pt x="258" y="906"/>
                  </a:lnTo>
                  <a:lnTo>
                    <a:pt x="275" y="840"/>
                  </a:lnTo>
                  <a:lnTo>
                    <a:pt x="297" y="772"/>
                  </a:lnTo>
                  <a:lnTo>
                    <a:pt x="323" y="700"/>
                  </a:lnTo>
                  <a:lnTo>
                    <a:pt x="353" y="626"/>
                  </a:lnTo>
                  <a:lnTo>
                    <a:pt x="387" y="550"/>
                  </a:lnTo>
                  <a:lnTo>
                    <a:pt x="425" y="472"/>
                  </a:lnTo>
                  <a:lnTo>
                    <a:pt x="461" y="412"/>
                  </a:lnTo>
                  <a:lnTo>
                    <a:pt x="500" y="357"/>
                  </a:lnTo>
                  <a:lnTo>
                    <a:pt x="544" y="305"/>
                  </a:lnTo>
                  <a:lnTo>
                    <a:pt x="593" y="258"/>
                  </a:lnTo>
                  <a:lnTo>
                    <a:pt x="644" y="214"/>
                  </a:lnTo>
                  <a:lnTo>
                    <a:pt x="700" y="176"/>
                  </a:lnTo>
                  <a:lnTo>
                    <a:pt x="760" y="141"/>
                  </a:lnTo>
                  <a:lnTo>
                    <a:pt x="824" y="109"/>
                  </a:lnTo>
                  <a:lnTo>
                    <a:pt x="891" y="81"/>
                  </a:lnTo>
                  <a:lnTo>
                    <a:pt x="962" y="59"/>
                  </a:lnTo>
                  <a:lnTo>
                    <a:pt x="1036" y="38"/>
                  </a:lnTo>
                  <a:lnTo>
                    <a:pt x="1115" y="23"/>
                  </a:lnTo>
                  <a:lnTo>
                    <a:pt x="1196" y="11"/>
                  </a:lnTo>
                  <a:lnTo>
                    <a:pt x="1280" y="3"/>
                  </a:lnTo>
                  <a:lnTo>
                    <a:pt x="1367" y="0"/>
                  </a:lnTo>
                  <a:lnTo>
                    <a:pt x="14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120708" y="182988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bean</a:t>
            </a:r>
            <a:r>
              <a:rPr lang="zh-CN" altLang="en-US" dirty="0">
                <a:cs typeface="+mn-ea"/>
                <a:sym typeface="+mn-lt"/>
              </a:rPr>
              <a:t>包</a:t>
            </a:r>
            <a:endParaRPr lang="zh-CN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68400" y="2236221"/>
            <a:ext cx="6045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spc="1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</a:rPr>
              <a:t>主要用于声明各种实体类，例如</a:t>
            </a:r>
            <a:r>
              <a:rPr lang="en-US" altLang="zh-CN" sz="1600" spc="1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</a:rPr>
              <a:t>User</a:t>
            </a:r>
            <a:r>
              <a:rPr lang="zh-CN" altLang="zh-CN" sz="1600" spc="1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</a:rPr>
              <a:t>用户类、</a:t>
            </a:r>
            <a:r>
              <a:rPr lang="en-US" altLang="zh-CN" sz="1600" spc="1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</a:rPr>
              <a:t>Community</a:t>
            </a:r>
            <a:r>
              <a:rPr lang="zh-CN" altLang="zh-CN" sz="1600" spc="1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</a:rPr>
              <a:t>社群类、</a:t>
            </a:r>
            <a:r>
              <a:rPr lang="en-US" altLang="zh-CN" sz="1600" spc="1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</a:rPr>
              <a:t>Post</a:t>
            </a:r>
            <a:r>
              <a:rPr lang="zh-CN" altLang="zh-CN" sz="1600" spc="1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</a:rPr>
              <a:t>帖子类等，在每个实体类的内部，定义了其私有变量、构造函数和</a:t>
            </a:r>
            <a:r>
              <a:rPr lang="en-US" altLang="zh-CN" sz="1600" spc="1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</a:rPr>
              <a:t>get</a:t>
            </a:r>
            <a:r>
              <a:rPr lang="zh-CN" altLang="zh-CN" sz="1600" spc="1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</a:rPr>
              <a:t>与</a:t>
            </a:r>
            <a:r>
              <a:rPr lang="en-US" altLang="zh-CN" sz="1600" spc="1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</a:rPr>
              <a:t>set</a:t>
            </a:r>
            <a:r>
              <a:rPr lang="zh-CN" altLang="zh-CN" sz="1600" spc="1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</a:rPr>
              <a:t>方法</a:t>
            </a:r>
            <a:endParaRPr lang="zh-CN" altLang="zh-CN" sz="1600" spc="150" dirty="0">
              <a:solidFill>
                <a:schemeClr val="tx1">
                  <a:lumMod val="50000"/>
                  <a:lumOff val="50000"/>
                </a:schemeClr>
              </a:solidFill>
              <a:cs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120708" y="334362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cs typeface="+mn-ea"/>
                <a:sym typeface="+mn-lt"/>
              </a:rPr>
              <a:t>util</a:t>
            </a:r>
            <a:r>
              <a:rPr lang="zh-CN" altLang="en-US" dirty="0">
                <a:cs typeface="+mn-ea"/>
                <a:sym typeface="+mn-lt"/>
              </a:rPr>
              <a:t>包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068402" y="3749959"/>
            <a:ext cx="6045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主要用于声明各种数据库工具类，如</a:t>
            </a:r>
            <a:r>
              <a:rPr lang="en-US" altLang="zh-CN" sz="1600" spc="15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CommodityDB</a:t>
            </a:r>
            <a:r>
              <a:rPr lang="zh-CN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商品数据库、</a:t>
            </a:r>
            <a:r>
              <a:rPr lang="en-US" altLang="zh-CN" sz="1600" spc="15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UserDB</a:t>
            </a:r>
            <a:r>
              <a:rPr lang="zh-CN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用户数据库等，数据库工具类的内部是该表中涉及到的操作方法。数据库的具体实现详见后续介绍</a:t>
            </a:r>
            <a:endParaRPr lang="zh-CN" altLang="en-US" sz="1600" spc="1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120708" y="4857364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cs typeface="+mn-ea"/>
                <a:sym typeface="+mn-lt"/>
              </a:rPr>
              <a:t>activity</a:t>
            </a:r>
            <a:r>
              <a:rPr lang="zh-CN" altLang="en-US" dirty="0">
                <a:cs typeface="+mn-ea"/>
                <a:sym typeface="+mn-lt"/>
              </a:rPr>
              <a:t>包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068401" y="5263700"/>
            <a:ext cx="6045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pc="1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activity</a:t>
            </a:r>
            <a:r>
              <a:rPr lang="zh-CN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是一个应用程序组件，提供一个屏幕，用户可以用来交互为了完成某项任务</a:t>
            </a:r>
            <a:r>
              <a:rPr lang="en-US" altLang="zh-CN" sz="1600" spc="1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.</a:t>
            </a:r>
            <a:r>
              <a:rPr lang="zh-CN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其中的所有操作都与用户密切相关，是一个负责与用户交互的组件</a:t>
            </a:r>
            <a:endParaRPr lang="zh-CN" altLang="en-US" sz="1600" spc="1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91343" y="1211684"/>
            <a:ext cx="2368672" cy="1797142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4099" y="1749545"/>
            <a:ext cx="2228965" cy="2152761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0401" y="3288609"/>
            <a:ext cx="2146410" cy="343552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061065" y="5988050"/>
            <a:ext cx="6737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dirty="0">
                <a:solidFill>
                  <a:srgbClr val="D8B98D"/>
                </a:solidFill>
                <a:cs typeface="+mn-ea"/>
                <a:sym typeface="+mn-lt"/>
              </a:rPr>
              <a:t>01</a:t>
            </a:r>
            <a:endParaRPr lang="en-US" altLang="zh-CN" sz="2400" dirty="0">
              <a:solidFill>
                <a:srgbClr val="D8B98D"/>
              </a:solidFill>
              <a:cs typeface="+mn-ea"/>
              <a:sym typeface="+mn-lt"/>
            </a:endParaRPr>
          </a:p>
        </p:txBody>
      </p:sp>
    </p:spTree>
    <p:custDataLst>
      <p:tags r:id="rId4"/>
    </p:custDataLst>
  </p:cSld>
  <p:clrMapOvr>
    <a:masterClrMapping/>
  </p:clrMapOvr>
  <p:transition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1" grpId="0" bldLvl="0" animBg="1"/>
      <p:bldP spid="12" grpId="0" bldLvl="0" animBg="1"/>
      <p:bldP spid="5" grpId="0"/>
      <p:bldP spid="6" grpId="0"/>
      <p:bldP spid="33" grpId="0"/>
      <p:bldP spid="34" grpId="0"/>
      <p:bldP spid="35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6880" y="0"/>
            <a:ext cx="326390" cy="625475"/>
          </a:xfrm>
          <a:prstGeom prst="rect">
            <a:avLst/>
          </a:prstGeom>
          <a:solidFill>
            <a:srgbClr val="D8B9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977265" y="226695"/>
            <a:ext cx="2038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软件框架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167837" y="1781038"/>
            <a:ext cx="773532" cy="773532"/>
          </a:xfrm>
          <a:prstGeom prst="ellipse">
            <a:avLst/>
          </a:prstGeom>
          <a:solidFill>
            <a:srgbClr val="D8B9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167836" y="3281564"/>
            <a:ext cx="773532" cy="773532"/>
          </a:xfrm>
          <a:prstGeom prst="ellipse">
            <a:avLst/>
          </a:prstGeom>
          <a:solidFill>
            <a:srgbClr val="A8A9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167836" y="4782091"/>
            <a:ext cx="773532" cy="773532"/>
          </a:xfrm>
          <a:prstGeom prst="ellipse">
            <a:avLst/>
          </a:prstGeom>
          <a:solidFill>
            <a:srgbClr val="D8B9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Group 83"/>
          <p:cNvGrpSpPr/>
          <p:nvPr/>
        </p:nvGrpSpPr>
        <p:grpSpPr>
          <a:xfrm>
            <a:off x="1321174" y="2001370"/>
            <a:ext cx="464361" cy="365086"/>
            <a:chOff x="2428875" y="2376488"/>
            <a:chExt cx="690563" cy="542925"/>
          </a:xfrm>
          <a:solidFill>
            <a:schemeClr val="bg1"/>
          </a:solidFill>
        </p:grpSpPr>
        <p:sp>
          <p:nvSpPr>
            <p:cNvPr id="26" name="Freeform 83"/>
            <p:cNvSpPr/>
            <p:nvPr/>
          </p:nvSpPr>
          <p:spPr bwMode="auto">
            <a:xfrm>
              <a:off x="2546350" y="2857500"/>
              <a:ext cx="455613" cy="61913"/>
            </a:xfrm>
            <a:custGeom>
              <a:avLst/>
              <a:gdLst>
                <a:gd name="T0" fmla="*/ 158 w 2296"/>
                <a:gd name="T1" fmla="*/ 0 h 312"/>
                <a:gd name="T2" fmla="*/ 2137 w 2296"/>
                <a:gd name="T3" fmla="*/ 0 h 312"/>
                <a:gd name="T4" fmla="*/ 2169 w 2296"/>
                <a:gd name="T5" fmla="*/ 3 h 312"/>
                <a:gd name="T6" fmla="*/ 2199 w 2296"/>
                <a:gd name="T7" fmla="*/ 13 h 312"/>
                <a:gd name="T8" fmla="*/ 2225 w 2296"/>
                <a:gd name="T9" fmla="*/ 27 h 312"/>
                <a:gd name="T10" fmla="*/ 2249 w 2296"/>
                <a:gd name="T11" fmla="*/ 46 h 312"/>
                <a:gd name="T12" fmla="*/ 2268 w 2296"/>
                <a:gd name="T13" fmla="*/ 69 h 312"/>
                <a:gd name="T14" fmla="*/ 2283 w 2296"/>
                <a:gd name="T15" fmla="*/ 96 h 312"/>
                <a:gd name="T16" fmla="*/ 2292 w 2296"/>
                <a:gd name="T17" fmla="*/ 125 h 312"/>
                <a:gd name="T18" fmla="*/ 2296 w 2296"/>
                <a:gd name="T19" fmla="*/ 157 h 312"/>
                <a:gd name="T20" fmla="*/ 2292 w 2296"/>
                <a:gd name="T21" fmla="*/ 188 h 312"/>
                <a:gd name="T22" fmla="*/ 2283 w 2296"/>
                <a:gd name="T23" fmla="*/ 218 h 312"/>
                <a:gd name="T24" fmla="*/ 2268 w 2296"/>
                <a:gd name="T25" fmla="*/ 244 h 312"/>
                <a:gd name="T26" fmla="*/ 2249 w 2296"/>
                <a:gd name="T27" fmla="*/ 267 h 312"/>
                <a:gd name="T28" fmla="*/ 2225 w 2296"/>
                <a:gd name="T29" fmla="*/ 286 h 312"/>
                <a:gd name="T30" fmla="*/ 2199 w 2296"/>
                <a:gd name="T31" fmla="*/ 301 h 312"/>
                <a:gd name="T32" fmla="*/ 2169 w 2296"/>
                <a:gd name="T33" fmla="*/ 309 h 312"/>
                <a:gd name="T34" fmla="*/ 2137 w 2296"/>
                <a:gd name="T35" fmla="*/ 312 h 312"/>
                <a:gd name="T36" fmla="*/ 158 w 2296"/>
                <a:gd name="T37" fmla="*/ 312 h 312"/>
                <a:gd name="T38" fmla="*/ 126 w 2296"/>
                <a:gd name="T39" fmla="*/ 309 h 312"/>
                <a:gd name="T40" fmla="*/ 96 w 2296"/>
                <a:gd name="T41" fmla="*/ 301 h 312"/>
                <a:gd name="T42" fmla="*/ 69 w 2296"/>
                <a:gd name="T43" fmla="*/ 286 h 312"/>
                <a:gd name="T44" fmla="*/ 46 w 2296"/>
                <a:gd name="T45" fmla="*/ 267 h 312"/>
                <a:gd name="T46" fmla="*/ 27 w 2296"/>
                <a:gd name="T47" fmla="*/ 244 h 312"/>
                <a:gd name="T48" fmla="*/ 12 w 2296"/>
                <a:gd name="T49" fmla="*/ 218 h 312"/>
                <a:gd name="T50" fmla="*/ 3 w 2296"/>
                <a:gd name="T51" fmla="*/ 188 h 312"/>
                <a:gd name="T52" fmla="*/ 0 w 2296"/>
                <a:gd name="T53" fmla="*/ 157 h 312"/>
                <a:gd name="T54" fmla="*/ 3 w 2296"/>
                <a:gd name="T55" fmla="*/ 125 h 312"/>
                <a:gd name="T56" fmla="*/ 12 w 2296"/>
                <a:gd name="T57" fmla="*/ 96 h 312"/>
                <a:gd name="T58" fmla="*/ 27 w 2296"/>
                <a:gd name="T59" fmla="*/ 69 h 312"/>
                <a:gd name="T60" fmla="*/ 46 w 2296"/>
                <a:gd name="T61" fmla="*/ 46 h 312"/>
                <a:gd name="T62" fmla="*/ 69 w 2296"/>
                <a:gd name="T63" fmla="*/ 27 h 312"/>
                <a:gd name="T64" fmla="*/ 96 w 2296"/>
                <a:gd name="T65" fmla="*/ 13 h 312"/>
                <a:gd name="T66" fmla="*/ 126 w 2296"/>
                <a:gd name="T67" fmla="*/ 3 h 312"/>
                <a:gd name="T68" fmla="*/ 158 w 2296"/>
                <a:gd name="T69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96" h="312">
                  <a:moveTo>
                    <a:pt x="158" y="0"/>
                  </a:moveTo>
                  <a:lnTo>
                    <a:pt x="2137" y="0"/>
                  </a:lnTo>
                  <a:lnTo>
                    <a:pt x="2169" y="3"/>
                  </a:lnTo>
                  <a:lnTo>
                    <a:pt x="2199" y="13"/>
                  </a:lnTo>
                  <a:lnTo>
                    <a:pt x="2225" y="27"/>
                  </a:lnTo>
                  <a:lnTo>
                    <a:pt x="2249" y="46"/>
                  </a:lnTo>
                  <a:lnTo>
                    <a:pt x="2268" y="69"/>
                  </a:lnTo>
                  <a:lnTo>
                    <a:pt x="2283" y="96"/>
                  </a:lnTo>
                  <a:lnTo>
                    <a:pt x="2292" y="125"/>
                  </a:lnTo>
                  <a:lnTo>
                    <a:pt x="2296" y="157"/>
                  </a:lnTo>
                  <a:lnTo>
                    <a:pt x="2292" y="188"/>
                  </a:lnTo>
                  <a:lnTo>
                    <a:pt x="2283" y="218"/>
                  </a:lnTo>
                  <a:lnTo>
                    <a:pt x="2268" y="244"/>
                  </a:lnTo>
                  <a:lnTo>
                    <a:pt x="2249" y="267"/>
                  </a:lnTo>
                  <a:lnTo>
                    <a:pt x="2225" y="286"/>
                  </a:lnTo>
                  <a:lnTo>
                    <a:pt x="2199" y="301"/>
                  </a:lnTo>
                  <a:lnTo>
                    <a:pt x="2169" y="309"/>
                  </a:lnTo>
                  <a:lnTo>
                    <a:pt x="2137" y="312"/>
                  </a:lnTo>
                  <a:lnTo>
                    <a:pt x="158" y="312"/>
                  </a:lnTo>
                  <a:lnTo>
                    <a:pt x="126" y="309"/>
                  </a:lnTo>
                  <a:lnTo>
                    <a:pt x="96" y="301"/>
                  </a:lnTo>
                  <a:lnTo>
                    <a:pt x="69" y="286"/>
                  </a:lnTo>
                  <a:lnTo>
                    <a:pt x="46" y="267"/>
                  </a:lnTo>
                  <a:lnTo>
                    <a:pt x="27" y="244"/>
                  </a:lnTo>
                  <a:lnTo>
                    <a:pt x="12" y="218"/>
                  </a:lnTo>
                  <a:lnTo>
                    <a:pt x="3" y="188"/>
                  </a:lnTo>
                  <a:lnTo>
                    <a:pt x="0" y="157"/>
                  </a:lnTo>
                  <a:lnTo>
                    <a:pt x="3" y="125"/>
                  </a:lnTo>
                  <a:lnTo>
                    <a:pt x="12" y="96"/>
                  </a:lnTo>
                  <a:lnTo>
                    <a:pt x="27" y="69"/>
                  </a:lnTo>
                  <a:lnTo>
                    <a:pt x="46" y="46"/>
                  </a:lnTo>
                  <a:lnTo>
                    <a:pt x="69" y="27"/>
                  </a:lnTo>
                  <a:lnTo>
                    <a:pt x="96" y="13"/>
                  </a:lnTo>
                  <a:lnTo>
                    <a:pt x="126" y="3"/>
                  </a:lnTo>
                  <a:lnTo>
                    <a:pt x="1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cs typeface="+mn-ea"/>
                <a:sym typeface="+mn-lt"/>
              </a:endParaRPr>
            </a:p>
          </p:txBody>
        </p:sp>
        <p:sp>
          <p:nvSpPr>
            <p:cNvPr id="27" name="Freeform 84"/>
            <p:cNvSpPr/>
            <p:nvPr/>
          </p:nvSpPr>
          <p:spPr bwMode="auto">
            <a:xfrm>
              <a:off x="2538413" y="2601913"/>
              <a:ext cx="47625" cy="123825"/>
            </a:xfrm>
            <a:custGeom>
              <a:avLst/>
              <a:gdLst>
                <a:gd name="T0" fmla="*/ 119 w 237"/>
                <a:gd name="T1" fmla="*/ 0 h 624"/>
                <a:gd name="T2" fmla="*/ 146 w 237"/>
                <a:gd name="T3" fmla="*/ 4 h 624"/>
                <a:gd name="T4" fmla="*/ 171 w 237"/>
                <a:gd name="T5" fmla="*/ 12 h 624"/>
                <a:gd name="T6" fmla="*/ 194 w 237"/>
                <a:gd name="T7" fmla="*/ 26 h 624"/>
                <a:gd name="T8" fmla="*/ 212 w 237"/>
                <a:gd name="T9" fmla="*/ 45 h 624"/>
                <a:gd name="T10" fmla="*/ 226 w 237"/>
                <a:gd name="T11" fmla="*/ 66 h 624"/>
                <a:gd name="T12" fmla="*/ 234 w 237"/>
                <a:gd name="T13" fmla="*/ 91 h 624"/>
                <a:gd name="T14" fmla="*/ 237 w 237"/>
                <a:gd name="T15" fmla="*/ 117 h 624"/>
                <a:gd name="T16" fmla="*/ 237 w 237"/>
                <a:gd name="T17" fmla="*/ 507 h 624"/>
                <a:gd name="T18" fmla="*/ 234 w 237"/>
                <a:gd name="T19" fmla="*/ 535 h 624"/>
                <a:gd name="T20" fmla="*/ 226 w 237"/>
                <a:gd name="T21" fmla="*/ 559 h 624"/>
                <a:gd name="T22" fmla="*/ 212 w 237"/>
                <a:gd name="T23" fmla="*/ 581 h 624"/>
                <a:gd name="T24" fmla="*/ 194 w 237"/>
                <a:gd name="T25" fmla="*/ 599 h 624"/>
                <a:gd name="T26" fmla="*/ 171 w 237"/>
                <a:gd name="T27" fmla="*/ 613 h 624"/>
                <a:gd name="T28" fmla="*/ 146 w 237"/>
                <a:gd name="T29" fmla="*/ 622 h 624"/>
                <a:gd name="T30" fmla="*/ 119 w 237"/>
                <a:gd name="T31" fmla="*/ 624 h 624"/>
                <a:gd name="T32" fmla="*/ 91 w 237"/>
                <a:gd name="T33" fmla="*/ 622 h 624"/>
                <a:gd name="T34" fmla="*/ 67 w 237"/>
                <a:gd name="T35" fmla="*/ 613 h 624"/>
                <a:gd name="T36" fmla="*/ 44 w 237"/>
                <a:gd name="T37" fmla="*/ 599 h 624"/>
                <a:gd name="T38" fmla="*/ 26 w 237"/>
                <a:gd name="T39" fmla="*/ 581 h 624"/>
                <a:gd name="T40" fmla="*/ 12 w 237"/>
                <a:gd name="T41" fmla="*/ 559 h 624"/>
                <a:gd name="T42" fmla="*/ 3 w 237"/>
                <a:gd name="T43" fmla="*/ 535 h 624"/>
                <a:gd name="T44" fmla="*/ 0 w 237"/>
                <a:gd name="T45" fmla="*/ 507 h 624"/>
                <a:gd name="T46" fmla="*/ 0 w 237"/>
                <a:gd name="T47" fmla="*/ 117 h 624"/>
                <a:gd name="T48" fmla="*/ 3 w 237"/>
                <a:gd name="T49" fmla="*/ 91 h 624"/>
                <a:gd name="T50" fmla="*/ 12 w 237"/>
                <a:gd name="T51" fmla="*/ 66 h 624"/>
                <a:gd name="T52" fmla="*/ 26 w 237"/>
                <a:gd name="T53" fmla="*/ 45 h 624"/>
                <a:gd name="T54" fmla="*/ 44 w 237"/>
                <a:gd name="T55" fmla="*/ 26 h 624"/>
                <a:gd name="T56" fmla="*/ 67 w 237"/>
                <a:gd name="T57" fmla="*/ 12 h 624"/>
                <a:gd name="T58" fmla="*/ 91 w 237"/>
                <a:gd name="T59" fmla="*/ 4 h 624"/>
                <a:gd name="T60" fmla="*/ 119 w 237"/>
                <a:gd name="T61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7" h="624">
                  <a:moveTo>
                    <a:pt x="119" y="0"/>
                  </a:moveTo>
                  <a:lnTo>
                    <a:pt x="146" y="4"/>
                  </a:lnTo>
                  <a:lnTo>
                    <a:pt x="171" y="12"/>
                  </a:lnTo>
                  <a:lnTo>
                    <a:pt x="194" y="26"/>
                  </a:lnTo>
                  <a:lnTo>
                    <a:pt x="212" y="45"/>
                  </a:lnTo>
                  <a:lnTo>
                    <a:pt x="226" y="66"/>
                  </a:lnTo>
                  <a:lnTo>
                    <a:pt x="234" y="91"/>
                  </a:lnTo>
                  <a:lnTo>
                    <a:pt x="237" y="117"/>
                  </a:lnTo>
                  <a:lnTo>
                    <a:pt x="237" y="507"/>
                  </a:lnTo>
                  <a:lnTo>
                    <a:pt x="234" y="535"/>
                  </a:lnTo>
                  <a:lnTo>
                    <a:pt x="226" y="559"/>
                  </a:lnTo>
                  <a:lnTo>
                    <a:pt x="212" y="581"/>
                  </a:lnTo>
                  <a:lnTo>
                    <a:pt x="194" y="599"/>
                  </a:lnTo>
                  <a:lnTo>
                    <a:pt x="171" y="613"/>
                  </a:lnTo>
                  <a:lnTo>
                    <a:pt x="146" y="622"/>
                  </a:lnTo>
                  <a:lnTo>
                    <a:pt x="119" y="624"/>
                  </a:lnTo>
                  <a:lnTo>
                    <a:pt x="91" y="622"/>
                  </a:lnTo>
                  <a:lnTo>
                    <a:pt x="67" y="613"/>
                  </a:lnTo>
                  <a:lnTo>
                    <a:pt x="44" y="599"/>
                  </a:lnTo>
                  <a:lnTo>
                    <a:pt x="26" y="581"/>
                  </a:lnTo>
                  <a:lnTo>
                    <a:pt x="12" y="559"/>
                  </a:lnTo>
                  <a:lnTo>
                    <a:pt x="3" y="535"/>
                  </a:lnTo>
                  <a:lnTo>
                    <a:pt x="0" y="507"/>
                  </a:lnTo>
                  <a:lnTo>
                    <a:pt x="0" y="117"/>
                  </a:lnTo>
                  <a:lnTo>
                    <a:pt x="3" y="91"/>
                  </a:lnTo>
                  <a:lnTo>
                    <a:pt x="12" y="66"/>
                  </a:lnTo>
                  <a:lnTo>
                    <a:pt x="26" y="45"/>
                  </a:lnTo>
                  <a:lnTo>
                    <a:pt x="44" y="26"/>
                  </a:lnTo>
                  <a:lnTo>
                    <a:pt x="67" y="12"/>
                  </a:lnTo>
                  <a:lnTo>
                    <a:pt x="91" y="4"/>
                  </a:lnTo>
                  <a:lnTo>
                    <a:pt x="1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cs typeface="+mn-ea"/>
                <a:sym typeface="+mn-lt"/>
              </a:endParaRPr>
            </a:p>
          </p:txBody>
        </p:sp>
        <p:sp>
          <p:nvSpPr>
            <p:cNvPr id="28" name="Freeform 85"/>
            <p:cNvSpPr/>
            <p:nvPr/>
          </p:nvSpPr>
          <p:spPr bwMode="auto">
            <a:xfrm>
              <a:off x="2617788" y="2570163"/>
              <a:ext cx="46038" cy="155575"/>
            </a:xfrm>
            <a:custGeom>
              <a:avLst/>
              <a:gdLst>
                <a:gd name="T0" fmla="*/ 120 w 238"/>
                <a:gd name="T1" fmla="*/ 0 h 780"/>
                <a:gd name="T2" fmla="*/ 146 w 238"/>
                <a:gd name="T3" fmla="*/ 3 h 780"/>
                <a:gd name="T4" fmla="*/ 172 w 238"/>
                <a:gd name="T5" fmla="*/ 12 h 780"/>
                <a:gd name="T6" fmla="*/ 193 w 238"/>
                <a:gd name="T7" fmla="*/ 26 h 780"/>
                <a:gd name="T8" fmla="*/ 213 w 238"/>
                <a:gd name="T9" fmla="*/ 44 h 780"/>
                <a:gd name="T10" fmla="*/ 226 w 238"/>
                <a:gd name="T11" fmla="*/ 66 h 780"/>
                <a:gd name="T12" fmla="*/ 235 w 238"/>
                <a:gd name="T13" fmla="*/ 90 h 780"/>
                <a:gd name="T14" fmla="*/ 238 w 238"/>
                <a:gd name="T15" fmla="*/ 117 h 780"/>
                <a:gd name="T16" fmla="*/ 238 w 238"/>
                <a:gd name="T17" fmla="*/ 663 h 780"/>
                <a:gd name="T18" fmla="*/ 235 w 238"/>
                <a:gd name="T19" fmla="*/ 691 h 780"/>
                <a:gd name="T20" fmla="*/ 226 w 238"/>
                <a:gd name="T21" fmla="*/ 715 h 780"/>
                <a:gd name="T22" fmla="*/ 213 w 238"/>
                <a:gd name="T23" fmla="*/ 737 h 780"/>
                <a:gd name="T24" fmla="*/ 193 w 238"/>
                <a:gd name="T25" fmla="*/ 755 h 780"/>
                <a:gd name="T26" fmla="*/ 172 w 238"/>
                <a:gd name="T27" fmla="*/ 769 h 780"/>
                <a:gd name="T28" fmla="*/ 146 w 238"/>
                <a:gd name="T29" fmla="*/ 778 h 780"/>
                <a:gd name="T30" fmla="*/ 120 w 238"/>
                <a:gd name="T31" fmla="*/ 780 h 780"/>
                <a:gd name="T32" fmla="*/ 92 w 238"/>
                <a:gd name="T33" fmla="*/ 778 h 780"/>
                <a:gd name="T34" fmla="*/ 68 w 238"/>
                <a:gd name="T35" fmla="*/ 769 h 780"/>
                <a:gd name="T36" fmla="*/ 45 w 238"/>
                <a:gd name="T37" fmla="*/ 755 h 780"/>
                <a:gd name="T38" fmla="*/ 27 w 238"/>
                <a:gd name="T39" fmla="*/ 737 h 780"/>
                <a:gd name="T40" fmla="*/ 13 w 238"/>
                <a:gd name="T41" fmla="*/ 715 h 780"/>
                <a:gd name="T42" fmla="*/ 4 w 238"/>
                <a:gd name="T43" fmla="*/ 691 h 780"/>
                <a:gd name="T44" fmla="*/ 0 w 238"/>
                <a:gd name="T45" fmla="*/ 663 h 780"/>
                <a:gd name="T46" fmla="*/ 0 w 238"/>
                <a:gd name="T47" fmla="*/ 117 h 780"/>
                <a:gd name="T48" fmla="*/ 4 w 238"/>
                <a:gd name="T49" fmla="*/ 90 h 780"/>
                <a:gd name="T50" fmla="*/ 13 w 238"/>
                <a:gd name="T51" fmla="*/ 66 h 780"/>
                <a:gd name="T52" fmla="*/ 27 w 238"/>
                <a:gd name="T53" fmla="*/ 44 h 780"/>
                <a:gd name="T54" fmla="*/ 45 w 238"/>
                <a:gd name="T55" fmla="*/ 26 h 780"/>
                <a:gd name="T56" fmla="*/ 68 w 238"/>
                <a:gd name="T57" fmla="*/ 12 h 780"/>
                <a:gd name="T58" fmla="*/ 92 w 238"/>
                <a:gd name="T59" fmla="*/ 3 h 780"/>
                <a:gd name="T60" fmla="*/ 120 w 238"/>
                <a:gd name="T61" fmla="*/ 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8" h="780">
                  <a:moveTo>
                    <a:pt x="120" y="0"/>
                  </a:moveTo>
                  <a:lnTo>
                    <a:pt x="146" y="3"/>
                  </a:lnTo>
                  <a:lnTo>
                    <a:pt x="172" y="12"/>
                  </a:lnTo>
                  <a:lnTo>
                    <a:pt x="193" y="26"/>
                  </a:lnTo>
                  <a:lnTo>
                    <a:pt x="213" y="44"/>
                  </a:lnTo>
                  <a:lnTo>
                    <a:pt x="226" y="66"/>
                  </a:lnTo>
                  <a:lnTo>
                    <a:pt x="235" y="90"/>
                  </a:lnTo>
                  <a:lnTo>
                    <a:pt x="238" y="117"/>
                  </a:lnTo>
                  <a:lnTo>
                    <a:pt x="238" y="663"/>
                  </a:lnTo>
                  <a:lnTo>
                    <a:pt x="235" y="691"/>
                  </a:lnTo>
                  <a:lnTo>
                    <a:pt x="226" y="715"/>
                  </a:lnTo>
                  <a:lnTo>
                    <a:pt x="213" y="737"/>
                  </a:lnTo>
                  <a:lnTo>
                    <a:pt x="193" y="755"/>
                  </a:lnTo>
                  <a:lnTo>
                    <a:pt x="172" y="769"/>
                  </a:lnTo>
                  <a:lnTo>
                    <a:pt x="146" y="778"/>
                  </a:lnTo>
                  <a:lnTo>
                    <a:pt x="120" y="780"/>
                  </a:lnTo>
                  <a:lnTo>
                    <a:pt x="92" y="778"/>
                  </a:lnTo>
                  <a:lnTo>
                    <a:pt x="68" y="769"/>
                  </a:lnTo>
                  <a:lnTo>
                    <a:pt x="45" y="755"/>
                  </a:lnTo>
                  <a:lnTo>
                    <a:pt x="27" y="737"/>
                  </a:lnTo>
                  <a:lnTo>
                    <a:pt x="13" y="715"/>
                  </a:lnTo>
                  <a:lnTo>
                    <a:pt x="4" y="691"/>
                  </a:lnTo>
                  <a:lnTo>
                    <a:pt x="0" y="663"/>
                  </a:lnTo>
                  <a:lnTo>
                    <a:pt x="0" y="117"/>
                  </a:lnTo>
                  <a:lnTo>
                    <a:pt x="4" y="90"/>
                  </a:lnTo>
                  <a:lnTo>
                    <a:pt x="13" y="66"/>
                  </a:lnTo>
                  <a:lnTo>
                    <a:pt x="27" y="44"/>
                  </a:lnTo>
                  <a:lnTo>
                    <a:pt x="45" y="26"/>
                  </a:lnTo>
                  <a:lnTo>
                    <a:pt x="68" y="12"/>
                  </a:lnTo>
                  <a:lnTo>
                    <a:pt x="92" y="3"/>
                  </a:lnTo>
                  <a:lnTo>
                    <a:pt x="1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cs typeface="+mn-ea"/>
                <a:sym typeface="+mn-lt"/>
              </a:endParaRPr>
            </a:p>
          </p:txBody>
        </p:sp>
        <p:sp>
          <p:nvSpPr>
            <p:cNvPr id="29" name="Freeform 86"/>
            <p:cNvSpPr/>
            <p:nvPr/>
          </p:nvSpPr>
          <p:spPr bwMode="auto">
            <a:xfrm>
              <a:off x="2695575" y="2538413"/>
              <a:ext cx="47625" cy="187325"/>
            </a:xfrm>
            <a:custGeom>
              <a:avLst/>
              <a:gdLst>
                <a:gd name="T0" fmla="*/ 119 w 237"/>
                <a:gd name="T1" fmla="*/ 0 h 936"/>
                <a:gd name="T2" fmla="*/ 145 w 237"/>
                <a:gd name="T3" fmla="*/ 3 h 936"/>
                <a:gd name="T4" fmla="*/ 171 w 237"/>
                <a:gd name="T5" fmla="*/ 12 h 936"/>
                <a:gd name="T6" fmla="*/ 192 w 237"/>
                <a:gd name="T7" fmla="*/ 25 h 936"/>
                <a:gd name="T8" fmla="*/ 211 w 237"/>
                <a:gd name="T9" fmla="*/ 44 h 936"/>
                <a:gd name="T10" fmla="*/ 225 w 237"/>
                <a:gd name="T11" fmla="*/ 65 h 936"/>
                <a:gd name="T12" fmla="*/ 234 w 237"/>
                <a:gd name="T13" fmla="*/ 90 h 936"/>
                <a:gd name="T14" fmla="*/ 237 w 237"/>
                <a:gd name="T15" fmla="*/ 117 h 936"/>
                <a:gd name="T16" fmla="*/ 237 w 237"/>
                <a:gd name="T17" fmla="*/ 819 h 936"/>
                <a:gd name="T18" fmla="*/ 234 w 237"/>
                <a:gd name="T19" fmla="*/ 847 h 936"/>
                <a:gd name="T20" fmla="*/ 225 w 237"/>
                <a:gd name="T21" fmla="*/ 871 h 936"/>
                <a:gd name="T22" fmla="*/ 211 w 237"/>
                <a:gd name="T23" fmla="*/ 893 h 936"/>
                <a:gd name="T24" fmla="*/ 192 w 237"/>
                <a:gd name="T25" fmla="*/ 911 h 936"/>
                <a:gd name="T26" fmla="*/ 171 w 237"/>
                <a:gd name="T27" fmla="*/ 925 h 936"/>
                <a:gd name="T28" fmla="*/ 145 w 237"/>
                <a:gd name="T29" fmla="*/ 934 h 936"/>
                <a:gd name="T30" fmla="*/ 119 w 237"/>
                <a:gd name="T31" fmla="*/ 936 h 936"/>
                <a:gd name="T32" fmla="*/ 91 w 237"/>
                <a:gd name="T33" fmla="*/ 934 h 936"/>
                <a:gd name="T34" fmla="*/ 66 w 237"/>
                <a:gd name="T35" fmla="*/ 925 h 936"/>
                <a:gd name="T36" fmla="*/ 44 w 237"/>
                <a:gd name="T37" fmla="*/ 911 h 936"/>
                <a:gd name="T38" fmla="*/ 26 w 237"/>
                <a:gd name="T39" fmla="*/ 893 h 936"/>
                <a:gd name="T40" fmla="*/ 12 w 237"/>
                <a:gd name="T41" fmla="*/ 871 h 936"/>
                <a:gd name="T42" fmla="*/ 3 w 237"/>
                <a:gd name="T43" fmla="*/ 847 h 936"/>
                <a:gd name="T44" fmla="*/ 0 w 237"/>
                <a:gd name="T45" fmla="*/ 819 h 936"/>
                <a:gd name="T46" fmla="*/ 0 w 237"/>
                <a:gd name="T47" fmla="*/ 117 h 936"/>
                <a:gd name="T48" fmla="*/ 3 w 237"/>
                <a:gd name="T49" fmla="*/ 90 h 936"/>
                <a:gd name="T50" fmla="*/ 12 w 237"/>
                <a:gd name="T51" fmla="*/ 65 h 936"/>
                <a:gd name="T52" fmla="*/ 26 w 237"/>
                <a:gd name="T53" fmla="*/ 44 h 936"/>
                <a:gd name="T54" fmla="*/ 44 w 237"/>
                <a:gd name="T55" fmla="*/ 25 h 936"/>
                <a:gd name="T56" fmla="*/ 66 w 237"/>
                <a:gd name="T57" fmla="*/ 12 h 936"/>
                <a:gd name="T58" fmla="*/ 91 w 237"/>
                <a:gd name="T59" fmla="*/ 3 h 936"/>
                <a:gd name="T60" fmla="*/ 119 w 237"/>
                <a:gd name="T61" fmla="*/ 0 h 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37" h="936">
                  <a:moveTo>
                    <a:pt x="119" y="0"/>
                  </a:moveTo>
                  <a:lnTo>
                    <a:pt x="145" y="3"/>
                  </a:lnTo>
                  <a:lnTo>
                    <a:pt x="171" y="12"/>
                  </a:lnTo>
                  <a:lnTo>
                    <a:pt x="192" y="25"/>
                  </a:lnTo>
                  <a:lnTo>
                    <a:pt x="211" y="44"/>
                  </a:lnTo>
                  <a:lnTo>
                    <a:pt x="225" y="65"/>
                  </a:lnTo>
                  <a:lnTo>
                    <a:pt x="234" y="90"/>
                  </a:lnTo>
                  <a:lnTo>
                    <a:pt x="237" y="117"/>
                  </a:lnTo>
                  <a:lnTo>
                    <a:pt x="237" y="819"/>
                  </a:lnTo>
                  <a:lnTo>
                    <a:pt x="234" y="847"/>
                  </a:lnTo>
                  <a:lnTo>
                    <a:pt x="225" y="871"/>
                  </a:lnTo>
                  <a:lnTo>
                    <a:pt x="211" y="893"/>
                  </a:lnTo>
                  <a:lnTo>
                    <a:pt x="192" y="911"/>
                  </a:lnTo>
                  <a:lnTo>
                    <a:pt x="171" y="925"/>
                  </a:lnTo>
                  <a:lnTo>
                    <a:pt x="145" y="934"/>
                  </a:lnTo>
                  <a:lnTo>
                    <a:pt x="119" y="936"/>
                  </a:lnTo>
                  <a:lnTo>
                    <a:pt x="91" y="934"/>
                  </a:lnTo>
                  <a:lnTo>
                    <a:pt x="66" y="925"/>
                  </a:lnTo>
                  <a:lnTo>
                    <a:pt x="44" y="911"/>
                  </a:lnTo>
                  <a:lnTo>
                    <a:pt x="26" y="893"/>
                  </a:lnTo>
                  <a:lnTo>
                    <a:pt x="12" y="871"/>
                  </a:lnTo>
                  <a:lnTo>
                    <a:pt x="3" y="847"/>
                  </a:lnTo>
                  <a:lnTo>
                    <a:pt x="0" y="819"/>
                  </a:lnTo>
                  <a:lnTo>
                    <a:pt x="0" y="117"/>
                  </a:lnTo>
                  <a:lnTo>
                    <a:pt x="3" y="90"/>
                  </a:lnTo>
                  <a:lnTo>
                    <a:pt x="12" y="65"/>
                  </a:lnTo>
                  <a:lnTo>
                    <a:pt x="26" y="44"/>
                  </a:lnTo>
                  <a:lnTo>
                    <a:pt x="44" y="25"/>
                  </a:lnTo>
                  <a:lnTo>
                    <a:pt x="66" y="12"/>
                  </a:lnTo>
                  <a:lnTo>
                    <a:pt x="91" y="3"/>
                  </a:lnTo>
                  <a:lnTo>
                    <a:pt x="1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cs typeface="+mn-ea"/>
                <a:sym typeface="+mn-lt"/>
              </a:endParaRPr>
            </a:p>
          </p:txBody>
        </p:sp>
        <p:sp>
          <p:nvSpPr>
            <p:cNvPr id="30" name="Freeform 87"/>
            <p:cNvSpPr/>
            <p:nvPr/>
          </p:nvSpPr>
          <p:spPr bwMode="auto">
            <a:xfrm>
              <a:off x="2428875" y="2376488"/>
              <a:ext cx="690563" cy="449263"/>
            </a:xfrm>
            <a:custGeom>
              <a:avLst/>
              <a:gdLst>
                <a:gd name="T0" fmla="*/ 3325 w 3483"/>
                <a:gd name="T1" fmla="*/ 0 h 2264"/>
                <a:gd name="T2" fmla="*/ 3387 w 3483"/>
                <a:gd name="T3" fmla="*/ 12 h 2264"/>
                <a:gd name="T4" fmla="*/ 3437 w 3483"/>
                <a:gd name="T5" fmla="*/ 46 h 2264"/>
                <a:gd name="T6" fmla="*/ 3471 w 3483"/>
                <a:gd name="T7" fmla="*/ 95 h 2264"/>
                <a:gd name="T8" fmla="*/ 3483 w 3483"/>
                <a:gd name="T9" fmla="*/ 156 h 2264"/>
                <a:gd name="T10" fmla="*/ 3270 w 3483"/>
                <a:gd name="T11" fmla="*/ 1716 h 2264"/>
                <a:gd name="T12" fmla="*/ 3330 w 3483"/>
                <a:gd name="T13" fmla="*/ 1587 h 2264"/>
                <a:gd name="T14" fmla="*/ 3367 w 3483"/>
                <a:gd name="T15" fmla="*/ 1449 h 2264"/>
                <a:gd name="T16" fmla="*/ 3380 w 3483"/>
                <a:gd name="T17" fmla="*/ 1307 h 2264"/>
                <a:gd name="T18" fmla="*/ 3369 w 3483"/>
                <a:gd name="T19" fmla="*/ 1171 h 2264"/>
                <a:gd name="T20" fmla="*/ 3337 w 3483"/>
                <a:gd name="T21" fmla="*/ 1041 h 2264"/>
                <a:gd name="T22" fmla="*/ 3283 w 3483"/>
                <a:gd name="T23" fmla="*/ 919 h 2264"/>
                <a:gd name="T24" fmla="*/ 3210 w 3483"/>
                <a:gd name="T25" fmla="*/ 805 h 2264"/>
                <a:gd name="T26" fmla="*/ 3166 w 3483"/>
                <a:gd name="T27" fmla="*/ 313 h 2264"/>
                <a:gd name="T28" fmla="*/ 317 w 3483"/>
                <a:gd name="T29" fmla="*/ 1952 h 2264"/>
                <a:gd name="T30" fmla="*/ 2042 w 3483"/>
                <a:gd name="T31" fmla="*/ 1992 h 2264"/>
                <a:gd name="T32" fmla="*/ 2153 w 3483"/>
                <a:gd name="T33" fmla="*/ 2057 h 2264"/>
                <a:gd name="T34" fmla="*/ 2272 w 3483"/>
                <a:gd name="T35" fmla="*/ 2105 h 2264"/>
                <a:gd name="T36" fmla="*/ 2399 w 3483"/>
                <a:gd name="T37" fmla="*/ 2135 h 2264"/>
                <a:gd name="T38" fmla="*/ 2530 w 3483"/>
                <a:gd name="T39" fmla="*/ 2144 h 2264"/>
                <a:gd name="T40" fmla="*/ 2675 w 3483"/>
                <a:gd name="T41" fmla="*/ 2132 h 2264"/>
                <a:gd name="T42" fmla="*/ 2815 w 3483"/>
                <a:gd name="T43" fmla="*/ 2096 h 2264"/>
                <a:gd name="T44" fmla="*/ 2946 w 3483"/>
                <a:gd name="T45" fmla="*/ 2036 h 2264"/>
                <a:gd name="T46" fmla="*/ 3170 w 3483"/>
                <a:gd name="T47" fmla="*/ 2257 h 2264"/>
                <a:gd name="T48" fmla="*/ 3180 w 3483"/>
                <a:gd name="T49" fmla="*/ 2264 h 2264"/>
                <a:gd name="T50" fmla="*/ 127 w 3483"/>
                <a:gd name="T51" fmla="*/ 2261 h 2264"/>
                <a:gd name="T52" fmla="*/ 70 w 3483"/>
                <a:gd name="T53" fmla="*/ 2238 h 2264"/>
                <a:gd name="T54" fmla="*/ 27 w 3483"/>
                <a:gd name="T55" fmla="*/ 2195 h 2264"/>
                <a:gd name="T56" fmla="*/ 3 w 3483"/>
                <a:gd name="T57" fmla="*/ 2139 h 2264"/>
                <a:gd name="T58" fmla="*/ 0 w 3483"/>
                <a:gd name="T59" fmla="*/ 156 h 2264"/>
                <a:gd name="T60" fmla="*/ 13 w 3483"/>
                <a:gd name="T61" fmla="*/ 96 h 2264"/>
                <a:gd name="T62" fmla="*/ 47 w 3483"/>
                <a:gd name="T63" fmla="*/ 46 h 2264"/>
                <a:gd name="T64" fmla="*/ 97 w 3483"/>
                <a:gd name="T65" fmla="*/ 12 h 2264"/>
                <a:gd name="T66" fmla="*/ 159 w 3483"/>
                <a:gd name="T67" fmla="*/ 0 h 2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83" h="2264">
                  <a:moveTo>
                    <a:pt x="159" y="0"/>
                  </a:moveTo>
                  <a:lnTo>
                    <a:pt x="3325" y="0"/>
                  </a:lnTo>
                  <a:lnTo>
                    <a:pt x="3357" y="4"/>
                  </a:lnTo>
                  <a:lnTo>
                    <a:pt x="3387" y="12"/>
                  </a:lnTo>
                  <a:lnTo>
                    <a:pt x="3413" y="27"/>
                  </a:lnTo>
                  <a:lnTo>
                    <a:pt x="3437" y="46"/>
                  </a:lnTo>
                  <a:lnTo>
                    <a:pt x="3456" y="69"/>
                  </a:lnTo>
                  <a:lnTo>
                    <a:pt x="3471" y="95"/>
                  </a:lnTo>
                  <a:lnTo>
                    <a:pt x="3479" y="125"/>
                  </a:lnTo>
                  <a:lnTo>
                    <a:pt x="3483" y="156"/>
                  </a:lnTo>
                  <a:lnTo>
                    <a:pt x="3483" y="1927"/>
                  </a:lnTo>
                  <a:lnTo>
                    <a:pt x="3270" y="1716"/>
                  </a:lnTo>
                  <a:lnTo>
                    <a:pt x="3303" y="1653"/>
                  </a:lnTo>
                  <a:lnTo>
                    <a:pt x="3330" y="1587"/>
                  </a:lnTo>
                  <a:lnTo>
                    <a:pt x="3351" y="1520"/>
                  </a:lnTo>
                  <a:lnTo>
                    <a:pt x="3367" y="1449"/>
                  </a:lnTo>
                  <a:lnTo>
                    <a:pt x="3377" y="1379"/>
                  </a:lnTo>
                  <a:lnTo>
                    <a:pt x="3380" y="1307"/>
                  </a:lnTo>
                  <a:lnTo>
                    <a:pt x="3377" y="1239"/>
                  </a:lnTo>
                  <a:lnTo>
                    <a:pt x="3369" y="1171"/>
                  </a:lnTo>
                  <a:lnTo>
                    <a:pt x="3355" y="1105"/>
                  </a:lnTo>
                  <a:lnTo>
                    <a:pt x="3337" y="1041"/>
                  </a:lnTo>
                  <a:lnTo>
                    <a:pt x="3312" y="979"/>
                  </a:lnTo>
                  <a:lnTo>
                    <a:pt x="3283" y="919"/>
                  </a:lnTo>
                  <a:lnTo>
                    <a:pt x="3249" y="860"/>
                  </a:lnTo>
                  <a:lnTo>
                    <a:pt x="3210" y="805"/>
                  </a:lnTo>
                  <a:lnTo>
                    <a:pt x="3166" y="753"/>
                  </a:lnTo>
                  <a:lnTo>
                    <a:pt x="3166" y="313"/>
                  </a:lnTo>
                  <a:lnTo>
                    <a:pt x="317" y="313"/>
                  </a:lnTo>
                  <a:lnTo>
                    <a:pt x="317" y="1952"/>
                  </a:lnTo>
                  <a:lnTo>
                    <a:pt x="1989" y="1952"/>
                  </a:lnTo>
                  <a:lnTo>
                    <a:pt x="2042" y="1992"/>
                  </a:lnTo>
                  <a:lnTo>
                    <a:pt x="2096" y="2027"/>
                  </a:lnTo>
                  <a:lnTo>
                    <a:pt x="2153" y="2057"/>
                  </a:lnTo>
                  <a:lnTo>
                    <a:pt x="2211" y="2083"/>
                  </a:lnTo>
                  <a:lnTo>
                    <a:pt x="2272" y="2105"/>
                  </a:lnTo>
                  <a:lnTo>
                    <a:pt x="2335" y="2122"/>
                  </a:lnTo>
                  <a:lnTo>
                    <a:pt x="2399" y="2135"/>
                  </a:lnTo>
                  <a:lnTo>
                    <a:pt x="2464" y="2142"/>
                  </a:lnTo>
                  <a:lnTo>
                    <a:pt x="2530" y="2144"/>
                  </a:lnTo>
                  <a:lnTo>
                    <a:pt x="2604" y="2141"/>
                  </a:lnTo>
                  <a:lnTo>
                    <a:pt x="2675" y="2132"/>
                  </a:lnTo>
                  <a:lnTo>
                    <a:pt x="2746" y="2117"/>
                  </a:lnTo>
                  <a:lnTo>
                    <a:pt x="2815" y="2096"/>
                  </a:lnTo>
                  <a:lnTo>
                    <a:pt x="2882" y="2069"/>
                  </a:lnTo>
                  <a:lnTo>
                    <a:pt x="2946" y="2036"/>
                  </a:lnTo>
                  <a:lnTo>
                    <a:pt x="3166" y="2253"/>
                  </a:lnTo>
                  <a:lnTo>
                    <a:pt x="3170" y="2257"/>
                  </a:lnTo>
                  <a:lnTo>
                    <a:pt x="3175" y="2260"/>
                  </a:lnTo>
                  <a:lnTo>
                    <a:pt x="3180" y="2264"/>
                  </a:lnTo>
                  <a:lnTo>
                    <a:pt x="159" y="2264"/>
                  </a:lnTo>
                  <a:lnTo>
                    <a:pt x="127" y="2261"/>
                  </a:lnTo>
                  <a:lnTo>
                    <a:pt x="97" y="2252"/>
                  </a:lnTo>
                  <a:lnTo>
                    <a:pt x="70" y="2238"/>
                  </a:lnTo>
                  <a:lnTo>
                    <a:pt x="47" y="2218"/>
                  </a:lnTo>
                  <a:lnTo>
                    <a:pt x="27" y="2195"/>
                  </a:lnTo>
                  <a:lnTo>
                    <a:pt x="13" y="2169"/>
                  </a:lnTo>
                  <a:lnTo>
                    <a:pt x="3" y="2139"/>
                  </a:lnTo>
                  <a:lnTo>
                    <a:pt x="0" y="2109"/>
                  </a:lnTo>
                  <a:lnTo>
                    <a:pt x="0" y="156"/>
                  </a:lnTo>
                  <a:lnTo>
                    <a:pt x="3" y="125"/>
                  </a:lnTo>
                  <a:lnTo>
                    <a:pt x="13" y="96"/>
                  </a:lnTo>
                  <a:lnTo>
                    <a:pt x="27" y="69"/>
                  </a:lnTo>
                  <a:lnTo>
                    <a:pt x="47" y="46"/>
                  </a:lnTo>
                  <a:lnTo>
                    <a:pt x="70" y="27"/>
                  </a:lnTo>
                  <a:lnTo>
                    <a:pt x="97" y="12"/>
                  </a:lnTo>
                  <a:lnTo>
                    <a:pt x="127" y="4"/>
                  </a:lnTo>
                  <a:lnTo>
                    <a:pt x="1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cs typeface="+mn-ea"/>
                <a:sym typeface="+mn-lt"/>
              </a:endParaRPr>
            </a:p>
          </p:txBody>
        </p:sp>
        <p:sp>
          <p:nvSpPr>
            <p:cNvPr id="31" name="Freeform 88"/>
            <p:cNvSpPr>
              <a:spLocks noEditPoints="1"/>
            </p:cNvSpPr>
            <p:nvPr/>
          </p:nvSpPr>
          <p:spPr bwMode="auto">
            <a:xfrm>
              <a:off x="2794000" y="2500313"/>
              <a:ext cx="309563" cy="304800"/>
            </a:xfrm>
            <a:custGeom>
              <a:avLst/>
              <a:gdLst>
                <a:gd name="T0" fmla="*/ 583 w 1559"/>
                <a:gd name="T1" fmla="*/ 151 h 1537"/>
                <a:gd name="T2" fmla="*/ 433 w 1559"/>
                <a:gd name="T3" fmla="*/ 203 h 1537"/>
                <a:gd name="T4" fmla="*/ 303 w 1559"/>
                <a:gd name="T5" fmla="*/ 299 h 1537"/>
                <a:gd name="T6" fmla="*/ 207 w 1559"/>
                <a:gd name="T7" fmla="*/ 426 h 1537"/>
                <a:gd name="T8" fmla="*/ 152 w 1559"/>
                <a:gd name="T9" fmla="*/ 576 h 1537"/>
                <a:gd name="T10" fmla="*/ 145 w 1559"/>
                <a:gd name="T11" fmla="*/ 736 h 1537"/>
                <a:gd name="T12" fmla="*/ 183 w 1559"/>
                <a:gd name="T13" fmla="*/ 889 h 1537"/>
                <a:gd name="T14" fmla="*/ 267 w 1559"/>
                <a:gd name="T15" fmla="*/ 1025 h 1537"/>
                <a:gd name="T16" fmla="*/ 387 w 1559"/>
                <a:gd name="T17" fmla="*/ 1132 h 1537"/>
                <a:gd name="T18" fmla="*/ 531 w 1559"/>
                <a:gd name="T19" fmla="*/ 1201 h 1537"/>
                <a:gd name="T20" fmla="*/ 691 w 1559"/>
                <a:gd name="T21" fmla="*/ 1224 h 1537"/>
                <a:gd name="T22" fmla="*/ 851 w 1559"/>
                <a:gd name="T23" fmla="*/ 1201 h 1537"/>
                <a:gd name="T24" fmla="*/ 996 w 1559"/>
                <a:gd name="T25" fmla="*/ 1132 h 1537"/>
                <a:gd name="T26" fmla="*/ 1117 w 1559"/>
                <a:gd name="T27" fmla="*/ 1025 h 1537"/>
                <a:gd name="T28" fmla="*/ 1199 w 1559"/>
                <a:gd name="T29" fmla="*/ 889 h 1537"/>
                <a:gd name="T30" fmla="*/ 1238 w 1559"/>
                <a:gd name="T31" fmla="*/ 736 h 1537"/>
                <a:gd name="T32" fmla="*/ 1230 w 1559"/>
                <a:gd name="T33" fmla="*/ 576 h 1537"/>
                <a:gd name="T34" fmla="*/ 1176 w 1559"/>
                <a:gd name="T35" fmla="*/ 426 h 1537"/>
                <a:gd name="T36" fmla="*/ 1080 w 1559"/>
                <a:gd name="T37" fmla="*/ 299 h 1537"/>
                <a:gd name="T38" fmla="*/ 950 w 1559"/>
                <a:gd name="T39" fmla="*/ 203 h 1537"/>
                <a:gd name="T40" fmla="*/ 800 w 1559"/>
                <a:gd name="T41" fmla="*/ 151 h 1537"/>
                <a:gd name="T42" fmla="*/ 691 w 1559"/>
                <a:gd name="T43" fmla="*/ 0 h 1537"/>
                <a:gd name="T44" fmla="*/ 871 w 1559"/>
                <a:gd name="T45" fmla="*/ 23 h 1537"/>
                <a:gd name="T46" fmla="*/ 1037 w 1559"/>
                <a:gd name="T47" fmla="*/ 91 h 1537"/>
                <a:gd name="T48" fmla="*/ 1181 w 1559"/>
                <a:gd name="T49" fmla="*/ 200 h 1537"/>
                <a:gd name="T50" fmla="*/ 1291 w 1559"/>
                <a:gd name="T51" fmla="*/ 341 h 1537"/>
                <a:gd name="T52" fmla="*/ 1359 w 1559"/>
                <a:gd name="T53" fmla="*/ 504 h 1537"/>
                <a:gd name="T54" fmla="*/ 1382 w 1559"/>
                <a:gd name="T55" fmla="*/ 682 h 1537"/>
                <a:gd name="T56" fmla="*/ 1357 w 1559"/>
                <a:gd name="T57" fmla="*/ 865 h 1537"/>
                <a:gd name="T58" fmla="*/ 1284 w 1559"/>
                <a:gd name="T59" fmla="*/ 1032 h 1537"/>
                <a:gd name="T60" fmla="*/ 1243 w 1559"/>
                <a:gd name="T61" fmla="*/ 1164 h 1537"/>
                <a:gd name="T62" fmla="*/ 1288 w 1559"/>
                <a:gd name="T63" fmla="*/ 1174 h 1537"/>
                <a:gd name="T64" fmla="*/ 1551 w 1559"/>
                <a:gd name="T65" fmla="*/ 1434 h 1537"/>
                <a:gd name="T66" fmla="*/ 1557 w 1559"/>
                <a:gd name="T67" fmla="*/ 1486 h 1537"/>
                <a:gd name="T68" fmla="*/ 1524 w 1559"/>
                <a:gd name="T69" fmla="*/ 1529 h 1537"/>
                <a:gd name="T70" fmla="*/ 1471 w 1559"/>
                <a:gd name="T71" fmla="*/ 1535 h 1537"/>
                <a:gd name="T72" fmla="*/ 1201 w 1559"/>
                <a:gd name="T73" fmla="*/ 1283 h 1537"/>
                <a:gd name="T74" fmla="*/ 1181 w 1559"/>
                <a:gd name="T75" fmla="*/ 1242 h 1537"/>
                <a:gd name="T76" fmla="*/ 1099 w 1559"/>
                <a:gd name="T77" fmla="*/ 1232 h 1537"/>
                <a:gd name="T78" fmla="*/ 935 w 1559"/>
                <a:gd name="T79" fmla="*/ 1320 h 1537"/>
                <a:gd name="T80" fmla="*/ 754 w 1559"/>
                <a:gd name="T81" fmla="*/ 1361 h 1537"/>
                <a:gd name="T82" fmla="*/ 571 w 1559"/>
                <a:gd name="T83" fmla="*/ 1353 h 1537"/>
                <a:gd name="T84" fmla="*/ 400 w 1559"/>
                <a:gd name="T85" fmla="*/ 1300 h 1537"/>
                <a:gd name="T86" fmla="*/ 248 w 1559"/>
                <a:gd name="T87" fmla="*/ 1205 h 1537"/>
                <a:gd name="T88" fmla="*/ 125 w 1559"/>
                <a:gd name="T89" fmla="*/ 1072 h 1537"/>
                <a:gd name="T90" fmla="*/ 42 w 1559"/>
                <a:gd name="T91" fmla="*/ 916 h 1537"/>
                <a:gd name="T92" fmla="*/ 3 w 1559"/>
                <a:gd name="T93" fmla="*/ 742 h 1537"/>
                <a:gd name="T94" fmla="*/ 11 w 1559"/>
                <a:gd name="T95" fmla="*/ 562 h 1537"/>
                <a:gd name="T96" fmla="*/ 65 w 1559"/>
                <a:gd name="T97" fmla="*/ 394 h 1537"/>
                <a:gd name="T98" fmla="*/ 161 w 1559"/>
                <a:gd name="T99" fmla="*/ 244 h 1537"/>
                <a:gd name="T100" fmla="*/ 295 w 1559"/>
                <a:gd name="T101" fmla="*/ 122 h 1537"/>
                <a:gd name="T102" fmla="*/ 454 w 1559"/>
                <a:gd name="T103" fmla="*/ 41 h 1537"/>
                <a:gd name="T104" fmla="*/ 630 w 1559"/>
                <a:gd name="T105" fmla="*/ 2 h 1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59" h="1537">
                  <a:moveTo>
                    <a:pt x="691" y="140"/>
                  </a:moveTo>
                  <a:lnTo>
                    <a:pt x="637" y="142"/>
                  </a:lnTo>
                  <a:lnTo>
                    <a:pt x="583" y="151"/>
                  </a:lnTo>
                  <a:lnTo>
                    <a:pt x="531" y="163"/>
                  </a:lnTo>
                  <a:lnTo>
                    <a:pt x="481" y="181"/>
                  </a:lnTo>
                  <a:lnTo>
                    <a:pt x="433" y="203"/>
                  </a:lnTo>
                  <a:lnTo>
                    <a:pt x="387" y="231"/>
                  </a:lnTo>
                  <a:lnTo>
                    <a:pt x="343" y="262"/>
                  </a:lnTo>
                  <a:lnTo>
                    <a:pt x="303" y="299"/>
                  </a:lnTo>
                  <a:lnTo>
                    <a:pt x="267" y="339"/>
                  </a:lnTo>
                  <a:lnTo>
                    <a:pt x="235" y="381"/>
                  </a:lnTo>
                  <a:lnTo>
                    <a:pt x="207" y="426"/>
                  </a:lnTo>
                  <a:lnTo>
                    <a:pt x="183" y="475"/>
                  </a:lnTo>
                  <a:lnTo>
                    <a:pt x="165" y="524"/>
                  </a:lnTo>
                  <a:lnTo>
                    <a:pt x="152" y="576"/>
                  </a:lnTo>
                  <a:lnTo>
                    <a:pt x="145" y="628"/>
                  </a:lnTo>
                  <a:lnTo>
                    <a:pt x="142" y="682"/>
                  </a:lnTo>
                  <a:lnTo>
                    <a:pt x="145" y="736"/>
                  </a:lnTo>
                  <a:lnTo>
                    <a:pt x="152" y="788"/>
                  </a:lnTo>
                  <a:lnTo>
                    <a:pt x="165" y="840"/>
                  </a:lnTo>
                  <a:lnTo>
                    <a:pt x="183" y="889"/>
                  </a:lnTo>
                  <a:lnTo>
                    <a:pt x="207" y="937"/>
                  </a:lnTo>
                  <a:lnTo>
                    <a:pt x="235" y="982"/>
                  </a:lnTo>
                  <a:lnTo>
                    <a:pt x="267" y="1025"/>
                  </a:lnTo>
                  <a:lnTo>
                    <a:pt x="303" y="1065"/>
                  </a:lnTo>
                  <a:lnTo>
                    <a:pt x="343" y="1101"/>
                  </a:lnTo>
                  <a:lnTo>
                    <a:pt x="387" y="1132"/>
                  </a:lnTo>
                  <a:lnTo>
                    <a:pt x="433" y="1160"/>
                  </a:lnTo>
                  <a:lnTo>
                    <a:pt x="481" y="1183"/>
                  </a:lnTo>
                  <a:lnTo>
                    <a:pt x="531" y="1201"/>
                  </a:lnTo>
                  <a:lnTo>
                    <a:pt x="583" y="1213"/>
                  </a:lnTo>
                  <a:lnTo>
                    <a:pt x="637" y="1221"/>
                  </a:lnTo>
                  <a:lnTo>
                    <a:pt x="691" y="1224"/>
                  </a:lnTo>
                  <a:lnTo>
                    <a:pt x="746" y="1221"/>
                  </a:lnTo>
                  <a:lnTo>
                    <a:pt x="800" y="1213"/>
                  </a:lnTo>
                  <a:lnTo>
                    <a:pt x="851" y="1201"/>
                  </a:lnTo>
                  <a:lnTo>
                    <a:pt x="902" y="1183"/>
                  </a:lnTo>
                  <a:lnTo>
                    <a:pt x="950" y="1160"/>
                  </a:lnTo>
                  <a:lnTo>
                    <a:pt x="996" y="1132"/>
                  </a:lnTo>
                  <a:lnTo>
                    <a:pt x="1040" y="1101"/>
                  </a:lnTo>
                  <a:lnTo>
                    <a:pt x="1080" y="1065"/>
                  </a:lnTo>
                  <a:lnTo>
                    <a:pt x="1117" y="1025"/>
                  </a:lnTo>
                  <a:lnTo>
                    <a:pt x="1149" y="982"/>
                  </a:lnTo>
                  <a:lnTo>
                    <a:pt x="1176" y="937"/>
                  </a:lnTo>
                  <a:lnTo>
                    <a:pt x="1199" y="889"/>
                  </a:lnTo>
                  <a:lnTo>
                    <a:pt x="1217" y="840"/>
                  </a:lnTo>
                  <a:lnTo>
                    <a:pt x="1230" y="788"/>
                  </a:lnTo>
                  <a:lnTo>
                    <a:pt x="1238" y="736"/>
                  </a:lnTo>
                  <a:lnTo>
                    <a:pt x="1240" y="682"/>
                  </a:lnTo>
                  <a:lnTo>
                    <a:pt x="1238" y="628"/>
                  </a:lnTo>
                  <a:lnTo>
                    <a:pt x="1230" y="576"/>
                  </a:lnTo>
                  <a:lnTo>
                    <a:pt x="1217" y="524"/>
                  </a:lnTo>
                  <a:lnTo>
                    <a:pt x="1199" y="475"/>
                  </a:lnTo>
                  <a:lnTo>
                    <a:pt x="1176" y="426"/>
                  </a:lnTo>
                  <a:lnTo>
                    <a:pt x="1149" y="381"/>
                  </a:lnTo>
                  <a:lnTo>
                    <a:pt x="1117" y="339"/>
                  </a:lnTo>
                  <a:lnTo>
                    <a:pt x="1080" y="299"/>
                  </a:lnTo>
                  <a:lnTo>
                    <a:pt x="1040" y="262"/>
                  </a:lnTo>
                  <a:lnTo>
                    <a:pt x="996" y="231"/>
                  </a:lnTo>
                  <a:lnTo>
                    <a:pt x="950" y="203"/>
                  </a:lnTo>
                  <a:lnTo>
                    <a:pt x="902" y="181"/>
                  </a:lnTo>
                  <a:lnTo>
                    <a:pt x="851" y="163"/>
                  </a:lnTo>
                  <a:lnTo>
                    <a:pt x="800" y="151"/>
                  </a:lnTo>
                  <a:lnTo>
                    <a:pt x="746" y="142"/>
                  </a:lnTo>
                  <a:lnTo>
                    <a:pt x="691" y="140"/>
                  </a:lnTo>
                  <a:close/>
                  <a:moveTo>
                    <a:pt x="691" y="0"/>
                  </a:moveTo>
                  <a:lnTo>
                    <a:pt x="753" y="2"/>
                  </a:lnTo>
                  <a:lnTo>
                    <a:pt x="813" y="11"/>
                  </a:lnTo>
                  <a:lnTo>
                    <a:pt x="871" y="23"/>
                  </a:lnTo>
                  <a:lnTo>
                    <a:pt x="928" y="41"/>
                  </a:lnTo>
                  <a:lnTo>
                    <a:pt x="983" y="63"/>
                  </a:lnTo>
                  <a:lnTo>
                    <a:pt x="1037" y="91"/>
                  </a:lnTo>
                  <a:lnTo>
                    <a:pt x="1087" y="122"/>
                  </a:lnTo>
                  <a:lnTo>
                    <a:pt x="1135" y="159"/>
                  </a:lnTo>
                  <a:lnTo>
                    <a:pt x="1181" y="200"/>
                  </a:lnTo>
                  <a:lnTo>
                    <a:pt x="1221" y="244"/>
                  </a:lnTo>
                  <a:lnTo>
                    <a:pt x="1259" y="292"/>
                  </a:lnTo>
                  <a:lnTo>
                    <a:pt x="1291" y="341"/>
                  </a:lnTo>
                  <a:lnTo>
                    <a:pt x="1318" y="394"/>
                  </a:lnTo>
                  <a:lnTo>
                    <a:pt x="1341" y="448"/>
                  </a:lnTo>
                  <a:lnTo>
                    <a:pt x="1359" y="504"/>
                  </a:lnTo>
                  <a:lnTo>
                    <a:pt x="1372" y="562"/>
                  </a:lnTo>
                  <a:lnTo>
                    <a:pt x="1380" y="621"/>
                  </a:lnTo>
                  <a:lnTo>
                    <a:pt x="1382" y="682"/>
                  </a:lnTo>
                  <a:lnTo>
                    <a:pt x="1379" y="744"/>
                  </a:lnTo>
                  <a:lnTo>
                    <a:pt x="1372" y="805"/>
                  </a:lnTo>
                  <a:lnTo>
                    <a:pt x="1357" y="865"/>
                  </a:lnTo>
                  <a:lnTo>
                    <a:pt x="1338" y="923"/>
                  </a:lnTo>
                  <a:lnTo>
                    <a:pt x="1313" y="979"/>
                  </a:lnTo>
                  <a:lnTo>
                    <a:pt x="1284" y="1032"/>
                  </a:lnTo>
                  <a:lnTo>
                    <a:pt x="1249" y="1083"/>
                  </a:lnTo>
                  <a:lnTo>
                    <a:pt x="1210" y="1131"/>
                  </a:lnTo>
                  <a:lnTo>
                    <a:pt x="1243" y="1164"/>
                  </a:lnTo>
                  <a:lnTo>
                    <a:pt x="1259" y="1164"/>
                  </a:lnTo>
                  <a:lnTo>
                    <a:pt x="1274" y="1167"/>
                  </a:lnTo>
                  <a:lnTo>
                    <a:pt x="1288" y="1174"/>
                  </a:lnTo>
                  <a:lnTo>
                    <a:pt x="1301" y="1184"/>
                  </a:lnTo>
                  <a:lnTo>
                    <a:pt x="1539" y="1419"/>
                  </a:lnTo>
                  <a:lnTo>
                    <a:pt x="1551" y="1434"/>
                  </a:lnTo>
                  <a:lnTo>
                    <a:pt x="1557" y="1451"/>
                  </a:lnTo>
                  <a:lnTo>
                    <a:pt x="1559" y="1468"/>
                  </a:lnTo>
                  <a:lnTo>
                    <a:pt x="1557" y="1486"/>
                  </a:lnTo>
                  <a:lnTo>
                    <a:pt x="1551" y="1503"/>
                  </a:lnTo>
                  <a:lnTo>
                    <a:pt x="1539" y="1517"/>
                  </a:lnTo>
                  <a:lnTo>
                    <a:pt x="1524" y="1529"/>
                  </a:lnTo>
                  <a:lnTo>
                    <a:pt x="1507" y="1535"/>
                  </a:lnTo>
                  <a:lnTo>
                    <a:pt x="1489" y="1537"/>
                  </a:lnTo>
                  <a:lnTo>
                    <a:pt x="1471" y="1535"/>
                  </a:lnTo>
                  <a:lnTo>
                    <a:pt x="1454" y="1529"/>
                  </a:lnTo>
                  <a:lnTo>
                    <a:pt x="1439" y="1517"/>
                  </a:lnTo>
                  <a:lnTo>
                    <a:pt x="1201" y="1283"/>
                  </a:lnTo>
                  <a:lnTo>
                    <a:pt x="1190" y="1270"/>
                  </a:lnTo>
                  <a:lnTo>
                    <a:pt x="1184" y="1256"/>
                  </a:lnTo>
                  <a:lnTo>
                    <a:pt x="1181" y="1242"/>
                  </a:lnTo>
                  <a:lnTo>
                    <a:pt x="1181" y="1226"/>
                  </a:lnTo>
                  <a:lnTo>
                    <a:pt x="1148" y="1193"/>
                  </a:lnTo>
                  <a:lnTo>
                    <a:pt x="1099" y="1232"/>
                  </a:lnTo>
                  <a:lnTo>
                    <a:pt x="1046" y="1266"/>
                  </a:lnTo>
                  <a:lnTo>
                    <a:pt x="992" y="1295"/>
                  </a:lnTo>
                  <a:lnTo>
                    <a:pt x="935" y="1320"/>
                  </a:lnTo>
                  <a:lnTo>
                    <a:pt x="877" y="1338"/>
                  </a:lnTo>
                  <a:lnTo>
                    <a:pt x="817" y="1352"/>
                  </a:lnTo>
                  <a:lnTo>
                    <a:pt x="754" y="1361"/>
                  </a:lnTo>
                  <a:lnTo>
                    <a:pt x="691" y="1364"/>
                  </a:lnTo>
                  <a:lnTo>
                    <a:pt x="630" y="1361"/>
                  </a:lnTo>
                  <a:lnTo>
                    <a:pt x="571" y="1353"/>
                  </a:lnTo>
                  <a:lnTo>
                    <a:pt x="512" y="1341"/>
                  </a:lnTo>
                  <a:lnTo>
                    <a:pt x="454" y="1323"/>
                  </a:lnTo>
                  <a:lnTo>
                    <a:pt x="400" y="1300"/>
                  </a:lnTo>
                  <a:lnTo>
                    <a:pt x="347" y="1273"/>
                  </a:lnTo>
                  <a:lnTo>
                    <a:pt x="295" y="1241"/>
                  </a:lnTo>
                  <a:lnTo>
                    <a:pt x="248" y="1205"/>
                  </a:lnTo>
                  <a:lnTo>
                    <a:pt x="203" y="1164"/>
                  </a:lnTo>
                  <a:lnTo>
                    <a:pt x="161" y="1120"/>
                  </a:lnTo>
                  <a:lnTo>
                    <a:pt x="125" y="1072"/>
                  </a:lnTo>
                  <a:lnTo>
                    <a:pt x="93" y="1022"/>
                  </a:lnTo>
                  <a:lnTo>
                    <a:pt x="65" y="969"/>
                  </a:lnTo>
                  <a:lnTo>
                    <a:pt x="42" y="916"/>
                  </a:lnTo>
                  <a:lnTo>
                    <a:pt x="23" y="859"/>
                  </a:lnTo>
                  <a:lnTo>
                    <a:pt x="11" y="801"/>
                  </a:lnTo>
                  <a:lnTo>
                    <a:pt x="3" y="742"/>
                  </a:lnTo>
                  <a:lnTo>
                    <a:pt x="0" y="682"/>
                  </a:lnTo>
                  <a:lnTo>
                    <a:pt x="3" y="621"/>
                  </a:lnTo>
                  <a:lnTo>
                    <a:pt x="11" y="562"/>
                  </a:lnTo>
                  <a:lnTo>
                    <a:pt x="23" y="504"/>
                  </a:lnTo>
                  <a:lnTo>
                    <a:pt x="42" y="448"/>
                  </a:lnTo>
                  <a:lnTo>
                    <a:pt x="65" y="394"/>
                  </a:lnTo>
                  <a:lnTo>
                    <a:pt x="93" y="341"/>
                  </a:lnTo>
                  <a:lnTo>
                    <a:pt x="125" y="292"/>
                  </a:lnTo>
                  <a:lnTo>
                    <a:pt x="161" y="244"/>
                  </a:lnTo>
                  <a:lnTo>
                    <a:pt x="203" y="200"/>
                  </a:lnTo>
                  <a:lnTo>
                    <a:pt x="248" y="159"/>
                  </a:lnTo>
                  <a:lnTo>
                    <a:pt x="295" y="122"/>
                  </a:lnTo>
                  <a:lnTo>
                    <a:pt x="347" y="91"/>
                  </a:lnTo>
                  <a:lnTo>
                    <a:pt x="400" y="63"/>
                  </a:lnTo>
                  <a:lnTo>
                    <a:pt x="454" y="41"/>
                  </a:lnTo>
                  <a:lnTo>
                    <a:pt x="512" y="23"/>
                  </a:lnTo>
                  <a:lnTo>
                    <a:pt x="571" y="11"/>
                  </a:lnTo>
                  <a:lnTo>
                    <a:pt x="630" y="2"/>
                  </a:lnTo>
                  <a:lnTo>
                    <a:pt x="6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cs typeface="+mn-ea"/>
                <a:sym typeface="+mn-lt"/>
              </a:endParaRPr>
            </a:p>
          </p:txBody>
        </p:sp>
      </p:grpSp>
      <p:grpSp>
        <p:nvGrpSpPr>
          <p:cNvPr id="14" name="Group 93"/>
          <p:cNvGrpSpPr/>
          <p:nvPr/>
        </p:nvGrpSpPr>
        <p:grpSpPr>
          <a:xfrm>
            <a:off x="1293418" y="3463565"/>
            <a:ext cx="519871" cy="438741"/>
            <a:chOff x="3827463" y="2378075"/>
            <a:chExt cx="773113" cy="652463"/>
          </a:xfrm>
          <a:solidFill>
            <a:schemeClr val="bg1"/>
          </a:solidFill>
        </p:grpSpPr>
        <p:sp>
          <p:nvSpPr>
            <p:cNvPr id="19" name="Freeform 93"/>
            <p:cNvSpPr>
              <a:spLocks noEditPoints="1"/>
            </p:cNvSpPr>
            <p:nvPr/>
          </p:nvSpPr>
          <p:spPr bwMode="auto">
            <a:xfrm>
              <a:off x="3827463" y="2378075"/>
              <a:ext cx="762000" cy="487363"/>
            </a:xfrm>
            <a:custGeom>
              <a:avLst/>
              <a:gdLst>
                <a:gd name="T0" fmla="*/ 212 w 3360"/>
                <a:gd name="T1" fmla="*/ 966 h 2150"/>
                <a:gd name="T2" fmla="*/ 205 w 3360"/>
                <a:gd name="T3" fmla="*/ 969 h 2150"/>
                <a:gd name="T4" fmla="*/ 200 w 3360"/>
                <a:gd name="T5" fmla="*/ 974 h 2150"/>
                <a:gd name="T6" fmla="*/ 197 w 3360"/>
                <a:gd name="T7" fmla="*/ 982 h 2150"/>
                <a:gd name="T8" fmla="*/ 289 w 3360"/>
                <a:gd name="T9" fmla="*/ 1911 h 2150"/>
                <a:gd name="T10" fmla="*/ 304 w 3360"/>
                <a:gd name="T11" fmla="*/ 1940 h 2150"/>
                <a:gd name="T12" fmla="*/ 334 w 3360"/>
                <a:gd name="T13" fmla="*/ 1953 h 2150"/>
                <a:gd name="T14" fmla="*/ 1866 w 3360"/>
                <a:gd name="T15" fmla="*/ 1951 h 2150"/>
                <a:gd name="T16" fmla="*/ 1894 w 3360"/>
                <a:gd name="T17" fmla="*/ 1936 h 2150"/>
                <a:gd name="T18" fmla="*/ 1916 w 3360"/>
                <a:gd name="T19" fmla="*/ 1912 h 2150"/>
                <a:gd name="T20" fmla="*/ 2174 w 3360"/>
                <a:gd name="T21" fmla="*/ 968 h 2150"/>
                <a:gd name="T22" fmla="*/ 2172 w 3360"/>
                <a:gd name="T23" fmla="*/ 965 h 2150"/>
                <a:gd name="T24" fmla="*/ 2656 w 3360"/>
                <a:gd name="T25" fmla="*/ 0 h 2150"/>
                <a:gd name="T26" fmla="*/ 3284 w 3360"/>
                <a:gd name="T27" fmla="*/ 3 h 2150"/>
                <a:gd name="T28" fmla="*/ 3323 w 3360"/>
                <a:gd name="T29" fmla="*/ 22 h 2150"/>
                <a:gd name="T30" fmla="*/ 3350 w 3360"/>
                <a:gd name="T31" fmla="*/ 55 h 2150"/>
                <a:gd name="T32" fmla="*/ 3360 w 3360"/>
                <a:gd name="T33" fmla="*/ 99 h 2150"/>
                <a:gd name="T34" fmla="*/ 3350 w 3360"/>
                <a:gd name="T35" fmla="*/ 142 h 2150"/>
                <a:gd name="T36" fmla="*/ 3323 w 3360"/>
                <a:gd name="T37" fmla="*/ 175 h 2150"/>
                <a:gd name="T38" fmla="*/ 3284 w 3360"/>
                <a:gd name="T39" fmla="*/ 195 h 2150"/>
                <a:gd name="T40" fmla="*/ 2656 w 3360"/>
                <a:gd name="T41" fmla="*/ 197 h 2150"/>
                <a:gd name="T42" fmla="*/ 2627 w 3360"/>
                <a:gd name="T43" fmla="*/ 205 h 2150"/>
                <a:gd name="T44" fmla="*/ 2600 w 3360"/>
                <a:gd name="T45" fmla="*/ 226 h 2150"/>
                <a:gd name="T46" fmla="*/ 2584 w 3360"/>
                <a:gd name="T47" fmla="*/ 252 h 2150"/>
                <a:gd name="T48" fmla="*/ 2113 w 3360"/>
                <a:gd name="T49" fmla="*/ 1951 h 2150"/>
                <a:gd name="T50" fmla="*/ 2081 w 3360"/>
                <a:gd name="T51" fmla="*/ 2021 h 2150"/>
                <a:gd name="T52" fmla="*/ 2029 w 3360"/>
                <a:gd name="T53" fmla="*/ 2080 h 2150"/>
                <a:gd name="T54" fmla="*/ 1964 w 3360"/>
                <a:gd name="T55" fmla="*/ 2123 h 2150"/>
                <a:gd name="T56" fmla="*/ 1890 w 3360"/>
                <a:gd name="T57" fmla="*/ 2147 h 2150"/>
                <a:gd name="T58" fmla="*/ 334 w 3360"/>
                <a:gd name="T59" fmla="*/ 2150 h 2150"/>
                <a:gd name="T60" fmla="*/ 263 w 3360"/>
                <a:gd name="T61" fmla="*/ 2139 h 2150"/>
                <a:gd name="T62" fmla="*/ 200 w 3360"/>
                <a:gd name="T63" fmla="*/ 2108 h 2150"/>
                <a:gd name="T64" fmla="*/ 147 w 3360"/>
                <a:gd name="T65" fmla="*/ 2061 h 2150"/>
                <a:gd name="T66" fmla="*/ 110 w 3360"/>
                <a:gd name="T67" fmla="*/ 2000 h 2150"/>
                <a:gd name="T68" fmla="*/ 92 w 3360"/>
                <a:gd name="T69" fmla="*/ 1930 h 2150"/>
                <a:gd name="T70" fmla="*/ 0 w 3360"/>
                <a:gd name="T71" fmla="*/ 976 h 2150"/>
                <a:gd name="T72" fmla="*/ 10 w 3360"/>
                <a:gd name="T73" fmla="*/ 917 h 2150"/>
                <a:gd name="T74" fmla="*/ 37 w 3360"/>
                <a:gd name="T75" fmla="*/ 862 h 2150"/>
                <a:gd name="T76" fmla="*/ 78 w 3360"/>
                <a:gd name="T77" fmla="*/ 818 h 2150"/>
                <a:gd name="T78" fmla="*/ 128 w 3360"/>
                <a:gd name="T79" fmla="*/ 787 h 2150"/>
                <a:gd name="T80" fmla="*/ 187 w 3360"/>
                <a:gd name="T81" fmla="*/ 770 h 2150"/>
                <a:gd name="T82" fmla="*/ 2172 w 3360"/>
                <a:gd name="T83" fmla="*/ 768 h 2150"/>
                <a:gd name="T84" fmla="*/ 2231 w 3360"/>
                <a:gd name="T85" fmla="*/ 776 h 2150"/>
                <a:gd name="T86" fmla="*/ 2408 w 3360"/>
                <a:gd name="T87" fmla="*/ 162 h 2150"/>
                <a:gd name="T88" fmla="*/ 2450 w 3360"/>
                <a:gd name="T89" fmla="*/ 98 h 2150"/>
                <a:gd name="T90" fmla="*/ 2510 w 3360"/>
                <a:gd name="T91" fmla="*/ 46 h 2150"/>
                <a:gd name="T92" fmla="*/ 2581 w 3360"/>
                <a:gd name="T93" fmla="*/ 13 h 2150"/>
                <a:gd name="T94" fmla="*/ 2656 w 3360"/>
                <a:gd name="T95" fmla="*/ 0 h 2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360" h="2150">
                  <a:moveTo>
                    <a:pt x="217" y="965"/>
                  </a:moveTo>
                  <a:lnTo>
                    <a:pt x="212" y="966"/>
                  </a:lnTo>
                  <a:lnTo>
                    <a:pt x="208" y="967"/>
                  </a:lnTo>
                  <a:lnTo>
                    <a:pt x="205" y="969"/>
                  </a:lnTo>
                  <a:lnTo>
                    <a:pt x="202" y="971"/>
                  </a:lnTo>
                  <a:lnTo>
                    <a:pt x="200" y="974"/>
                  </a:lnTo>
                  <a:lnTo>
                    <a:pt x="198" y="978"/>
                  </a:lnTo>
                  <a:lnTo>
                    <a:pt x="197" y="982"/>
                  </a:lnTo>
                  <a:lnTo>
                    <a:pt x="198" y="987"/>
                  </a:lnTo>
                  <a:lnTo>
                    <a:pt x="289" y="1911"/>
                  </a:lnTo>
                  <a:lnTo>
                    <a:pt x="293" y="1927"/>
                  </a:lnTo>
                  <a:lnTo>
                    <a:pt x="304" y="1940"/>
                  </a:lnTo>
                  <a:lnTo>
                    <a:pt x="319" y="1950"/>
                  </a:lnTo>
                  <a:lnTo>
                    <a:pt x="334" y="1953"/>
                  </a:lnTo>
                  <a:lnTo>
                    <a:pt x="1852" y="1953"/>
                  </a:lnTo>
                  <a:lnTo>
                    <a:pt x="1866" y="1951"/>
                  </a:lnTo>
                  <a:lnTo>
                    <a:pt x="1881" y="1944"/>
                  </a:lnTo>
                  <a:lnTo>
                    <a:pt x="1894" y="1936"/>
                  </a:lnTo>
                  <a:lnTo>
                    <a:pt x="1907" y="1925"/>
                  </a:lnTo>
                  <a:lnTo>
                    <a:pt x="1916" y="1912"/>
                  </a:lnTo>
                  <a:lnTo>
                    <a:pt x="1922" y="1899"/>
                  </a:lnTo>
                  <a:lnTo>
                    <a:pt x="2174" y="968"/>
                  </a:lnTo>
                  <a:lnTo>
                    <a:pt x="2175" y="965"/>
                  </a:lnTo>
                  <a:lnTo>
                    <a:pt x="2172" y="965"/>
                  </a:lnTo>
                  <a:lnTo>
                    <a:pt x="217" y="965"/>
                  </a:lnTo>
                  <a:close/>
                  <a:moveTo>
                    <a:pt x="2656" y="0"/>
                  </a:moveTo>
                  <a:lnTo>
                    <a:pt x="3262" y="0"/>
                  </a:lnTo>
                  <a:lnTo>
                    <a:pt x="3284" y="3"/>
                  </a:lnTo>
                  <a:lnTo>
                    <a:pt x="3304" y="10"/>
                  </a:lnTo>
                  <a:lnTo>
                    <a:pt x="3323" y="22"/>
                  </a:lnTo>
                  <a:lnTo>
                    <a:pt x="3338" y="37"/>
                  </a:lnTo>
                  <a:lnTo>
                    <a:pt x="3350" y="55"/>
                  </a:lnTo>
                  <a:lnTo>
                    <a:pt x="3357" y="76"/>
                  </a:lnTo>
                  <a:lnTo>
                    <a:pt x="3360" y="99"/>
                  </a:lnTo>
                  <a:lnTo>
                    <a:pt x="3357" y="122"/>
                  </a:lnTo>
                  <a:lnTo>
                    <a:pt x="3350" y="142"/>
                  </a:lnTo>
                  <a:lnTo>
                    <a:pt x="3338" y="160"/>
                  </a:lnTo>
                  <a:lnTo>
                    <a:pt x="3323" y="175"/>
                  </a:lnTo>
                  <a:lnTo>
                    <a:pt x="3304" y="187"/>
                  </a:lnTo>
                  <a:lnTo>
                    <a:pt x="3284" y="195"/>
                  </a:lnTo>
                  <a:lnTo>
                    <a:pt x="3262" y="197"/>
                  </a:lnTo>
                  <a:lnTo>
                    <a:pt x="2656" y="197"/>
                  </a:lnTo>
                  <a:lnTo>
                    <a:pt x="2642" y="199"/>
                  </a:lnTo>
                  <a:lnTo>
                    <a:pt x="2627" y="205"/>
                  </a:lnTo>
                  <a:lnTo>
                    <a:pt x="2613" y="215"/>
                  </a:lnTo>
                  <a:lnTo>
                    <a:pt x="2600" y="226"/>
                  </a:lnTo>
                  <a:lnTo>
                    <a:pt x="2590" y="238"/>
                  </a:lnTo>
                  <a:lnTo>
                    <a:pt x="2584" y="252"/>
                  </a:lnTo>
                  <a:lnTo>
                    <a:pt x="2302" y="1248"/>
                  </a:lnTo>
                  <a:lnTo>
                    <a:pt x="2113" y="1951"/>
                  </a:lnTo>
                  <a:lnTo>
                    <a:pt x="2099" y="1987"/>
                  </a:lnTo>
                  <a:lnTo>
                    <a:pt x="2081" y="2021"/>
                  </a:lnTo>
                  <a:lnTo>
                    <a:pt x="2057" y="2052"/>
                  </a:lnTo>
                  <a:lnTo>
                    <a:pt x="2029" y="2080"/>
                  </a:lnTo>
                  <a:lnTo>
                    <a:pt x="1998" y="2104"/>
                  </a:lnTo>
                  <a:lnTo>
                    <a:pt x="1964" y="2123"/>
                  </a:lnTo>
                  <a:lnTo>
                    <a:pt x="1927" y="2138"/>
                  </a:lnTo>
                  <a:lnTo>
                    <a:pt x="1890" y="2147"/>
                  </a:lnTo>
                  <a:lnTo>
                    <a:pt x="1852" y="2150"/>
                  </a:lnTo>
                  <a:lnTo>
                    <a:pt x="334" y="2150"/>
                  </a:lnTo>
                  <a:lnTo>
                    <a:pt x="298" y="2147"/>
                  </a:lnTo>
                  <a:lnTo>
                    <a:pt x="263" y="2139"/>
                  </a:lnTo>
                  <a:lnTo>
                    <a:pt x="230" y="2125"/>
                  </a:lnTo>
                  <a:lnTo>
                    <a:pt x="200" y="2108"/>
                  </a:lnTo>
                  <a:lnTo>
                    <a:pt x="172" y="2086"/>
                  </a:lnTo>
                  <a:lnTo>
                    <a:pt x="147" y="2061"/>
                  </a:lnTo>
                  <a:lnTo>
                    <a:pt x="126" y="2032"/>
                  </a:lnTo>
                  <a:lnTo>
                    <a:pt x="110" y="2000"/>
                  </a:lnTo>
                  <a:lnTo>
                    <a:pt x="98" y="1966"/>
                  </a:lnTo>
                  <a:lnTo>
                    <a:pt x="92" y="1930"/>
                  </a:lnTo>
                  <a:lnTo>
                    <a:pt x="1" y="1007"/>
                  </a:lnTo>
                  <a:lnTo>
                    <a:pt x="0" y="976"/>
                  </a:lnTo>
                  <a:lnTo>
                    <a:pt x="3" y="946"/>
                  </a:lnTo>
                  <a:lnTo>
                    <a:pt x="10" y="917"/>
                  </a:lnTo>
                  <a:lnTo>
                    <a:pt x="22" y="889"/>
                  </a:lnTo>
                  <a:lnTo>
                    <a:pt x="37" y="862"/>
                  </a:lnTo>
                  <a:lnTo>
                    <a:pt x="56" y="838"/>
                  </a:lnTo>
                  <a:lnTo>
                    <a:pt x="78" y="818"/>
                  </a:lnTo>
                  <a:lnTo>
                    <a:pt x="101" y="800"/>
                  </a:lnTo>
                  <a:lnTo>
                    <a:pt x="128" y="787"/>
                  </a:lnTo>
                  <a:lnTo>
                    <a:pt x="157" y="776"/>
                  </a:lnTo>
                  <a:lnTo>
                    <a:pt x="187" y="770"/>
                  </a:lnTo>
                  <a:lnTo>
                    <a:pt x="217" y="768"/>
                  </a:lnTo>
                  <a:lnTo>
                    <a:pt x="2172" y="768"/>
                  </a:lnTo>
                  <a:lnTo>
                    <a:pt x="2202" y="770"/>
                  </a:lnTo>
                  <a:lnTo>
                    <a:pt x="2231" y="776"/>
                  </a:lnTo>
                  <a:lnTo>
                    <a:pt x="2394" y="198"/>
                  </a:lnTo>
                  <a:lnTo>
                    <a:pt x="2408" y="162"/>
                  </a:lnTo>
                  <a:lnTo>
                    <a:pt x="2426" y="129"/>
                  </a:lnTo>
                  <a:lnTo>
                    <a:pt x="2450" y="98"/>
                  </a:lnTo>
                  <a:lnTo>
                    <a:pt x="2478" y="70"/>
                  </a:lnTo>
                  <a:lnTo>
                    <a:pt x="2510" y="46"/>
                  </a:lnTo>
                  <a:lnTo>
                    <a:pt x="2544" y="26"/>
                  </a:lnTo>
                  <a:lnTo>
                    <a:pt x="2581" y="13"/>
                  </a:lnTo>
                  <a:lnTo>
                    <a:pt x="2618" y="4"/>
                  </a:lnTo>
                  <a:lnTo>
                    <a:pt x="26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cs typeface="+mn-ea"/>
                <a:sym typeface="+mn-lt"/>
              </a:endParaRPr>
            </a:p>
          </p:txBody>
        </p:sp>
        <p:sp>
          <p:nvSpPr>
            <p:cNvPr id="20" name="Freeform 94"/>
            <p:cNvSpPr>
              <a:spLocks noEditPoints="1"/>
            </p:cNvSpPr>
            <p:nvPr/>
          </p:nvSpPr>
          <p:spPr bwMode="auto">
            <a:xfrm>
              <a:off x="3898901" y="2890838"/>
              <a:ext cx="139700" cy="139700"/>
            </a:xfrm>
            <a:custGeom>
              <a:avLst/>
              <a:gdLst>
                <a:gd name="T0" fmla="*/ 281 w 613"/>
                <a:gd name="T1" fmla="*/ 200 h 612"/>
                <a:gd name="T2" fmla="*/ 238 w 613"/>
                <a:gd name="T3" fmla="*/ 221 h 612"/>
                <a:gd name="T4" fmla="*/ 208 w 613"/>
                <a:gd name="T5" fmla="*/ 259 h 612"/>
                <a:gd name="T6" fmla="*/ 196 w 613"/>
                <a:gd name="T7" fmla="*/ 306 h 612"/>
                <a:gd name="T8" fmla="*/ 208 w 613"/>
                <a:gd name="T9" fmla="*/ 355 h 612"/>
                <a:gd name="T10" fmla="*/ 238 w 613"/>
                <a:gd name="T11" fmla="*/ 392 h 612"/>
                <a:gd name="T12" fmla="*/ 281 w 613"/>
                <a:gd name="T13" fmla="*/ 413 h 612"/>
                <a:gd name="T14" fmla="*/ 331 w 613"/>
                <a:gd name="T15" fmla="*/ 413 h 612"/>
                <a:gd name="T16" fmla="*/ 374 w 613"/>
                <a:gd name="T17" fmla="*/ 392 h 612"/>
                <a:gd name="T18" fmla="*/ 404 w 613"/>
                <a:gd name="T19" fmla="*/ 355 h 612"/>
                <a:gd name="T20" fmla="*/ 416 w 613"/>
                <a:gd name="T21" fmla="*/ 306 h 612"/>
                <a:gd name="T22" fmla="*/ 404 w 613"/>
                <a:gd name="T23" fmla="*/ 259 h 612"/>
                <a:gd name="T24" fmla="*/ 374 w 613"/>
                <a:gd name="T25" fmla="*/ 221 h 612"/>
                <a:gd name="T26" fmla="*/ 331 w 613"/>
                <a:gd name="T27" fmla="*/ 200 h 612"/>
                <a:gd name="T28" fmla="*/ 306 w 613"/>
                <a:gd name="T29" fmla="*/ 0 h 612"/>
                <a:gd name="T30" fmla="*/ 388 w 613"/>
                <a:gd name="T31" fmla="*/ 11 h 612"/>
                <a:gd name="T32" fmla="*/ 460 w 613"/>
                <a:gd name="T33" fmla="*/ 42 h 612"/>
                <a:gd name="T34" fmla="*/ 522 w 613"/>
                <a:gd name="T35" fmla="*/ 90 h 612"/>
                <a:gd name="T36" fmla="*/ 571 w 613"/>
                <a:gd name="T37" fmla="*/ 152 h 612"/>
                <a:gd name="T38" fmla="*/ 602 w 613"/>
                <a:gd name="T39" fmla="*/ 226 h 612"/>
                <a:gd name="T40" fmla="*/ 613 w 613"/>
                <a:gd name="T41" fmla="*/ 306 h 612"/>
                <a:gd name="T42" fmla="*/ 602 w 613"/>
                <a:gd name="T43" fmla="*/ 388 h 612"/>
                <a:gd name="T44" fmla="*/ 571 w 613"/>
                <a:gd name="T45" fmla="*/ 460 h 612"/>
                <a:gd name="T46" fmla="*/ 522 w 613"/>
                <a:gd name="T47" fmla="*/ 522 h 612"/>
                <a:gd name="T48" fmla="*/ 460 w 613"/>
                <a:gd name="T49" fmla="*/ 571 h 612"/>
                <a:gd name="T50" fmla="*/ 388 w 613"/>
                <a:gd name="T51" fmla="*/ 602 h 612"/>
                <a:gd name="T52" fmla="*/ 306 w 613"/>
                <a:gd name="T53" fmla="*/ 612 h 612"/>
                <a:gd name="T54" fmla="*/ 224 w 613"/>
                <a:gd name="T55" fmla="*/ 602 h 612"/>
                <a:gd name="T56" fmla="*/ 152 w 613"/>
                <a:gd name="T57" fmla="*/ 571 h 612"/>
                <a:gd name="T58" fmla="*/ 90 w 613"/>
                <a:gd name="T59" fmla="*/ 522 h 612"/>
                <a:gd name="T60" fmla="*/ 41 w 613"/>
                <a:gd name="T61" fmla="*/ 460 h 612"/>
                <a:gd name="T62" fmla="*/ 11 w 613"/>
                <a:gd name="T63" fmla="*/ 388 h 612"/>
                <a:gd name="T64" fmla="*/ 0 w 613"/>
                <a:gd name="T65" fmla="*/ 306 h 612"/>
                <a:gd name="T66" fmla="*/ 11 w 613"/>
                <a:gd name="T67" fmla="*/ 226 h 612"/>
                <a:gd name="T68" fmla="*/ 41 w 613"/>
                <a:gd name="T69" fmla="*/ 152 h 612"/>
                <a:gd name="T70" fmla="*/ 90 w 613"/>
                <a:gd name="T71" fmla="*/ 90 h 612"/>
                <a:gd name="T72" fmla="*/ 152 w 613"/>
                <a:gd name="T73" fmla="*/ 42 h 612"/>
                <a:gd name="T74" fmla="*/ 224 w 613"/>
                <a:gd name="T75" fmla="*/ 11 h 612"/>
                <a:gd name="T76" fmla="*/ 306 w 613"/>
                <a:gd name="T77" fmla="*/ 0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13" h="612">
                  <a:moveTo>
                    <a:pt x="306" y="197"/>
                  </a:moveTo>
                  <a:lnTo>
                    <a:pt x="281" y="200"/>
                  </a:lnTo>
                  <a:lnTo>
                    <a:pt x="259" y="208"/>
                  </a:lnTo>
                  <a:lnTo>
                    <a:pt x="238" y="221"/>
                  </a:lnTo>
                  <a:lnTo>
                    <a:pt x="221" y="238"/>
                  </a:lnTo>
                  <a:lnTo>
                    <a:pt x="208" y="259"/>
                  </a:lnTo>
                  <a:lnTo>
                    <a:pt x="200" y="281"/>
                  </a:lnTo>
                  <a:lnTo>
                    <a:pt x="196" y="306"/>
                  </a:lnTo>
                  <a:lnTo>
                    <a:pt x="200" y="331"/>
                  </a:lnTo>
                  <a:lnTo>
                    <a:pt x="208" y="355"/>
                  </a:lnTo>
                  <a:lnTo>
                    <a:pt x="221" y="375"/>
                  </a:lnTo>
                  <a:lnTo>
                    <a:pt x="238" y="392"/>
                  </a:lnTo>
                  <a:lnTo>
                    <a:pt x="259" y="405"/>
                  </a:lnTo>
                  <a:lnTo>
                    <a:pt x="281" y="413"/>
                  </a:lnTo>
                  <a:lnTo>
                    <a:pt x="306" y="416"/>
                  </a:lnTo>
                  <a:lnTo>
                    <a:pt x="331" y="413"/>
                  </a:lnTo>
                  <a:lnTo>
                    <a:pt x="355" y="405"/>
                  </a:lnTo>
                  <a:lnTo>
                    <a:pt x="374" y="392"/>
                  </a:lnTo>
                  <a:lnTo>
                    <a:pt x="392" y="375"/>
                  </a:lnTo>
                  <a:lnTo>
                    <a:pt x="404" y="355"/>
                  </a:lnTo>
                  <a:lnTo>
                    <a:pt x="413" y="331"/>
                  </a:lnTo>
                  <a:lnTo>
                    <a:pt x="416" y="306"/>
                  </a:lnTo>
                  <a:lnTo>
                    <a:pt x="413" y="281"/>
                  </a:lnTo>
                  <a:lnTo>
                    <a:pt x="404" y="259"/>
                  </a:lnTo>
                  <a:lnTo>
                    <a:pt x="392" y="238"/>
                  </a:lnTo>
                  <a:lnTo>
                    <a:pt x="374" y="221"/>
                  </a:lnTo>
                  <a:lnTo>
                    <a:pt x="355" y="208"/>
                  </a:lnTo>
                  <a:lnTo>
                    <a:pt x="331" y="200"/>
                  </a:lnTo>
                  <a:lnTo>
                    <a:pt x="306" y="197"/>
                  </a:lnTo>
                  <a:close/>
                  <a:moveTo>
                    <a:pt x="306" y="0"/>
                  </a:moveTo>
                  <a:lnTo>
                    <a:pt x="348" y="3"/>
                  </a:lnTo>
                  <a:lnTo>
                    <a:pt x="388" y="11"/>
                  </a:lnTo>
                  <a:lnTo>
                    <a:pt x="425" y="24"/>
                  </a:lnTo>
                  <a:lnTo>
                    <a:pt x="460" y="42"/>
                  </a:lnTo>
                  <a:lnTo>
                    <a:pt x="493" y="64"/>
                  </a:lnTo>
                  <a:lnTo>
                    <a:pt x="522" y="90"/>
                  </a:lnTo>
                  <a:lnTo>
                    <a:pt x="548" y="119"/>
                  </a:lnTo>
                  <a:lnTo>
                    <a:pt x="571" y="152"/>
                  </a:lnTo>
                  <a:lnTo>
                    <a:pt x="589" y="187"/>
                  </a:lnTo>
                  <a:lnTo>
                    <a:pt x="602" y="226"/>
                  </a:lnTo>
                  <a:lnTo>
                    <a:pt x="609" y="265"/>
                  </a:lnTo>
                  <a:lnTo>
                    <a:pt x="613" y="306"/>
                  </a:lnTo>
                  <a:lnTo>
                    <a:pt x="609" y="348"/>
                  </a:lnTo>
                  <a:lnTo>
                    <a:pt x="602" y="388"/>
                  </a:lnTo>
                  <a:lnTo>
                    <a:pt x="589" y="425"/>
                  </a:lnTo>
                  <a:lnTo>
                    <a:pt x="571" y="460"/>
                  </a:lnTo>
                  <a:lnTo>
                    <a:pt x="548" y="493"/>
                  </a:lnTo>
                  <a:lnTo>
                    <a:pt x="522" y="522"/>
                  </a:lnTo>
                  <a:lnTo>
                    <a:pt x="493" y="548"/>
                  </a:lnTo>
                  <a:lnTo>
                    <a:pt x="460" y="571"/>
                  </a:lnTo>
                  <a:lnTo>
                    <a:pt x="425" y="589"/>
                  </a:lnTo>
                  <a:lnTo>
                    <a:pt x="388" y="602"/>
                  </a:lnTo>
                  <a:lnTo>
                    <a:pt x="348" y="609"/>
                  </a:lnTo>
                  <a:lnTo>
                    <a:pt x="306" y="612"/>
                  </a:lnTo>
                  <a:lnTo>
                    <a:pt x="265" y="609"/>
                  </a:lnTo>
                  <a:lnTo>
                    <a:pt x="224" y="602"/>
                  </a:lnTo>
                  <a:lnTo>
                    <a:pt x="187" y="589"/>
                  </a:lnTo>
                  <a:lnTo>
                    <a:pt x="152" y="571"/>
                  </a:lnTo>
                  <a:lnTo>
                    <a:pt x="119" y="548"/>
                  </a:lnTo>
                  <a:lnTo>
                    <a:pt x="90" y="522"/>
                  </a:lnTo>
                  <a:lnTo>
                    <a:pt x="64" y="493"/>
                  </a:lnTo>
                  <a:lnTo>
                    <a:pt x="41" y="460"/>
                  </a:lnTo>
                  <a:lnTo>
                    <a:pt x="24" y="425"/>
                  </a:lnTo>
                  <a:lnTo>
                    <a:pt x="11" y="388"/>
                  </a:lnTo>
                  <a:lnTo>
                    <a:pt x="3" y="348"/>
                  </a:lnTo>
                  <a:lnTo>
                    <a:pt x="0" y="306"/>
                  </a:lnTo>
                  <a:lnTo>
                    <a:pt x="3" y="265"/>
                  </a:lnTo>
                  <a:lnTo>
                    <a:pt x="11" y="226"/>
                  </a:lnTo>
                  <a:lnTo>
                    <a:pt x="24" y="187"/>
                  </a:lnTo>
                  <a:lnTo>
                    <a:pt x="41" y="152"/>
                  </a:lnTo>
                  <a:lnTo>
                    <a:pt x="64" y="119"/>
                  </a:lnTo>
                  <a:lnTo>
                    <a:pt x="90" y="90"/>
                  </a:lnTo>
                  <a:lnTo>
                    <a:pt x="119" y="64"/>
                  </a:lnTo>
                  <a:lnTo>
                    <a:pt x="152" y="42"/>
                  </a:lnTo>
                  <a:lnTo>
                    <a:pt x="187" y="24"/>
                  </a:lnTo>
                  <a:lnTo>
                    <a:pt x="224" y="11"/>
                  </a:lnTo>
                  <a:lnTo>
                    <a:pt x="265" y="3"/>
                  </a:lnTo>
                  <a:lnTo>
                    <a:pt x="3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cs typeface="+mn-ea"/>
                <a:sym typeface="+mn-lt"/>
              </a:endParaRPr>
            </a:p>
          </p:txBody>
        </p:sp>
        <p:sp>
          <p:nvSpPr>
            <p:cNvPr id="21" name="Freeform 95"/>
            <p:cNvSpPr>
              <a:spLocks noEditPoints="1"/>
            </p:cNvSpPr>
            <p:nvPr/>
          </p:nvSpPr>
          <p:spPr bwMode="auto">
            <a:xfrm>
              <a:off x="4119563" y="2890838"/>
              <a:ext cx="139700" cy="139700"/>
            </a:xfrm>
            <a:custGeom>
              <a:avLst/>
              <a:gdLst>
                <a:gd name="T0" fmla="*/ 281 w 613"/>
                <a:gd name="T1" fmla="*/ 200 h 612"/>
                <a:gd name="T2" fmla="*/ 238 w 613"/>
                <a:gd name="T3" fmla="*/ 221 h 612"/>
                <a:gd name="T4" fmla="*/ 208 w 613"/>
                <a:gd name="T5" fmla="*/ 259 h 612"/>
                <a:gd name="T6" fmla="*/ 196 w 613"/>
                <a:gd name="T7" fmla="*/ 306 h 612"/>
                <a:gd name="T8" fmla="*/ 208 w 613"/>
                <a:gd name="T9" fmla="*/ 355 h 612"/>
                <a:gd name="T10" fmla="*/ 238 w 613"/>
                <a:gd name="T11" fmla="*/ 392 h 612"/>
                <a:gd name="T12" fmla="*/ 281 w 613"/>
                <a:gd name="T13" fmla="*/ 413 h 612"/>
                <a:gd name="T14" fmla="*/ 331 w 613"/>
                <a:gd name="T15" fmla="*/ 413 h 612"/>
                <a:gd name="T16" fmla="*/ 374 w 613"/>
                <a:gd name="T17" fmla="*/ 392 h 612"/>
                <a:gd name="T18" fmla="*/ 404 w 613"/>
                <a:gd name="T19" fmla="*/ 355 h 612"/>
                <a:gd name="T20" fmla="*/ 416 w 613"/>
                <a:gd name="T21" fmla="*/ 306 h 612"/>
                <a:gd name="T22" fmla="*/ 404 w 613"/>
                <a:gd name="T23" fmla="*/ 259 h 612"/>
                <a:gd name="T24" fmla="*/ 374 w 613"/>
                <a:gd name="T25" fmla="*/ 221 h 612"/>
                <a:gd name="T26" fmla="*/ 331 w 613"/>
                <a:gd name="T27" fmla="*/ 200 h 612"/>
                <a:gd name="T28" fmla="*/ 306 w 613"/>
                <a:gd name="T29" fmla="*/ 0 h 612"/>
                <a:gd name="T30" fmla="*/ 388 w 613"/>
                <a:gd name="T31" fmla="*/ 11 h 612"/>
                <a:gd name="T32" fmla="*/ 460 w 613"/>
                <a:gd name="T33" fmla="*/ 42 h 612"/>
                <a:gd name="T34" fmla="*/ 522 w 613"/>
                <a:gd name="T35" fmla="*/ 90 h 612"/>
                <a:gd name="T36" fmla="*/ 571 w 613"/>
                <a:gd name="T37" fmla="*/ 152 h 612"/>
                <a:gd name="T38" fmla="*/ 601 w 613"/>
                <a:gd name="T39" fmla="*/ 226 h 612"/>
                <a:gd name="T40" fmla="*/ 613 w 613"/>
                <a:gd name="T41" fmla="*/ 306 h 612"/>
                <a:gd name="T42" fmla="*/ 601 w 613"/>
                <a:gd name="T43" fmla="*/ 388 h 612"/>
                <a:gd name="T44" fmla="*/ 571 w 613"/>
                <a:gd name="T45" fmla="*/ 460 h 612"/>
                <a:gd name="T46" fmla="*/ 522 w 613"/>
                <a:gd name="T47" fmla="*/ 522 h 612"/>
                <a:gd name="T48" fmla="*/ 460 w 613"/>
                <a:gd name="T49" fmla="*/ 571 h 612"/>
                <a:gd name="T50" fmla="*/ 388 w 613"/>
                <a:gd name="T51" fmla="*/ 602 h 612"/>
                <a:gd name="T52" fmla="*/ 306 w 613"/>
                <a:gd name="T53" fmla="*/ 612 h 612"/>
                <a:gd name="T54" fmla="*/ 224 w 613"/>
                <a:gd name="T55" fmla="*/ 602 h 612"/>
                <a:gd name="T56" fmla="*/ 152 w 613"/>
                <a:gd name="T57" fmla="*/ 571 h 612"/>
                <a:gd name="T58" fmla="*/ 90 w 613"/>
                <a:gd name="T59" fmla="*/ 522 h 612"/>
                <a:gd name="T60" fmla="*/ 41 w 613"/>
                <a:gd name="T61" fmla="*/ 460 h 612"/>
                <a:gd name="T62" fmla="*/ 10 w 613"/>
                <a:gd name="T63" fmla="*/ 388 h 612"/>
                <a:gd name="T64" fmla="*/ 0 w 613"/>
                <a:gd name="T65" fmla="*/ 306 h 612"/>
                <a:gd name="T66" fmla="*/ 10 w 613"/>
                <a:gd name="T67" fmla="*/ 226 h 612"/>
                <a:gd name="T68" fmla="*/ 41 w 613"/>
                <a:gd name="T69" fmla="*/ 152 h 612"/>
                <a:gd name="T70" fmla="*/ 90 w 613"/>
                <a:gd name="T71" fmla="*/ 90 h 612"/>
                <a:gd name="T72" fmla="*/ 152 w 613"/>
                <a:gd name="T73" fmla="*/ 42 h 612"/>
                <a:gd name="T74" fmla="*/ 224 w 613"/>
                <a:gd name="T75" fmla="*/ 11 h 612"/>
                <a:gd name="T76" fmla="*/ 306 w 613"/>
                <a:gd name="T77" fmla="*/ 0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13" h="612">
                  <a:moveTo>
                    <a:pt x="306" y="197"/>
                  </a:moveTo>
                  <a:lnTo>
                    <a:pt x="281" y="200"/>
                  </a:lnTo>
                  <a:lnTo>
                    <a:pt x="257" y="208"/>
                  </a:lnTo>
                  <a:lnTo>
                    <a:pt x="238" y="221"/>
                  </a:lnTo>
                  <a:lnTo>
                    <a:pt x="220" y="238"/>
                  </a:lnTo>
                  <a:lnTo>
                    <a:pt x="208" y="259"/>
                  </a:lnTo>
                  <a:lnTo>
                    <a:pt x="200" y="281"/>
                  </a:lnTo>
                  <a:lnTo>
                    <a:pt x="196" y="306"/>
                  </a:lnTo>
                  <a:lnTo>
                    <a:pt x="200" y="331"/>
                  </a:lnTo>
                  <a:lnTo>
                    <a:pt x="208" y="355"/>
                  </a:lnTo>
                  <a:lnTo>
                    <a:pt x="220" y="375"/>
                  </a:lnTo>
                  <a:lnTo>
                    <a:pt x="238" y="392"/>
                  </a:lnTo>
                  <a:lnTo>
                    <a:pt x="257" y="405"/>
                  </a:lnTo>
                  <a:lnTo>
                    <a:pt x="281" y="413"/>
                  </a:lnTo>
                  <a:lnTo>
                    <a:pt x="306" y="416"/>
                  </a:lnTo>
                  <a:lnTo>
                    <a:pt x="331" y="413"/>
                  </a:lnTo>
                  <a:lnTo>
                    <a:pt x="354" y="405"/>
                  </a:lnTo>
                  <a:lnTo>
                    <a:pt x="374" y="392"/>
                  </a:lnTo>
                  <a:lnTo>
                    <a:pt x="391" y="375"/>
                  </a:lnTo>
                  <a:lnTo>
                    <a:pt x="404" y="355"/>
                  </a:lnTo>
                  <a:lnTo>
                    <a:pt x="413" y="331"/>
                  </a:lnTo>
                  <a:lnTo>
                    <a:pt x="416" y="306"/>
                  </a:lnTo>
                  <a:lnTo>
                    <a:pt x="413" y="281"/>
                  </a:lnTo>
                  <a:lnTo>
                    <a:pt x="404" y="259"/>
                  </a:lnTo>
                  <a:lnTo>
                    <a:pt x="391" y="238"/>
                  </a:lnTo>
                  <a:lnTo>
                    <a:pt x="374" y="221"/>
                  </a:lnTo>
                  <a:lnTo>
                    <a:pt x="354" y="208"/>
                  </a:lnTo>
                  <a:lnTo>
                    <a:pt x="331" y="200"/>
                  </a:lnTo>
                  <a:lnTo>
                    <a:pt x="306" y="197"/>
                  </a:lnTo>
                  <a:close/>
                  <a:moveTo>
                    <a:pt x="306" y="0"/>
                  </a:moveTo>
                  <a:lnTo>
                    <a:pt x="348" y="3"/>
                  </a:lnTo>
                  <a:lnTo>
                    <a:pt x="388" y="11"/>
                  </a:lnTo>
                  <a:lnTo>
                    <a:pt x="425" y="24"/>
                  </a:lnTo>
                  <a:lnTo>
                    <a:pt x="460" y="42"/>
                  </a:lnTo>
                  <a:lnTo>
                    <a:pt x="493" y="64"/>
                  </a:lnTo>
                  <a:lnTo>
                    <a:pt x="522" y="90"/>
                  </a:lnTo>
                  <a:lnTo>
                    <a:pt x="548" y="119"/>
                  </a:lnTo>
                  <a:lnTo>
                    <a:pt x="571" y="152"/>
                  </a:lnTo>
                  <a:lnTo>
                    <a:pt x="589" y="187"/>
                  </a:lnTo>
                  <a:lnTo>
                    <a:pt x="601" y="226"/>
                  </a:lnTo>
                  <a:lnTo>
                    <a:pt x="609" y="265"/>
                  </a:lnTo>
                  <a:lnTo>
                    <a:pt x="613" y="306"/>
                  </a:lnTo>
                  <a:lnTo>
                    <a:pt x="609" y="348"/>
                  </a:lnTo>
                  <a:lnTo>
                    <a:pt x="601" y="388"/>
                  </a:lnTo>
                  <a:lnTo>
                    <a:pt x="589" y="425"/>
                  </a:lnTo>
                  <a:lnTo>
                    <a:pt x="571" y="460"/>
                  </a:lnTo>
                  <a:lnTo>
                    <a:pt x="548" y="493"/>
                  </a:lnTo>
                  <a:lnTo>
                    <a:pt x="522" y="522"/>
                  </a:lnTo>
                  <a:lnTo>
                    <a:pt x="493" y="548"/>
                  </a:lnTo>
                  <a:lnTo>
                    <a:pt x="460" y="571"/>
                  </a:lnTo>
                  <a:lnTo>
                    <a:pt x="425" y="589"/>
                  </a:lnTo>
                  <a:lnTo>
                    <a:pt x="388" y="602"/>
                  </a:lnTo>
                  <a:lnTo>
                    <a:pt x="348" y="609"/>
                  </a:lnTo>
                  <a:lnTo>
                    <a:pt x="306" y="612"/>
                  </a:lnTo>
                  <a:lnTo>
                    <a:pt x="265" y="609"/>
                  </a:lnTo>
                  <a:lnTo>
                    <a:pt x="224" y="602"/>
                  </a:lnTo>
                  <a:lnTo>
                    <a:pt x="187" y="589"/>
                  </a:lnTo>
                  <a:lnTo>
                    <a:pt x="152" y="571"/>
                  </a:lnTo>
                  <a:lnTo>
                    <a:pt x="119" y="548"/>
                  </a:lnTo>
                  <a:lnTo>
                    <a:pt x="90" y="522"/>
                  </a:lnTo>
                  <a:lnTo>
                    <a:pt x="64" y="493"/>
                  </a:lnTo>
                  <a:lnTo>
                    <a:pt x="41" y="460"/>
                  </a:lnTo>
                  <a:lnTo>
                    <a:pt x="24" y="425"/>
                  </a:lnTo>
                  <a:lnTo>
                    <a:pt x="10" y="388"/>
                  </a:lnTo>
                  <a:lnTo>
                    <a:pt x="3" y="348"/>
                  </a:lnTo>
                  <a:lnTo>
                    <a:pt x="0" y="306"/>
                  </a:lnTo>
                  <a:lnTo>
                    <a:pt x="3" y="265"/>
                  </a:lnTo>
                  <a:lnTo>
                    <a:pt x="10" y="226"/>
                  </a:lnTo>
                  <a:lnTo>
                    <a:pt x="24" y="187"/>
                  </a:lnTo>
                  <a:lnTo>
                    <a:pt x="41" y="152"/>
                  </a:lnTo>
                  <a:lnTo>
                    <a:pt x="64" y="119"/>
                  </a:lnTo>
                  <a:lnTo>
                    <a:pt x="90" y="90"/>
                  </a:lnTo>
                  <a:lnTo>
                    <a:pt x="119" y="64"/>
                  </a:lnTo>
                  <a:lnTo>
                    <a:pt x="152" y="42"/>
                  </a:lnTo>
                  <a:lnTo>
                    <a:pt x="187" y="24"/>
                  </a:lnTo>
                  <a:lnTo>
                    <a:pt x="224" y="11"/>
                  </a:lnTo>
                  <a:lnTo>
                    <a:pt x="265" y="3"/>
                  </a:lnTo>
                  <a:lnTo>
                    <a:pt x="3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cs typeface="+mn-ea"/>
                <a:sym typeface="+mn-lt"/>
              </a:endParaRPr>
            </a:p>
          </p:txBody>
        </p:sp>
        <p:sp>
          <p:nvSpPr>
            <p:cNvPr id="22" name="Freeform 96"/>
            <p:cNvSpPr/>
            <p:nvPr/>
          </p:nvSpPr>
          <p:spPr bwMode="auto">
            <a:xfrm>
              <a:off x="4410076" y="2559050"/>
              <a:ext cx="190500" cy="30163"/>
            </a:xfrm>
            <a:custGeom>
              <a:avLst/>
              <a:gdLst>
                <a:gd name="T0" fmla="*/ 66 w 843"/>
                <a:gd name="T1" fmla="*/ 0 h 132"/>
                <a:gd name="T2" fmla="*/ 778 w 843"/>
                <a:gd name="T3" fmla="*/ 0 h 132"/>
                <a:gd name="T4" fmla="*/ 795 w 843"/>
                <a:gd name="T5" fmla="*/ 2 h 132"/>
                <a:gd name="T6" fmla="*/ 811 w 843"/>
                <a:gd name="T7" fmla="*/ 8 h 132"/>
                <a:gd name="T8" fmla="*/ 824 w 843"/>
                <a:gd name="T9" fmla="*/ 19 h 132"/>
                <a:gd name="T10" fmla="*/ 834 w 843"/>
                <a:gd name="T11" fmla="*/ 32 h 132"/>
                <a:gd name="T12" fmla="*/ 841 w 843"/>
                <a:gd name="T13" fmla="*/ 48 h 132"/>
                <a:gd name="T14" fmla="*/ 843 w 843"/>
                <a:gd name="T15" fmla="*/ 65 h 132"/>
                <a:gd name="T16" fmla="*/ 841 w 843"/>
                <a:gd name="T17" fmla="*/ 83 h 132"/>
                <a:gd name="T18" fmla="*/ 834 w 843"/>
                <a:gd name="T19" fmla="*/ 99 h 132"/>
                <a:gd name="T20" fmla="*/ 824 w 843"/>
                <a:gd name="T21" fmla="*/ 112 h 132"/>
                <a:gd name="T22" fmla="*/ 811 w 843"/>
                <a:gd name="T23" fmla="*/ 122 h 132"/>
                <a:gd name="T24" fmla="*/ 795 w 843"/>
                <a:gd name="T25" fmla="*/ 129 h 132"/>
                <a:gd name="T26" fmla="*/ 778 w 843"/>
                <a:gd name="T27" fmla="*/ 132 h 132"/>
                <a:gd name="T28" fmla="*/ 66 w 843"/>
                <a:gd name="T29" fmla="*/ 132 h 132"/>
                <a:gd name="T30" fmla="*/ 49 w 843"/>
                <a:gd name="T31" fmla="*/ 129 h 132"/>
                <a:gd name="T32" fmla="*/ 33 w 843"/>
                <a:gd name="T33" fmla="*/ 122 h 132"/>
                <a:gd name="T34" fmla="*/ 20 w 843"/>
                <a:gd name="T35" fmla="*/ 112 h 132"/>
                <a:gd name="T36" fmla="*/ 9 w 843"/>
                <a:gd name="T37" fmla="*/ 99 h 132"/>
                <a:gd name="T38" fmla="*/ 3 w 843"/>
                <a:gd name="T39" fmla="*/ 83 h 132"/>
                <a:gd name="T40" fmla="*/ 0 w 843"/>
                <a:gd name="T41" fmla="*/ 65 h 132"/>
                <a:gd name="T42" fmla="*/ 3 w 843"/>
                <a:gd name="T43" fmla="*/ 48 h 132"/>
                <a:gd name="T44" fmla="*/ 9 w 843"/>
                <a:gd name="T45" fmla="*/ 32 h 132"/>
                <a:gd name="T46" fmla="*/ 20 w 843"/>
                <a:gd name="T47" fmla="*/ 19 h 132"/>
                <a:gd name="T48" fmla="*/ 33 w 843"/>
                <a:gd name="T49" fmla="*/ 8 h 132"/>
                <a:gd name="T50" fmla="*/ 49 w 843"/>
                <a:gd name="T51" fmla="*/ 2 h 132"/>
                <a:gd name="T52" fmla="*/ 66 w 843"/>
                <a:gd name="T5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43" h="132">
                  <a:moveTo>
                    <a:pt x="66" y="0"/>
                  </a:moveTo>
                  <a:lnTo>
                    <a:pt x="778" y="0"/>
                  </a:lnTo>
                  <a:lnTo>
                    <a:pt x="795" y="2"/>
                  </a:lnTo>
                  <a:lnTo>
                    <a:pt x="811" y="8"/>
                  </a:lnTo>
                  <a:lnTo>
                    <a:pt x="824" y="19"/>
                  </a:lnTo>
                  <a:lnTo>
                    <a:pt x="834" y="32"/>
                  </a:lnTo>
                  <a:lnTo>
                    <a:pt x="841" y="48"/>
                  </a:lnTo>
                  <a:lnTo>
                    <a:pt x="843" y="65"/>
                  </a:lnTo>
                  <a:lnTo>
                    <a:pt x="841" y="83"/>
                  </a:lnTo>
                  <a:lnTo>
                    <a:pt x="834" y="99"/>
                  </a:lnTo>
                  <a:lnTo>
                    <a:pt x="824" y="112"/>
                  </a:lnTo>
                  <a:lnTo>
                    <a:pt x="811" y="122"/>
                  </a:lnTo>
                  <a:lnTo>
                    <a:pt x="795" y="129"/>
                  </a:lnTo>
                  <a:lnTo>
                    <a:pt x="778" y="132"/>
                  </a:lnTo>
                  <a:lnTo>
                    <a:pt x="66" y="132"/>
                  </a:lnTo>
                  <a:lnTo>
                    <a:pt x="49" y="129"/>
                  </a:lnTo>
                  <a:lnTo>
                    <a:pt x="33" y="122"/>
                  </a:lnTo>
                  <a:lnTo>
                    <a:pt x="20" y="112"/>
                  </a:lnTo>
                  <a:lnTo>
                    <a:pt x="9" y="99"/>
                  </a:lnTo>
                  <a:lnTo>
                    <a:pt x="3" y="83"/>
                  </a:lnTo>
                  <a:lnTo>
                    <a:pt x="0" y="65"/>
                  </a:lnTo>
                  <a:lnTo>
                    <a:pt x="3" y="48"/>
                  </a:lnTo>
                  <a:lnTo>
                    <a:pt x="9" y="32"/>
                  </a:lnTo>
                  <a:lnTo>
                    <a:pt x="20" y="19"/>
                  </a:lnTo>
                  <a:lnTo>
                    <a:pt x="33" y="8"/>
                  </a:lnTo>
                  <a:lnTo>
                    <a:pt x="49" y="2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cs typeface="+mn-ea"/>
                <a:sym typeface="+mn-lt"/>
              </a:endParaRPr>
            </a:p>
          </p:txBody>
        </p:sp>
        <p:sp>
          <p:nvSpPr>
            <p:cNvPr id="23" name="Freeform 97"/>
            <p:cNvSpPr/>
            <p:nvPr/>
          </p:nvSpPr>
          <p:spPr bwMode="auto">
            <a:xfrm>
              <a:off x="4383088" y="2628900"/>
              <a:ext cx="173038" cy="30163"/>
            </a:xfrm>
            <a:custGeom>
              <a:avLst/>
              <a:gdLst>
                <a:gd name="T0" fmla="*/ 66 w 764"/>
                <a:gd name="T1" fmla="*/ 0 h 132"/>
                <a:gd name="T2" fmla="*/ 698 w 764"/>
                <a:gd name="T3" fmla="*/ 0 h 132"/>
                <a:gd name="T4" fmla="*/ 715 w 764"/>
                <a:gd name="T5" fmla="*/ 2 h 132"/>
                <a:gd name="T6" fmla="*/ 732 w 764"/>
                <a:gd name="T7" fmla="*/ 10 h 132"/>
                <a:gd name="T8" fmla="*/ 744 w 764"/>
                <a:gd name="T9" fmla="*/ 20 h 132"/>
                <a:gd name="T10" fmla="*/ 755 w 764"/>
                <a:gd name="T11" fmla="*/ 34 h 132"/>
                <a:gd name="T12" fmla="*/ 762 w 764"/>
                <a:gd name="T13" fmla="*/ 49 h 132"/>
                <a:gd name="T14" fmla="*/ 764 w 764"/>
                <a:gd name="T15" fmla="*/ 67 h 132"/>
                <a:gd name="T16" fmla="*/ 762 w 764"/>
                <a:gd name="T17" fmla="*/ 83 h 132"/>
                <a:gd name="T18" fmla="*/ 755 w 764"/>
                <a:gd name="T19" fmla="*/ 100 h 132"/>
                <a:gd name="T20" fmla="*/ 744 w 764"/>
                <a:gd name="T21" fmla="*/ 113 h 132"/>
                <a:gd name="T22" fmla="*/ 732 w 764"/>
                <a:gd name="T23" fmla="*/ 122 h 132"/>
                <a:gd name="T24" fmla="*/ 715 w 764"/>
                <a:gd name="T25" fmla="*/ 130 h 132"/>
                <a:gd name="T26" fmla="*/ 698 w 764"/>
                <a:gd name="T27" fmla="*/ 132 h 132"/>
                <a:gd name="T28" fmla="*/ 66 w 764"/>
                <a:gd name="T29" fmla="*/ 132 h 132"/>
                <a:gd name="T30" fmla="*/ 49 w 764"/>
                <a:gd name="T31" fmla="*/ 130 h 132"/>
                <a:gd name="T32" fmla="*/ 32 w 764"/>
                <a:gd name="T33" fmla="*/ 122 h 132"/>
                <a:gd name="T34" fmla="*/ 20 w 764"/>
                <a:gd name="T35" fmla="*/ 113 h 132"/>
                <a:gd name="T36" fmla="*/ 9 w 764"/>
                <a:gd name="T37" fmla="*/ 100 h 132"/>
                <a:gd name="T38" fmla="*/ 2 w 764"/>
                <a:gd name="T39" fmla="*/ 83 h 132"/>
                <a:gd name="T40" fmla="*/ 0 w 764"/>
                <a:gd name="T41" fmla="*/ 67 h 132"/>
                <a:gd name="T42" fmla="*/ 2 w 764"/>
                <a:gd name="T43" fmla="*/ 49 h 132"/>
                <a:gd name="T44" fmla="*/ 9 w 764"/>
                <a:gd name="T45" fmla="*/ 34 h 132"/>
                <a:gd name="T46" fmla="*/ 20 w 764"/>
                <a:gd name="T47" fmla="*/ 20 h 132"/>
                <a:gd name="T48" fmla="*/ 32 w 764"/>
                <a:gd name="T49" fmla="*/ 10 h 132"/>
                <a:gd name="T50" fmla="*/ 49 w 764"/>
                <a:gd name="T51" fmla="*/ 2 h 132"/>
                <a:gd name="T52" fmla="*/ 66 w 764"/>
                <a:gd name="T5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64" h="132">
                  <a:moveTo>
                    <a:pt x="66" y="0"/>
                  </a:moveTo>
                  <a:lnTo>
                    <a:pt x="698" y="0"/>
                  </a:lnTo>
                  <a:lnTo>
                    <a:pt x="715" y="2"/>
                  </a:lnTo>
                  <a:lnTo>
                    <a:pt x="732" y="10"/>
                  </a:lnTo>
                  <a:lnTo>
                    <a:pt x="744" y="20"/>
                  </a:lnTo>
                  <a:lnTo>
                    <a:pt x="755" y="34"/>
                  </a:lnTo>
                  <a:lnTo>
                    <a:pt x="762" y="49"/>
                  </a:lnTo>
                  <a:lnTo>
                    <a:pt x="764" y="67"/>
                  </a:lnTo>
                  <a:lnTo>
                    <a:pt x="762" y="83"/>
                  </a:lnTo>
                  <a:lnTo>
                    <a:pt x="755" y="100"/>
                  </a:lnTo>
                  <a:lnTo>
                    <a:pt x="744" y="113"/>
                  </a:lnTo>
                  <a:lnTo>
                    <a:pt x="732" y="122"/>
                  </a:lnTo>
                  <a:lnTo>
                    <a:pt x="715" y="130"/>
                  </a:lnTo>
                  <a:lnTo>
                    <a:pt x="698" y="132"/>
                  </a:lnTo>
                  <a:lnTo>
                    <a:pt x="66" y="132"/>
                  </a:lnTo>
                  <a:lnTo>
                    <a:pt x="49" y="130"/>
                  </a:lnTo>
                  <a:lnTo>
                    <a:pt x="32" y="122"/>
                  </a:lnTo>
                  <a:lnTo>
                    <a:pt x="20" y="113"/>
                  </a:lnTo>
                  <a:lnTo>
                    <a:pt x="9" y="100"/>
                  </a:lnTo>
                  <a:lnTo>
                    <a:pt x="2" y="83"/>
                  </a:lnTo>
                  <a:lnTo>
                    <a:pt x="0" y="67"/>
                  </a:lnTo>
                  <a:lnTo>
                    <a:pt x="2" y="49"/>
                  </a:lnTo>
                  <a:lnTo>
                    <a:pt x="9" y="34"/>
                  </a:lnTo>
                  <a:lnTo>
                    <a:pt x="20" y="20"/>
                  </a:lnTo>
                  <a:lnTo>
                    <a:pt x="32" y="10"/>
                  </a:lnTo>
                  <a:lnTo>
                    <a:pt x="49" y="2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cs typeface="+mn-ea"/>
                <a:sym typeface="+mn-lt"/>
              </a:endParaRPr>
            </a:p>
          </p:txBody>
        </p:sp>
        <p:sp>
          <p:nvSpPr>
            <p:cNvPr id="25" name="Freeform 98"/>
            <p:cNvSpPr/>
            <p:nvPr/>
          </p:nvSpPr>
          <p:spPr bwMode="auto">
            <a:xfrm>
              <a:off x="4364038" y="2698750"/>
              <a:ext cx="152400" cy="30163"/>
            </a:xfrm>
            <a:custGeom>
              <a:avLst/>
              <a:gdLst>
                <a:gd name="T0" fmla="*/ 66 w 672"/>
                <a:gd name="T1" fmla="*/ 0 h 131"/>
                <a:gd name="T2" fmla="*/ 606 w 672"/>
                <a:gd name="T3" fmla="*/ 0 h 131"/>
                <a:gd name="T4" fmla="*/ 624 w 672"/>
                <a:gd name="T5" fmla="*/ 2 h 131"/>
                <a:gd name="T6" fmla="*/ 639 w 672"/>
                <a:gd name="T7" fmla="*/ 8 h 131"/>
                <a:gd name="T8" fmla="*/ 653 w 672"/>
                <a:gd name="T9" fmla="*/ 18 h 131"/>
                <a:gd name="T10" fmla="*/ 663 w 672"/>
                <a:gd name="T11" fmla="*/ 32 h 131"/>
                <a:gd name="T12" fmla="*/ 670 w 672"/>
                <a:gd name="T13" fmla="*/ 47 h 131"/>
                <a:gd name="T14" fmla="*/ 672 w 672"/>
                <a:gd name="T15" fmla="*/ 65 h 131"/>
                <a:gd name="T16" fmla="*/ 670 w 672"/>
                <a:gd name="T17" fmla="*/ 82 h 131"/>
                <a:gd name="T18" fmla="*/ 663 w 672"/>
                <a:gd name="T19" fmla="*/ 98 h 131"/>
                <a:gd name="T20" fmla="*/ 653 w 672"/>
                <a:gd name="T21" fmla="*/ 111 h 131"/>
                <a:gd name="T22" fmla="*/ 639 w 672"/>
                <a:gd name="T23" fmla="*/ 122 h 131"/>
                <a:gd name="T24" fmla="*/ 624 w 672"/>
                <a:gd name="T25" fmla="*/ 128 h 131"/>
                <a:gd name="T26" fmla="*/ 606 w 672"/>
                <a:gd name="T27" fmla="*/ 131 h 131"/>
                <a:gd name="T28" fmla="*/ 66 w 672"/>
                <a:gd name="T29" fmla="*/ 131 h 131"/>
                <a:gd name="T30" fmla="*/ 48 w 672"/>
                <a:gd name="T31" fmla="*/ 128 h 131"/>
                <a:gd name="T32" fmla="*/ 33 w 672"/>
                <a:gd name="T33" fmla="*/ 122 h 131"/>
                <a:gd name="T34" fmla="*/ 19 w 672"/>
                <a:gd name="T35" fmla="*/ 111 h 131"/>
                <a:gd name="T36" fmla="*/ 10 w 672"/>
                <a:gd name="T37" fmla="*/ 98 h 131"/>
                <a:gd name="T38" fmla="*/ 3 w 672"/>
                <a:gd name="T39" fmla="*/ 82 h 131"/>
                <a:gd name="T40" fmla="*/ 0 w 672"/>
                <a:gd name="T41" fmla="*/ 65 h 131"/>
                <a:gd name="T42" fmla="*/ 3 w 672"/>
                <a:gd name="T43" fmla="*/ 47 h 131"/>
                <a:gd name="T44" fmla="*/ 10 w 672"/>
                <a:gd name="T45" fmla="*/ 32 h 131"/>
                <a:gd name="T46" fmla="*/ 19 w 672"/>
                <a:gd name="T47" fmla="*/ 18 h 131"/>
                <a:gd name="T48" fmla="*/ 33 w 672"/>
                <a:gd name="T49" fmla="*/ 8 h 131"/>
                <a:gd name="T50" fmla="*/ 48 w 672"/>
                <a:gd name="T51" fmla="*/ 2 h 131"/>
                <a:gd name="T52" fmla="*/ 66 w 672"/>
                <a:gd name="T53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72" h="131">
                  <a:moveTo>
                    <a:pt x="66" y="0"/>
                  </a:moveTo>
                  <a:lnTo>
                    <a:pt x="606" y="0"/>
                  </a:lnTo>
                  <a:lnTo>
                    <a:pt x="624" y="2"/>
                  </a:lnTo>
                  <a:lnTo>
                    <a:pt x="639" y="8"/>
                  </a:lnTo>
                  <a:lnTo>
                    <a:pt x="653" y="18"/>
                  </a:lnTo>
                  <a:lnTo>
                    <a:pt x="663" y="32"/>
                  </a:lnTo>
                  <a:lnTo>
                    <a:pt x="670" y="47"/>
                  </a:lnTo>
                  <a:lnTo>
                    <a:pt x="672" y="65"/>
                  </a:lnTo>
                  <a:lnTo>
                    <a:pt x="670" y="82"/>
                  </a:lnTo>
                  <a:lnTo>
                    <a:pt x="663" y="98"/>
                  </a:lnTo>
                  <a:lnTo>
                    <a:pt x="653" y="111"/>
                  </a:lnTo>
                  <a:lnTo>
                    <a:pt x="639" y="122"/>
                  </a:lnTo>
                  <a:lnTo>
                    <a:pt x="624" y="128"/>
                  </a:lnTo>
                  <a:lnTo>
                    <a:pt x="606" y="131"/>
                  </a:lnTo>
                  <a:lnTo>
                    <a:pt x="66" y="131"/>
                  </a:lnTo>
                  <a:lnTo>
                    <a:pt x="48" y="128"/>
                  </a:lnTo>
                  <a:lnTo>
                    <a:pt x="33" y="122"/>
                  </a:lnTo>
                  <a:lnTo>
                    <a:pt x="19" y="111"/>
                  </a:lnTo>
                  <a:lnTo>
                    <a:pt x="10" y="98"/>
                  </a:lnTo>
                  <a:lnTo>
                    <a:pt x="3" y="82"/>
                  </a:lnTo>
                  <a:lnTo>
                    <a:pt x="0" y="65"/>
                  </a:lnTo>
                  <a:lnTo>
                    <a:pt x="3" y="47"/>
                  </a:lnTo>
                  <a:lnTo>
                    <a:pt x="10" y="32"/>
                  </a:lnTo>
                  <a:lnTo>
                    <a:pt x="19" y="18"/>
                  </a:lnTo>
                  <a:lnTo>
                    <a:pt x="33" y="8"/>
                  </a:lnTo>
                  <a:lnTo>
                    <a:pt x="48" y="2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cs typeface="+mn-ea"/>
                <a:sym typeface="+mn-lt"/>
              </a:endParaRPr>
            </a:p>
          </p:txBody>
        </p:sp>
      </p:grpSp>
      <p:grpSp>
        <p:nvGrpSpPr>
          <p:cNvPr id="15" name="Group 100"/>
          <p:cNvGrpSpPr/>
          <p:nvPr/>
        </p:nvGrpSpPr>
        <p:grpSpPr>
          <a:xfrm>
            <a:off x="1358098" y="4951282"/>
            <a:ext cx="368288" cy="464360"/>
            <a:chOff x="5300663" y="2398713"/>
            <a:chExt cx="547688" cy="690563"/>
          </a:xfrm>
          <a:solidFill>
            <a:schemeClr val="bg1"/>
          </a:solidFill>
        </p:grpSpPr>
        <p:sp>
          <p:nvSpPr>
            <p:cNvPr id="16" name="Freeform 103"/>
            <p:cNvSpPr/>
            <p:nvPr/>
          </p:nvSpPr>
          <p:spPr bwMode="auto">
            <a:xfrm>
              <a:off x="5575301" y="2513013"/>
              <a:ext cx="134938" cy="133350"/>
            </a:xfrm>
            <a:custGeom>
              <a:avLst/>
              <a:gdLst>
                <a:gd name="T0" fmla="*/ 337 w 674"/>
                <a:gd name="T1" fmla="*/ 0 h 673"/>
                <a:gd name="T2" fmla="*/ 382 w 674"/>
                <a:gd name="T3" fmla="*/ 2 h 673"/>
                <a:gd name="T4" fmla="*/ 425 w 674"/>
                <a:gd name="T5" fmla="*/ 11 h 673"/>
                <a:gd name="T6" fmla="*/ 468 w 674"/>
                <a:gd name="T7" fmla="*/ 26 h 673"/>
                <a:gd name="T8" fmla="*/ 506 w 674"/>
                <a:gd name="T9" fmla="*/ 45 h 673"/>
                <a:gd name="T10" fmla="*/ 542 w 674"/>
                <a:gd name="T11" fmla="*/ 69 h 673"/>
                <a:gd name="T12" fmla="*/ 575 w 674"/>
                <a:gd name="T13" fmla="*/ 97 h 673"/>
                <a:gd name="T14" fmla="*/ 603 w 674"/>
                <a:gd name="T15" fmla="*/ 130 h 673"/>
                <a:gd name="T16" fmla="*/ 627 w 674"/>
                <a:gd name="T17" fmla="*/ 166 h 673"/>
                <a:gd name="T18" fmla="*/ 646 w 674"/>
                <a:gd name="T19" fmla="*/ 204 h 673"/>
                <a:gd name="T20" fmla="*/ 661 w 674"/>
                <a:gd name="T21" fmla="*/ 246 h 673"/>
                <a:gd name="T22" fmla="*/ 670 w 674"/>
                <a:gd name="T23" fmla="*/ 290 h 673"/>
                <a:gd name="T24" fmla="*/ 674 w 674"/>
                <a:gd name="T25" fmla="*/ 336 h 673"/>
                <a:gd name="T26" fmla="*/ 670 w 674"/>
                <a:gd name="T27" fmla="*/ 382 h 673"/>
                <a:gd name="T28" fmla="*/ 661 w 674"/>
                <a:gd name="T29" fmla="*/ 425 h 673"/>
                <a:gd name="T30" fmla="*/ 646 w 674"/>
                <a:gd name="T31" fmla="*/ 467 h 673"/>
                <a:gd name="T32" fmla="*/ 627 w 674"/>
                <a:gd name="T33" fmla="*/ 506 h 673"/>
                <a:gd name="T34" fmla="*/ 603 w 674"/>
                <a:gd name="T35" fmla="*/ 541 h 673"/>
                <a:gd name="T36" fmla="*/ 575 w 674"/>
                <a:gd name="T37" fmla="*/ 574 h 673"/>
                <a:gd name="T38" fmla="*/ 542 w 674"/>
                <a:gd name="T39" fmla="*/ 602 h 673"/>
                <a:gd name="T40" fmla="*/ 506 w 674"/>
                <a:gd name="T41" fmla="*/ 626 h 673"/>
                <a:gd name="T42" fmla="*/ 468 w 674"/>
                <a:gd name="T43" fmla="*/ 645 h 673"/>
                <a:gd name="T44" fmla="*/ 425 w 674"/>
                <a:gd name="T45" fmla="*/ 660 h 673"/>
                <a:gd name="T46" fmla="*/ 382 w 674"/>
                <a:gd name="T47" fmla="*/ 669 h 673"/>
                <a:gd name="T48" fmla="*/ 337 w 674"/>
                <a:gd name="T49" fmla="*/ 673 h 673"/>
                <a:gd name="T50" fmla="*/ 291 w 674"/>
                <a:gd name="T51" fmla="*/ 669 h 673"/>
                <a:gd name="T52" fmla="*/ 247 w 674"/>
                <a:gd name="T53" fmla="*/ 660 h 673"/>
                <a:gd name="T54" fmla="*/ 206 w 674"/>
                <a:gd name="T55" fmla="*/ 645 h 673"/>
                <a:gd name="T56" fmla="*/ 166 w 674"/>
                <a:gd name="T57" fmla="*/ 626 h 673"/>
                <a:gd name="T58" fmla="*/ 131 w 674"/>
                <a:gd name="T59" fmla="*/ 602 h 673"/>
                <a:gd name="T60" fmla="*/ 98 w 674"/>
                <a:gd name="T61" fmla="*/ 574 h 673"/>
                <a:gd name="T62" fmla="*/ 69 w 674"/>
                <a:gd name="T63" fmla="*/ 541 h 673"/>
                <a:gd name="T64" fmla="*/ 45 w 674"/>
                <a:gd name="T65" fmla="*/ 506 h 673"/>
                <a:gd name="T66" fmla="*/ 26 w 674"/>
                <a:gd name="T67" fmla="*/ 467 h 673"/>
                <a:gd name="T68" fmla="*/ 11 w 674"/>
                <a:gd name="T69" fmla="*/ 425 h 673"/>
                <a:gd name="T70" fmla="*/ 2 w 674"/>
                <a:gd name="T71" fmla="*/ 382 h 673"/>
                <a:gd name="T72" fmla="*/ 0 w 674"/>
                <a:gd name="T73" fmla="*/ 336 h 673"/>
                <a:gd name="T74" fmla="*/ 2 w 674"/>
                <a:gd name="T75" fmla="*/ 290 h 673"/>
                <a:gd name="T76" fmla="*/ 11 w 674"/>
                <a:gd name="T77" fmla="*/ 246 h 673"/>
                <a:gd name="T78" fmla="*/ 26 w 674"/>
                <a:gd name="T79" fmla="*/ 204 h 673"/>
                <a:gd name="T80" fmla="*/ 45 w 674"/>
                <a:gd name="T81" fmla="*/ 166 h 673"/>
                <a:gd name="T82" fmla="*/ 69 w 674"/>
                <a:gd name="T83" fmla="*/ 130 h 673"/>
                <a:gd name="T84" fmla="*/ 98 w 674"/>
                <a:gd name="T85" fmla="*/ 97 h 673"/>
                <a:gd name="T86" fmla="*/ 131 w 674"/>
                <a:gd name="T87" fmla="*/ 69 h 673"/>
                <a:gd name="T88" fmla="*/ 166 w 674"/>
                <a:gd name="T89" fmla="*/ 45 h 673"/>
                <a:gd name="T90" fmla="*/ 206 w 674"/>
                <a:gd name="T91" fmla="*/ 26 h 673"/>
                <a:gd name="T92" fmla="*/ 247 w 674"/>
                <a:gd name="T93" fmla="*/ 11 h 673"/>
                <a:gd name="T94" fmla="*/ 291 w 674"/>
                <a:gd name="T95" fmla="*/ 2 h 673"/>
                <a:gd name="T96" fmla="*/ 337 w 674"/>
                <a:gd name="T97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74" h="673">
                  <a:moveTo>
                    <a:pt x="337" y="0"/>
                  </a:moveTo>
                  <a:lnTo>
                    <a:pt x="382" y="2"/>
                  </a:lnTo>
                  <a:lnTo>
                    <a:pt x="425" y="11"/>
                  </a:lnTo>
                  <a:lnTo>
                    <a:pt x="468" y="26"/>
                  </a:lnTo>
                  <a:lnTo>
                    <a:pt x="506" y="45"/>
                  </a:lnTo>
                  <a:lnTo>
                    <a:pt x="542" y="69"/>
                  </a:lnTo>
                  <a:lnTo>
                    <a:pt x="575" y="97"/>
                  </a:lnTo>
                  <a:lnTo>
                    <a:pt x="603" y="130"/>
                  </a:lnTo>
                  <a:lnTo>
                    <a:pt x="627" y="166"/>
                  </a:lnTo>
                  <a:lnTo>
                    <a:pt x="646" y="204"/>
                  </a:lnTo>
                  <a:lnTo>
                    <a:pt x="661" y="246"/>
                  </a:lnTo>
                  <a:lnTo>
                    <a:pt x="670" y="290"/>
                  </a:lnTo>
                  <a:lnTo>
                    <a:pt x="674" y="336"/>
                  </a:lnTo>
                  <a:lnTo>
                    <a:pt x="670" y="382"/>
                  </a:lnTo>
                  <a:lnTo>
                    <a:pt x="661" y="425"/>
                  </a:lnTo>
                  <a:lnTo>
                    <a:pt x="646" y="467"/>
                  </a:lnTo>
                  <a:lnTo>
                    <a:pt x="627" y="506"/>
                  </a:lnTo>
                  <a:lnTo>
                    <a:pt x="603" y="541"/>
                  </a:lnTo>
                  <a:lnTo>
                    <a:pt x="575" y="574"/>
                  </a:lnTo>
                  <a:lnTo>
                    <a:pt x="542" y="602"/>
                  </a:lnTo>
                  <a:lnTo>
                    <a:pt x="506" y="626"/>
                  </a:lnTo>
                  <a:lnTo>
                    <a:pt x="468" y="645"/>
                  </a:lnTo>
                  <a:lnTo>
                    <a:pt x="425" y="660"/>
                  </a:lnTo>
                  <a:lnTo>
                    <a:pt x="382" y="669"/>
                  </a:lnTo>
                  <a:lnTo>
                    <a:pt x="337" y="673"/>
                  </a:lnTo>
                  <a:lnTo>
                    <a:pt x="291" y="669"/>
                  </a:lnTo>
                  <a:lnTo>
                    <a:pt x="247" y="660"/>
                  </a:lnTo>
                  <a:lnTo>
                    <a:pt x="206" y="645"/>
                  </a:lnTo>
                  <a:lnTo>
                    <a:pt x="166" y="626"/>
                  </a:lnTo>
                  <a:lnTo>
                    <a:pt x="131" y="602"/>
                  </a:lnTo>
                  <a:lnTo>
                    <a:pt x="98" y="574"/>
                  </a:lnTo>
                  <a:lnTo>
                    <a:pt x="69" y="541"/>
                  </a:lnTo>
                  <a:lnTo>
                    <a:pt x="45" y="506"/>
                  </a:lnTo>
                  <a:lnTo>
                    <a:pt x="26" y="467"/>
                  </a:lnTo>
                  <a:lnTo>
                    <a:pt x="11" y="425"/>
                  </a:lnTo>
                  <a:lnTo>
                    <a:pt x="2" y="382"/>
                  </a:lnTo>
                  <a:lnTo>
                    <a:pt x="0" y="336"/>
                  </a:lnTo>
                  <a:lnTo>
                    <a:pt x="2" y="290"/>
                  </a:lnTo>
                  <a:lnTo>
                    <a:pt x="11" y="246"/>
                  </a:lnTo>
                  <a:lnTo>
                    <a:pt x="26" y="204"/>
                  </a:lnTo>
                  <a:lnTo>
                    <a:pt x="45" y="166"/>
                  </a:lnTo>
                  <a:lnTo>
                    <a:pt x="69" y="130"/>
                  </a:lnTo>
                  <a:lnTo>
                    <a:pt x="98" y="97"/>
                  </a:lnTo>
                  <a:lnTo>
                    <a:pt x="131" y="69"/>
                  </a:lnTo>
                  <a:lnTo>
                    <a:pt x="166" y="45"/>
                  </a:lnTo>
                  <a:lnTo>
                    <a:pt x="206" y="26"/>
                  </a:lnTo>
                  <a:lnTo>
                    <a:pt x="247" y="11"/>
                  </a:lnTo>
                  <a:lnTo>
                    <a:pt x="291" y="2"/>
                  </a:lnTo>
                  <a:lnTo>
                    <a:pt x="3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cs typeface="+mn-ea"/>
                <a:sym typeface="+mn-lt"/>
              </a:endParaRPr>
            </a:p>
          </p:txBody>
        </p:sp>
        <p:sp>
          <p:nvSpPr>
            <p:cNvPr id="17" name="Freeform 104"/>
            <p:cNvSpPr/>
            <p:nvPr/>
          </p:nvSpPr>
          <p:spPr bwMode="auto">
            <a:xfrm>
              <a:off x="5634038" y="2722563"/>
              <a:ext cx="87313" cy="85725"/>
            </a:xfrm>
            <a:custGeom>
              <a:avLst/>
              <a:gdLst>
                <a:gd name="T0" fmla="*/ 216 w 432"/>
                <a:gd name="T1" fmla="*/ 0 h 432"/>
                <a:gd name="T2" fmla="*/ 255 w 432"/>
                <a:gd name="T3" fmla="*/ 3 h 432"/>
                <a:gd name="T4" fmla="*/ 291 w 432"/>
                <a:gd name="T5" fmla="*/ 14 h 432"/>
                <a:gd name="T6" fmla="*/ 325 w 432"/>
                <a:gd name="T7" fmla="*/ 29 h 432"/>
                <a:gd name="T8" fmla="*/ 355 w 432"/>
                <a:gd name="T9" fmla="*/ 50 h 432"/>
                <a:gd name="T10" fmla="*/ 381 w 432"/>
                <a:gd name="T11" fmla="*/ 76 h 432"/>
                <a:gd name="T12" fmla="*/ 403 w 432"/>
                <a:gd name="T13" fmla="*/ 107 h 432"/>
                <a:gd name="T14" fmla="*/ 419 w 432"/>
                <a:gd name="T15" fmla="*/ 141 h 432"/>
                <a:gd name="T16" fmla="*/ 429 w 432"/>
                <a:gd name="T17" fmla="*/ 177 h 432"/>
                <a:gd name="T18" fmla="*/ 432 w 432"/>
                <a:gd name="T19" fmla="*/ 216 h 432"/>
                <a:gd name="T20" fmla="*/ 429 w 432"/>
                <a:gd name="T21" fmla="*/ 255 h 432"/>
                <a:gd name="T22" fmla="*/ 419 w 432"/>
                <a:gd name="T23" fmla="*/ 291 h 432"/>
                <a:gd name="T24" fmla="*/ 403 w 432"/>
                <a:gd name="T25" fmla="*/ 325 h 432"/>
                <a:gd name="T26" fmla="*/ 381 w 432"/>
                <a:gd name="T27" fmla="*/ 356 h 432"/>
                <a:gd name="T28" fmla="*/ 355 w 432"/>
                <a:gd name="T29" fmla="*/ 381 h 432"/>
                <a:gd name="T30" fmla="*/ 325 w 432"/>
                <a:gd name="T31" fmla="*/ 402 h 432"/>
                <a:gd name="T32" fmla="*/ 291 w 432"/>
                <a:gd name="T33" fmla="*/ 418 h 432"/>
                <a:gd name="T34" fmla="*/ 255 w 432"/>
                <a:gd name="T35" fmla="*/ 429 h 432"/>
                <a:gd name="T36" fmla="*/ 216 w 432"/>
                <a:gd name="T37" fmla="*/ 432 h 432"/>
                <a:gd name="T38" fmla="*/ 177 w 432"/>
                <a:gd name="T39" fmla="*/ 429 h 432"/>
                <a:gd name="T40" fmla="*/ 140 w 432"/>
                <a:gd name="T41" fmla="*/ 418 h 432"/>
                <a:gd name="T42" fmla="*/ 107 w 432"/>
                <a:gd name="T43" fmla="*/ 402 h 432"/>
                <a:gd name="T44" fmla="*/ 76 w 432"/>
                <a:gd name="T45" fmla="*/ 381 h 432"/>
                <a:gd name="T46" fmla="*/ 50 w 432"/>
                <a:gd name="T47" fmla="*/ 356 h 432"/>
                <a:gd name="T48" fmla="*/ 29 w 432"/>
                <a:gd name="T49" fmla="*/ 325 h 432"/>
                <a:gd name="T50" fmla="*/ 14 w 432"/>
                <a:gd name="T51" fmla="*/ 291 h 432"/>
                <a:gd name="T52" fmla="*/ 3 w 432"/>
                <a:gd name="T53" fmla="*/ 255 h 432"/>
                <a:gd name="T54" fmla="*/ 0 w 432"/>
                <a:gd name="T55" fmla="*/ 216 h 432"/>
                <a:gd name="T56" fmla="*/ 3 w 432"/>
                <a:gd name="T57" fmla="*/ 177 h 432"/>
                <a:gd name="T58" fmla="*/ 14 w 432"/>
                <a:gd name="T59" fmla="*/ 141 h 432"/>
                <a:gd name="T60" fmla="*/ 29 w 432"/>
                <a:gd name="T61" fmla="*/ 107 h 432"/>
                <a:gd name="T62" fmla="*/ 50 w 432"/>
                <a:gd name="T63" fmla="*/ 76 h 432"/>
                <a:gd name="T64" fmla="*/ 76 w 432"/>
                <a:gd name="T65" fmla="*/ 50 h 432"/>
                <a:gd name="T66" fmla="*/ 107 w 432"/>
                <a:gd name="T67" fmla="*/ 29 h 432"/>
                <a:gd name="T68" fmla="*/ 140 w 432"/>
                <a:gd name="T69" fmla="*/ 14 h 432"/>
                <a:gd name="T70" fmla="*/ 177 w 432"/>
                <a:gd name="T71" fmla="*/ 3 h 432"/>
                <a:gd name="T72" fmla="*/ 216 w 432"/>
                <a:gd name="T73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2" h="432">
                  <a:moveTo>
                    <a:pt x="216" y="0"/>
                  </a:moveTo>
                  <a:lnTo>
                    <a:pt x="255" y="3"/>
                  </a:lnTo>
                  <a:lnTo>
                    <a:pt x="291" y="14"/>
                  </a:lnTo>
                  <a:lnTo>
                    <a:pt x="325" y="29"/>
                  </a:lnTo>
                  <a:lnTo>
                    <a:pt x="355" y="50"/>
                  </a:lnTo>
                  <a:lnTo>
                    <a:pt x="381" y="76"/>
                  </a:lnTo>
                  <a:lnTo>
                    <a:pt x="403" y="107"/>
                  </a:lnTo>
                  <a:lnTo>
                    <a:pt x="419" y="141"/>
                  </a:lnTo>
                  <a:lnTo>
                    <a:pt x="429" y="177"/>
                  </a:lnTo>
                  <a:lnTo>
                    <a:pt x="432" y="216"/>
                  </a:lnTo>
                  <a:lnTo>
                    <a:pt x="429" y="255"/>
                  </a:lnTo>
                  <a:lnTo>
                    <a:pt x="419" y="291"/>
                  </a:lnTo>
                  <a:lnTo>
                    <a:pt x="403" y="325"/>
                  </a:lnTo>
                  <a:lnTo>
                    <a:pt x="381" y="356"/>
                  </a:lnTo>
                  <a:lnTo>
                    <a:pt x="355" y="381"/>
                  </a:lnTo>
                  <a:lnTo>
                    <a:pt x="325" y="402"/>
                  </a:lnTo>
                  <a:lnTo>
                    <a:pt x="291" y="418"/>
                  </a:lnTo>
                  <a:lnTo>
                    <a:pt x="255" y="429"/>
                  </a:lnTo>
                  <a:lnTo>
                    <a:pt x="216" y="432"/>
                  </a:lnTo>
                  <a:lnTo>
                    <a:pt x="177" y="429"/>
                  </a:lnTo>
                  <a:lnTo>
                    <a:pt x="140" y="418"/>
                  </a:lnTo>
                  <a:lnTo>
                    <a:pt x="107" y="402"/>
                  </a:lnTo>
                  <a:lnTo>
                    <a:pt x="76" y="381"/>
                  </a:lnTo>
                  <a:lnTo>
                    <a:pt x="50" y="356"/>
                  </a:lnTo>
                  <a:lnTo>
                    <a:pt x="29" y="325"/>
                  </a:lnTo>
                  <a:lnTo>
                    <a:pt x="14" y="291"/>
                  </a:lnTo>
                  <a:lnTo>
                    <a:pt x="3" y="255"/>
                  </a:lnTo>
                  <a:lnTo>
                    <a:pt x="0" y="216"/>
                  </a:lnTo>
                  <a:lnTo>
                    <a:pt x="3" y="177"/>
                  </a:lnTo>
                  <a:lnTo>
                    <a:pt x="14" y="141"/>
                  </a:lnTo>
                  <a:lnTo>
                    <a:pt x="29" y="107"/>
                  </a:lnTo>
                  <a:lnTo>
                    <a:pt x="50" y="76"/>
                  </a:lnTo>
                  <a:lnTo>
                    <a:pt x="76" y="50"/>
                  </a:lnTo>
                  <a:lnTo>
                    <a:pt x="107" y="29"/>
                  </a:lnTo>
                  <a:lnTo>
                    <a:pt x="140" y="14"/>
                  </a:lnTo>
                  <a:lnTo>
                    <a:pt x="177" y="3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cs typeface="+mn-ea"/>
                <a:sym typeface="+mn-lt"/>
              </a:endParaRPr>
            </a:p>
          </p:txBody>
        </p:sp>
        <p:sp>
          <p:nvSpPr>
            <p:cNvPr id="18" name="Freeform 105"/>
            <p:cNvSpPr>
              <a:spLocks noEditPoints="1"/>
            </p:cNvSpPr>
            <p:nvPr/>
          </p:nvSpPr>
          <p:spPr bwMode="auto">
            <a:xfrm>
              <a:off x="5300663" y="2398713"/>
              <a:ext cx="547688" cy="690563"/>
            </a:xfrm>
            <a:custGeom>
              <a:avLst/>
              <a:gdLst>
                <a:gd name="T0" fmla="*/ 1674 w 2764"/>
                <a:gd name="T1" fmla="*/ 1625 h 3475"/>
                <a:gd name="T2" fmla="*/ 1584 w 2764"/>
                <a:gd name="T3" fmla="*/ 1851 h 3475"/>
                <a:gd name="T4" fmla="*/ 1679 w 2764"/>
                <a:gd name="T5" fmla="*/ 2073 h 3475"/>
                <a:gd name="T6" fmla="*/ 1907 w 2764"/>
                <a:gd name="T7" fmla="*/ 2163 h 3475"/>
                <a:gd name="T8" fmla="*/ 2130 w 2764"/>
                <a:gd name="T9" fmla="*/ 2067 h 3475"/>
                <a:gd name="T10" fmla="*/ 2219 w 2764"/>
                <a:gd name="T11" fmla="*/ 1841 h 3475"/>
                <a:gd name="T12" fmla="*/ 2122 w 2764"/>
                <a:gd name="T13" fmla="*/ 1617 h 3475"/>
                <a:gd name="T14" fmla="*/ 1897 w 2764"/>
                <a:gd name="T15" fmla="*/ 1529 h 3475"/>
                <a:gd name="T16" fmla="*/ 1595 w 2764"/>
                <a:gd name="T17" fmla="*/ 434 h 3475"/>
                <a:gd name="T18" fmla="*/ 1322 w 2764"/>
                <a:gd name="T19" fmla="*/ 624 h 3475"/>
                <a:gd name="T20" fmla="*/ 1231 w 2764"/>
                <a:gd name="T21" fmla="*/ 941 h 3475"/>
                <a:gd name="T22" fmla="*/ 1363 w 2764"/>
                <a:gd name="T23" fmla="*/ 1246 h 3475"/>
                <a:gd name="T24" fmla="*/ 1679 w 2764"/>
                <a:gd name="T25" fmla="*/ 1520 h 3475"/>
                <a:gd name="T26" fmla="*/ 1965 w 2764"/>
                <a:gd name="T27" fmla="*/ 1472 h 3475"/>
                <a:gd name="T28" fmla="*/ 2176 w 2764"/>
                <a:gd name="T29" fmla="*/ 1110 h 3475"/>
                <a:gd name="T30" fmla="*/ 2201 w 2764"/>
                <a:gd name="T31" fmla="*/ 781 h 3475"/>
                <a:gd name="T32" fmla="*/ 2010 w 2764"/>
                <a:gd name="T33" fmla="*/ 508 h 3475"/>
                <a:gd name="T34" fmla="*/ 1552 w 2764"/>
                <a:gd name="T35" fmla="*/ 3 h 3475"/>
                <a:gd name="T36" fmla="*/ 2043 w 2764"/>
                <a:gd name="T37" fmla="*/ 104 h 3475"/>
                <a:gd name="T38" fmla="*/ 2399 w 2764"/>
                <a:gd name="T39" fmla="*/ 354 h 3475"/>
                <a:gd name="T40" fmla="*/ 2640 w 2764"/>
                <a:gd name="T41" fmla="*/ 687 h 3475"/>
                <a:gd name="T42" fmla="*/ 2753 w 2764"/>
                <a:gd name="T43" fmla="*/ 1027 h 3475"/>
                <a:gd name="T44" fmla="*/ 2727 w 2764"/>
                <a:gd name="T45" fmla="*/ 1455 h 3475"/>
                <a:gd name="T46" fmla="*/ 2584 w 2764"/>
                <a:gd name="T47" fmla="*/ 1851 h 3475"/>
                <a:gd name="T48" fmla="*/ 2397 w 2764"/>
                <a:gd name="T49" fmla="*/ 2154 h 3475"/>
                <a:gd name="T50" fmla="*/ 2249 w 2764"/>
                <a:gd name="T51" fmla="*/ 2392 h 3475"/>
                <a:gd name="T52" fmla="*/ 2219 w 2764"/>
                <a:gd name="T53" fmla="*/ 2640 h 3475"/>
                <a:gd name="T54" fmla="*/ 2331 w 2764"/>
                <a:gd name="T55" fmla="*/ 2959 h 3475"/>
                <a:gd name="T56" fmla="*/ 2515 w 2764"/>
                <a:gd name="T57" fmla="*/ 3225 h 3475"/>
                <a:gd name="T58" fmla="*/ 2687 w 2764"/>
                <a:gd name="T59" fmla="*/ 3407 h 3475"/>
                <a:gd name="T60" fmla="*/ 2764 w 2764"/>
                <a:gd name="T61" fmla="*/ 3475 h 3475"/>
                <a:gd name="T62" fmla="*/ 868 w 2764"/>
                <a:gd name="T63" fmla="*/ 3446 h 3475"/>
                <a:gd name="T64" fmla="*/ 987 w 2764"/>
                <a:gd name="T65" fmla="*/ 3338 h 3475"/>
                <a:gd name="T66" fmla="*/ 1072 w 2764"/>
                <a:gd name="T67" fmla="*/ 3148 h 3475"/>
                <a:gd name="T68" fmla="*/ 1014 w 2764"/>
                <a:gd name="T69" fmla="*/ 2934 h 3475"/>
                <a:gd name="T70" fmla="*/ 767 w 2764"/>
                <a:gd name="T71" fmla="*/ 2977 h 3475"/>
                <a:gd name="T72" fmla="*/ 493 w 2764"/>
                <a:gd name="T73" fmla="*/ 2990 h 3475"/>
                <a:gd name="T74" fmla="*/ 321 w 2764"/>
                <a:gd name="T75" fmla="*/ 2873 h 3475"/>
                <a:gd name="T76" fmla="*/ 316 w 2764"/>
                <a:gd name="T77" fmla="*/ 2735 h 3475"/>
                <a:gd name="T78" fmla="*/ 336 w 2764"/>
                <a:gd name="T79" fmla="*/ 2607 h 3475"/>
                <a:gd name="T80" fmla="*/ 256 w 2764"/>
                <a:gd name="T81" fmla="*/ 2493 h 3475"/>
                <a:gd name="T82" fmla="*/ 221 w 2764"/>
                <a:gd name="T83" fmla="*/ 2317 h 3475"/>
                <a:gd name="T84" fmla="*/ 244 w 2764"/>
                <a:gd name="T85" fmla="*/ 2171 h 3475"/>
                <a:gd name="T86" fmla="*/ 215 w 2764"/>
                <a:gd name="T87" fmla="*/ 2147 h 3475"/>
                <a:gd name="T88" fmla="*/ 81 w 2764"/>
                <a:gd name="T89" fmla="*/ 2101 h 3475"/>
                <a:gd name="T90" fmla="*/ 0 w 2764"/>
                <a:gd name="T91" fmla="*/ 2019 h 3475"/>
                <a:gd name="T92" fmla="*/ 40 w 2764"/>
                <a:gd name="T93" fmla="*/ 1906 h 3475"/>
                <a:gd name="T94" fmla="*/ 144 w 2764"/>
                <a:gd name="T95" fmla="*/ 1713 h 3475"/>
                <a:gd name="T96" fmla="*/ 252 w 2764"/>
                <a:gd name="T97" fmla="*/ 1536 h 3475"/>
                <a:gd name="T98" fmla="*/ 301 w 2764"/>
                <a:gd name="T99" fmla="*/ 1457 h 3475"/>
                <a:gd name="T100" fmla="*/ 266 w 2764"/>
                <a:gd name="T101" fmla="*/ 1389 h 3475"/>
                <a:gd name="T102" fmla="*/ 218 w 2764"/>
                <a:gd name="T103" fmla="*/ 1273 h 3475"/>
                <a:gd name="T104" fmla="*/ 224 w 2764"/>
                <a:gd name="T105" fmla="*/ 1076 h 3475"/>
                <a:gd name="T106" fmla="*/ 323 w 2764"/>
                <a:gd name="T107" fmla="*/ 700 h 3475"/>
                <a:gd name="T108" fmla="*/ 544 w 2764"/>
                <a:gd name="T109" fmla="*/ 305 h 3475"/>
                <a:gd name="T110" fmla="*/ 891 w 2764"/>
                <a:gd name="T111" fmla="*/ 81 h 3475"/>
                <a:gd name="T112" fmla="*/ 1367 w 2764"/>
                <a:gd name="T113" fmla="*/ 0 h 3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64" h="3475">
                  <a:moveTo>
                    <a:pt x="1881" y="1454"/>
                  </a:moveTo>
                  <a:lnTo>
                    <a:pt x="1763" y="1478"/>
                  </a:lnTo>
                  <a:lnTo>
                    <a:pt x="1778" y="1554"/>
                  </a:lnTo>
                  <a:lnTo>
                    <a:pt x="1740" y="1572"/>
                  </a:lnTo>
                  <a:lnTo>
                    <a:pt x="1704" y="1597"/>
                  </a:lnTo>
                  <a:lnTo>
                    <a:pt x="1674" y="1625"/>
                  </a:lnTo>
                  <a:lnTo>
                    <a:pt x="1609" y="1582"/>
                  </a:lnTo>
                  <a:lnTo>
                    <a:pt x="1543" y="1685"/>
                  </a:lnTo>
                  <a:lnTo>
                    <a:pt x="1608" y="1725"/>
                  </a:lnTo>
                  <a:lnTo>
                    <a:pt x="1594" y="1766"/>
                  </a:lnTo>
                  <a:lnTo>
                    <a:pt x="1586" y="1807"/>
                  </a:lnTo>
                  <a:lnTo>
                    <a:pt x="1584" y="1851"/>
                  </a:lnTo>
                  <a:lnTo>
                    <a:pt x="1509" y="1866"/>
                  </a:lnTo>
                  <a:lnTo>
                    <a:pt x="1534" y="1985"/>
                  </a:lnTo>
                  <a:lnTo>
                    <a:pt x="1609" y="1969"/>
                  </a:lnTo>
                  <a:lnTo>
                    <a:pt x="1628" y="2007"/>
                  </a:lnTo>
                  <a:lnTo>
                    <a:pt x="1652" y="2043"/>
                  </a:lnTo>
                  <a:lnTo>
                    <a:pt x="1679" y="2073"/>
                  </a:lnTo>
                  <a:lnTo>
                    <a:pt x="1638" y="2138"/>
                  </a:lnTo>
                  <a:lnTo>
                    <a:pt x="1740" y="2204"/>
                  </a:lnTo>
                  <a:lnTo>
                    <a:pt x="1782" y="2139"/>
                  </a:lnTo>
                  <a:lnTo>
                    <a:pt x="1821" y="2153"/>
                  </a:lnTo>
                  <a:lnTo>
                    <a:pt x="1864" y="2161"/>
                  </a:lnTo>
                  <a:lnTo>
                    <a:pt x="1907" y="2163"/>
                  </a:lnTo>
                  <a:lnTo>
                    <a:pt x="1923" y="2238"/>
                  </a:lnTo>
                  <a:lnTo>
                    <a:pt x="2040" y="2213"/>
                  </a:lnTo>
                  <a:lnTo>
                    <a:pt x="2024" y="2138"/>
                  </a:lnTo>
                  <a:lnTo>
                    <a:pt x="2063" y="2119"/>
                  </a:lnTo>
                  <a:lnTo>
                    <a:pt x="2098" y="2095"/>
                  </a:lnTo>
                  <a:lnTo>
                    <a:pt x="2130" y="2067"/>
                  </a:lnTo>
                  <a:lnTo>
                    <a:pt x="2193" y="2109"/>
                  </a:lnTo>
                  <a:lnTo>
                    <a:pt x="2259" y="2007"/>
                  </a:lnTo>
                  <a:lnTo>
                    <a:pt x="2196" y="1965"/>
                  </a:lnTo>
                  <a:lnTo>
                    <a:pt x="2208" y="1926"/>
                  </a:lnTo>
                  <a:lnTo>
                    <a:pt x="2216" y="1883"/>
                  </a:lnTo>
                  <a:lnTo>
                    <a:pt x="2219" y="1841"/>
                  </a:lnTo>
                  <a:lnTo>
                    <a:pt x="2294" y="1825"/>
                  </a:lnTo>
                  <a:lnTo>
                    <a:pt x="2269" y="1707"/>
                  </a:lnTo>
                  <a:lnTo>
                    <a:pt x="2195" y="1723"/>
                  </a:lnTo>
                  <a:lnTo>
                    <a:pt x="2175" y="1685"/>
                  </a:lnTo>
                  <a:lnTo>
                    <a:pt x="2150" y="1649"/>
                  </a:lnTo>
                  <a:lnTo>
                    <a:pt x="2122" y="1617"/>
                  </a:lnTo>
                  <a:lnTo>
                    <a:pt x="2164" y="1554"/>
                  </a:lnTo>
                  <a:lnTo>
                    <a:pt x="2064" y="1488"/>
                  </a:lnTo>
                  <a:lnTo>
                    <a:pt x="2022" y="1553"/>
                  </a:lnTo>
                  <a:lnTo>
                    <a:pt x="1981" y="1539"/>
                  </a:lnTo>
                  <a:lnTo>
                    <a:pt x="1940" y="1531"/>
                  </a:lnTo>
                  <a:lnTo>
                    <a:pt x="1897" y="1529"/>
                  </a:lnTo>
                  <a:lnTo>
                    <a:pt x="1881" y="1454"/>
                  </a:lnTo>
                  <a:close/>
                  <a:moveTo>
                    <a:pt x="1769" y="300"/>
                  </a:moveTo>
                  <a:lnTo>
                    <a:pt x="1742" y="417"/>
                  </a:lnTo>
                  <a:lnTo>
                    <a:pt x="1693" y="417"/>
                  </a:lnTo>
                  <a:lnTo>
                    <a:pt x="1644" y="422"/>
                  </a:lnTo>
                  <a:lnTo>
                    <a:pt x="1595" y="434"/>
                  </a:lnTo>
                  <a:lnTo>
                    <a:pt x="1547" y="450"/>
                  </a:lnTo>
                  <a:lnTo>
                    <a:pt x="1484" y="347"/>
                  </a:lnTo>
                  <a:lnTo>
                    <a:pt x="1324" y="446"/>
                  </a:lnTo>
                  <a:lnTo>
                    <a:pt x="1388" y="549"/>
                  </a:lnTo>
                  <a:lnTo>
                    <a:pt x="1353" y="585"/>
                  </a:lnTo>
                  <a:lnTo>
                    <a:pt x="1322" y="624"/>
                  </a:lnTo>
                  <a:lnTo>
                    <a:pt x="1295" y="666"/>
                  </a:lnTo>
                  <a:lnTo>
                    <a:pt x="1273" y="709"/>
                  </a:lnTo>
                  <a:lnTo>
                    <a:pt x="1157" y="683"/>
                  </a:lnTo>
                  <a:lnTo>
                    <a:pt x="1115" y="865"/>
                  </a:lnTo>
                  <a:lnTo>
                    <a:pt x="1231" y="892"/>
                  </a:lnTo>
                  <a:lnTo>
                    <a:pt x="1231" y="941"/>
                  </a:lnTo>
                  <a:lnTo>
                    <a:pt x="1237" y="990"/>
                  </a:lnTo>
                  <a:lnTo>
                    <a:pt x="1248" y="1039"/>
                  </a:lnTo>
                  <a:lnTo>
                    <a:pt x="1264" y="1086"/>
                  </a:lnTo>
                  <a:lnTo>
                    <a:pt x="1163" y="1150"/>
                  </a:lnTo>
                  <a:lnTo>
                    <a:pt x="1262" y="1309"/>
                  </a:lnTo>
                  <a:lnTo>
                    <a:pt x="1363" y="1246"/>
                  </a:lnTo>
                  <a:lnTo>
                    <a:pt x="1399" y="1281"/>
                  </a:lnTo>
                  <a:lnTo>
                    <a:pt x="1438" y="1312"/>
                  </a:lnTo>
                  <a:lnTo>
                    <a:pt x="1480" y="1339"/>
                  </a:lnTo>
                  <a:lnTo>
                    <a:pt x="1523" y="1360"/>
                  </a:lnTo>
                  <a:lnTo>
                    <a:pt x="1497" y="1478"/>
                  </a:lnTo>
                  <a:lnTo>
                    <a:pt x="1679" y="1520"/>
                  </a:lnTo>
                  <a:lnTo>
                    <a:pt x="1707" y="1404"/>
                  </a:lnTo>
                  <a:lnTo>
                    <a:pt x="1755" y="1403"/>
                  </a:lnTo>
                  <a:lnTo>
                    <a:pt x="1806" y="1397"/>
                  </a:lnTo>
                  <a:lnTo>
                    <a:pt x="1854" y="1385"/>
                  </a:lnTo>
                  <a:lnTo>
                    <a:pt x="1902" y="1371"/>
                  </a:lnTo>
                  <a:lnTo>
                    <a:pt x="1965" y="1472"/>
                  </a:lnTo>
                  <a:lnTo>
                    <a:pt x="2124" y="1372"/>
                  </a:lnTo>
                  <a:lnTo>
                    <a:pt x="2062" y="1271"/>
                  </a:lnTo>
                  <a:lnTo>
                    <a:pt x="2097" y="1234"/>
                  </a:lnTo>
                  <a:lnTo>
                    <a:pt x="2128" y="1196"/>
                  </a:lnTo>
                  <a:lnTo>
                    <a:pt x="2154" y="1154"/>
                  </a:lnTo>
                  <a:lnTo>
                    <a:pt x="2176" y="1110"/>
                  </a:lnTo>
                  <a:lnTo>
                    <a:pt x="2292" y="1136"/>
                  </a:lnTo>
                  <a:lnTo>
                    <a:pt x="2335" y="955"/>
                  </a:lnTo>
                  <a:lnTo>
                    <a:pt x="2219" y="927"/>
                  </a:lnTo>
                  <a:lnTo>
                    <a:pt x="2217" y="878"/>
                  </a:lnTo>
                  <a:lnTo>
                    <a:pt x="2212" y="828"/>
                  </a:lnTo>
                  <a:lnTo>
                    <a:pt x="2201" y="781"/>
                  </a:lnTo>
                  <a:lnTo>
                    <a:pt x="2186" y="732"/>
                  </a:lnTo>
                  <a:lnTo>
                    <a:pt x="2287" y="669"/>
                  </a:lnTo>
                  <a:lnTo>
                    <a:pt x="2188" y="510"/>
                  </a:lnTo>
                  <a:lnTo>
                    <a:pt x="2087" y="574"/>
                  </a:lnTo>
                  <a:lnTo>
                    <a:pt x="2050" y="538"/>
                  </a:lnTo>
                  <a:lnTo>
                    <a:pt x="2010" y="508"/>
                  </a:lnTo>
                  <a:lnTo>
                    <a:pt x="1969" y="480"/>
                  </a:lnTo>
                  <a:lnTo>
                    <a:pt x="1925" y="459"/>
                  </a:lnTo>
                  <a:lnTo>
                    <a:pt x="1952" y="342"/>
                  </a:lnTo>
                  <a:lnTo>
                    <a:pt x="1769" y="300"/>
                  </a:lnTo>
                  <a:close/>
                  <a:moveTo>
                    <a:pt x="1458" y="0"/>
                  </a:moveTo>
                  <a:lnTo>
                    <a:pt x="1552" y="3"/>
                  </a:lnTo>
                  <a:lnTo>
                    <a:pt x="1649" y="10"/>
                  </a:lnTo>
                  <a:lnTo>
                    <a:pt x="1747" y="21"/>
                  </a:lnTo>
                  <a:lnTo>
                    <a:pt x="1826" y="34"/>
                  </a:lnTo>
                  <a:lnTo>
                    <a:pt x="1901" y="52"/>
                  </a:lnTo>
                  <a:lnTo>
                    <a:pt x="1974" y="76"/>
                  </a:lnTo>
                  <a:lnTo>
                    <a:pt x="2043" y="104"/>
                  </a:lnTo>
                  <a:lnTo>
                    <a:pt x="2110" y="136"/>
                  </a:lnTo>
                  <a:lnTo>
                    <a:pt x="2174" y="173"/>
                  </a:lnTo>
                  <a:lnTo>
                    <a:pt x="2236" y="213"/>
                  </a:lnTo>
                  <a:lnTo>
                    <a:pt x="2292" y="258"/>
                  </a:lnTo>
                  <a:lnTo>
                    <a:pt x="2348" y="304"/>
                  </a:lnTo>
                  <a:lnTo>
                    <a:pt x="2399" y="354"/>
                  </a:lnTo>
                  <a:lnTo>
                    <a:pt x="2447" y="407"/>
                  </a:lnTo>
                  <a:lnTo>
                    <a:pt x="2493" y="460"/>
                  </a:lnTo>
                  <a:lnTo>
                    <a:pt x="2535" y="516"/>
                  </a:lnTo>
                  <a:lnTo>
                    <a:pt x="2572" y="571"/>
                  </a:lnTo>
                  <a:lnTo>
                    <a:pt x="2608" y="629"/>
                  </a:lnTo>
                  <a:lnTo>
                    <a:pt x="2640" y="687"/>
                  </a:lnTo>
                  <a:lnTo>
                    <a:pt x="2667" y="745"/>
                  </a:lnTo>
                  <a:lnTo>
                    <a:pt x="2692" y="804"/>
                  </a:lnTo>
                  <a:lnTo>
                    <a:pt x="2712" y="861"/>
                  </a:lnTo>
                  <a:lnTo>
                    <a:pt x="2729" y="918"/>
                  </a:lnTo>
                  <a:lnTo>
                    <a:pt x="2743" y="974"/>
                  </a:lnTo>
                  <a:lnTo>
                    <a:pt x="2753" y="1027"/>
                  </a:lnTo>
                  <a:lnTo>
                    <a:pt x="2759" y="1080"/>
                  </a:lnTo>
                  <a:lnTo>
                    <a:pt x="2761" y="1129"/>
                  </a:lnTo>
                  <a:lnTo>
                    <a:pt x="2759" y="1216"/>
                  </a:lnTo>
                  <a:lnTo>
                    <a:pt x="2753" y="1299"/>
                  </a:lnTo>
                  <a:lnTo>
                    <a:pt x="2742" y="1379"/>
                  </a:lnTo>
                  <a:lnTo>
                    <a:pt x="2727" y="1455"/>
                  </a:lnTo>
                  <a:lnTo>
                    <a:pt x="2710" y="1529"/>
                  </a:lnTo>
                  <a:lnTo>
                    <a:pt x="2690" y="1598"/>
                  </a:lnTo>
                  <a:lnTo>
                    <a:pt x="2666" y="1665"/>
                  </a:lnTo>
                  <a:lnTo>
                    <a:pt x="2640" y="1730"/>
                  </a:lnTo>
                  <a:lnTo>
                    <a:pt x="2612" y="1791"/>
                  </a:lnTo>
                  <a:lnTo>
                    <a:pt x="2584" y="1851"/>
                  </a:lnTo>
                  <a:lnTo>
                    <a:pt x="2553" y="1906"/>
                  </a:lnTo>
                  <a:lnTo>
                    <a:pt x="2522" y="1960"/>
                  </a:lnTo>
                  <a:lnTo>
                    <a:pt x="2490" y="2012"/>
                  </a:lnTo>
                  <a:lnTo>
                    <a:pt x="2459" y="2061"/>
                  </a:lnTo>
                  <a:lnTo>
                    <a:pt x="2428" y="2109"/>
                  </a:lnTo>
                  <a:lnTo>
                    <a:pt x="2397" y="2154"/>
                  </a:lnTo>
                  <a:lnTo>
                    <a:pt x="2368" y="2197"/>
                  </a:lnTo>
                  <a:lnTo>
                    <a:pt x="2340" y="2239"/>
                  </a:lnTo>
                  <a:lnTo>
                    <a:pt x="2314" y="2279"/>
                  </a:lnTo>
                  <a:lnTo>
                    <a:pt x="2290" y="2318"/>
                  </a:lnTo>
                  <a:lnTo>
                    <a:pt x="2269" y="2355"/>
                  </a:lnTo>
                  <a:lnTo>
                    <a:pt x="2249" y="2392"/>
                  </a:lnTo>
                  <a:lnTo>
                    <a:pt x="2234" y="2426"/>
                  </a:lnTo>
                  <a:lnTo>
                    <a:pt x="2223" y="2460"/>
                  </a:lnTo>
                  <a:lnTo>
                    <a:pt x="2215" y="2493"/>
                  </a:lnTo>
                  <a:lnTo>
                    <a:pt x="2212" y="2526"/>
                  </a:lnTo>
                  <a:lnTo>
                    <a:pt x="2213" y="2583"/>
                  </a:lnTo>
                  <a:lnTo>
                    <a:pt x="2219" y="2640"/>
                  </a:lnTo>
                  <a:lnTo>
                    <a:pt x="2229" y="2695"/>
                  </a:lnTo>
                  <a:lnTo>
                    <a:pt x="2244" y="2750"/>
                  </a:lnTo>
                  <a:lnTo>
                    <a:pt x="2261" y="2804"/>
                  </a:lnTo>
                  <a:lnTo>
                    <a:pt x="2282" y="2857"/>
                  </a:lnTo>
                  <a:lnTo>
                    <a:pt x="2305" y="2909"/>
                  </a:lnTo>
                  <a:lnTo>
                    <a:pt x="2331" y="2959"/>
                  </a:lnTo>
                  <a:lnTo>
                    <a:pt x="2360" y="3008"/>
                  </a:lnTo>
                  <a:lnTo>
                    <a:pt x="2389" y="3056"/>
                  </a:lnTo>
                  <a:lnTo>
                    <a:pt x="2420" y="3101"/>
                  </a:lnTo>
                  <a:lnTo>
                    <a:pt x="2452" y="3144"/>
                  </a:lnTo>
                  <a:lnTo>
                    <a:pt x="2484" y="3186"/>
                  </a:lnTo>
                  <a:lnTo>
                    <a:pt x="2515" y="3225"/>
                  </a:lnTo>
                  <a:lnTo>
                    <a:pt x="2547" y="3263"/>
                  </a:lnTo>
                  <a:lnTo>
                    <a:pt x="2578" y="3297"/>
                  </a:lnTo>
                  <a:lnTo>
                    <a:pt x="2609" y="3329"/>
                  </a:lnTo>
                  <a:lnTo>
                    <a:pt x="2637" y="3358"/>
                  </a:lnTo>
                  <a:lnTo>
                    <a:pt x="2663" y="3384"/>
                  </a:lnTo>
                  <a:lnTo>
                    <a:pt x="2687" y="3407"/>
                  </a:lnTo>
                  <a:lnTo>
                    <a:pt x="2709" y="3427"/>
                  </a:lnTo>
                  <a:lnTo>
                    <a:pt x="2728" y="3445"/>
                  </a:lnTo>
                  <a:lnTo>
                    <a:pt x="2743" y="3457"/>
                  </a:lnTo>
                  <a:lnTo>
                    <a:pt x="2754" y="3467"/>
                  </a:lnTo>
                  <a:lnTo>
                    <a:pt x="2761" y="3473"/>
                  </a:lnTo>
                  <a:lnTo>
                    <a:pt x="2764" y="3475"/>
                  </a:lnTo>
                  <a:lnTo>
                    <a:pt x="821" y="3475"/>
                  </a:lnTo>
                  <a:lnTo>
                    <a:pt x="824" y="3473"/>
                  </a:lnTo>
                  <a:lnTo>
                    <a:pt x="830" y="3470"/>
                  </a:lnTo>
                  <a:lnTo>
                    <a:pt x="840" y="3464"/>
                  </a:lnTo>
                  <a:lnTo>
                    <a:pt x="853" y="3456"/>
                  </a:lnTo>
                  <a:lnTo>
                    <a:pt x="868" y="3446"/>
                  </a:lnTo>
                  <a:lnTo>
                    <a:pt x="886" y="3433"/>
                  </a:lnTo>
                  <a:lnTo>
                    <a:pt x="906" y="3418"/>
                  </a:lnTo>
                  <a:lnTo>
                    <a:pt x="925" y="3402"/>
                  </a:lnTo>
                  <a:lnTo>
                    <a:pt x="946" y="3383"/>
                  </a:lnTo>
                  <a:lnTo>
                    <a:pt x="967" y="3362"/>
                  </a:lnTo>
                  <a:lnTo>
                    <a:pt x="987" y="3338"/>
                  </a:lnTo>
                  <a:lnTo>
                    <a:pt x="1007" y="3312"/>
                  </a:lnTo>
                  <a:lnTo>
                    <a:pt x="1024" y="3283"/>
                  </a:lnTo>
                  <a:lnTo>
                    <a:pt x="1041" y="3252"/>
                  </a:lnTo>
                  <a:lnTo>
                    <a:pt x="1053" y="3221"/>
                  </a:lnTo>
                  <a:lnTo>
                    <a:pt x="1065" y="3185"/>
                  </a:lnTo>
                  <a:lnTo>
                    <a:pt x="1072" y="3148"/>
                  </a:lnTo>
                  <a:lnTo>
                    <a:pt x="1075" y="3109"/>
                  </a:lnTo>
                  <a:lnTo>
                    <a:pt x="1073" y="3067"/>
                  </a:lnTo>
                  <a:lnTo>
                    <a:pt x="1067" y="3024"/>
                  </a:lnTo>
                  <a:lnTo>
                    <a:pt x="1056" y="2978"/>
                  </a:lnTo>
                  <a:lnTo>
                    <a:pt x="1038" y="2929"/>
                  </a:lnTo>
                  <a:lnTo>
                    <a:pt x="1014" y="2934"/>
                  </a:lnTo>
                  <a:lnTo>
                    <a:pt x="983" y="2940"/>
                  </a:lnTo>
                  <a:lnTo>
                    <a:pt x="946" y="2947"/>
                  </a:lnTo>
                  <a:lnTo>
                    <a:pt x="906" y="2953"/>
                  </a:lnTo>
                  <a:lnTo>
                    <a:pt x="861" y="2961"/>
                  </a:lnTo>
                  <a:lnTo>
                    <a:pt x="815" y="2969"/>
                  </a:lnTo>
                  <a:lnTo>
                    <a:pt x="767" y="2977"/>
                  </a:lnTo>
                  <a:lnTo>
                    <a:pt x="718" y="2984"/>
                  </a:lnTo>
                  <a:lnTo>
                    <a:pt x="669" y="2992"/>
                  </a:lnTo>
                  <a:lnTo>
                    <a:pt x="622" y="2999"/>
                  </a:lnTo>
                  <a:lnTo>
                    <a:pt x="577" y="3001"/>
                  </a:lnTo>
                  <a:lnTo>
                    <a:pt x="533" y="2998"/>
                  </a:lnTo>
                  <a:lnTo>
                    <a:pt x="493" y="2990"/>
                  </a:lnTo>
                  <a:lnTo>
                    <a:pt x="455" y="2976"/>
                  </a:lnTo>
                  <a:lnTo>
                    <a:pt x="420" y="2960"/>
                  </a:lnTo>
                  <a:lnTo>
                    <a:pt x="388" y="2941"/>
                  </a:lnTo>
                  <a:lnTo>
                    <a:pt x="361" y="2919"/>
                  </a:lnTo>
                  <a:lnTo>
                    <a:pt x="339" y="2897"/>
                  </a:lnTo>
                  <a:lnTo>
                    <a:pt x="321" y="2873"/>
                  </a:lnTo>
                  <a:lnTo>
                    <a:pt x="309" y="2850"/>
                  </a:lnTo>
                  <a:lnTo>
                    <a:pt x="305" y="2829"/>
                  </a:lnTo>
                  <a:lnTo>
                    <a:pt x="304" y="2808"/>
                  </a:lnTo>
                  <a:lnTo>
                    <a:pt x="306" y="2784"/>
                  </a:lnTo>
                  <a:lnTo>
                    <a:pt x="310" y="2759"/>
                  </a:lnTo>
                  <a:lnTo>
                    <a:pt x="316" y="2735"/>
                  </a:lnTo>
                  <a:lnTo>
                    <a:pt x="322" y="2710"/>
                  </a:lnTo>
                  <a:lnTo>
                    <a:pt x="329" y="2686"/>
                  </a:lnTo>
                  <a:lnTo>
                    <a:pt x="333" y="2662"/>
                  </a:lnTo>
                  <a:lnTo>
                    <a:pt x="337" y="2642"/>
                  </a:lnTo>
                  <a:lnTo>
                    <a:pt x="338" y="2623"/>
                  </a:lnTo>
                  <a:lnTo>
                    <a:pt x="336" y="2607"/>
                  </a:lnTo>
                  <a:lnTo>
                    <a:pt x="330" y="2594"/>
                  </a:lnTo>
                  <a:lnTo>
                    <a:pt x="318" y="2580"/>
                  </a:lnTo>
                  <a:lnTo>
                    <a:pt x="305" y="2562"/>
                  </a:lnTo>
                  <a:lnTo>
                    <a:pt x="289" y="2542"/>
                  </a:lnTo>
                  <a:lnTo>
                    <a:pt x="272" y="2519"/>
                  </a:lnTo>
                  <a:lnTo>
                    <a:pt x="256" y="2493"/>
                  </a:lnTo>
                  <a:lnTo>
                    <a:pt x="240" y="2466"/>
                  </a:lnTo>
                  <a:lnTo>
                    <a:pt x="227" y="2437"/>
                  </a:lnTo>
                  <a:lnTo>
                    <a:pt x="218" y="2406"/>
                  </a:lnTo>
                  <a:lnTo>
                    <a:pt x="214" y="2377"/>
                  </a:lnTo>
                  <a:lnTo>
                    <a:pt x="214" y="2346"/>
                  </a:lnTo>
                  <a:lnTo>
                    <a:pt x="221" y="2317"/>
                  </a:lnTo>
                  <a:lnTo>
                    <a:pt x="232" y="2283"/>
                  </a:lnTo>
                  <a:lnTo>
                    <a:pt x="240" y="2253"/>
                  </a:lnTo>
                  <a:lnTo>
                    <a:pt x="244" y="2226"/>
                  </a:lnTo>
                  <a:lnTo>
                    <a:pt x="246" y="2204"/>
                  </a:lnTo>
                  <a:lnTo>
                    <a:pt x="246" y="2186"/>
                  </a:lnTo>
                  <a:lnTo>
                    <a:pt x="244" y="2171"/>
                  </a:lnTo>
                  <a:lnTo>
                    <a:pt x="243" y="2161"/>
                  </a:lnTo>
                  <a:lnTo>
                    <a:pt x="242" y="2155"/>
                  </a:lnTo>
                  <a:lnTo>
                    <a:pt x="241" y="2153"/>
                  </a:lnTo>
                  <a:lnTo>
                    <a:pt x="238" y="2152"/>
                  </a:lnTo>
                  <a:lnTo>
                    <a:pt x="229" y="2151"/>
                  </a:lnTo>
                  <a:lnTo>
                    <a:pt x="215" y="2147"/>
                  </a:lnTo>
                  <a:lnTo>
                    <a:pt x="197" y="2143"/>
                  </a:lnTo>
                  <a:lnTo>
                    <a:pt x="176" y="2137"/>
                  </a:lnTo>
                  <a:lnTo>
                    <a:pt x="153" y="2130"/>
                  </a:lnTo>
                  <a:lnTo>
                    <a:pt x="128" y="2121"/>
                  </a:lnTo>
                  <a:lnTo>
                    <a:pt x="105" y="2112"/>
                  </a:lnTo>
                  <a:lnTo>
                    <a:pt x="81" y="2101"/>
                  </a:lnTo>
                  <a:lnTo>
                    <a:pt x="58" y="2089"/>
                  </a:lnTo>
                  <a:lnTo>
                    <a:pt x="37" y="2076"/>
                  </a:lnTo>
                  <a:lnTo>
                    <a:pt x="20" y="2062"/>
                  </a:lnTo>
                  <a:lnTo>
                    <a:pt x="9" y="2046"/>
                  </a:lnTo>
                  <a:lnTo>
                    <a:pt x="1" y="2030"/>
                  </a:lnTo>
                  <a:lnTo>
                    <a:pt x="0" y="2019"/>
                  </a:lnTo>
                  <a:lnTo>
                    <a:pt x="0" y="2017"/>
                  </a:lnTo>
                  <a:lnTo>
                    <a:pt x="3" y="2002"/>
                  </a:lnTo>
                  <a:lnTo>
                    <a:pt x="8" y="1982"/>
                  </a:lnTo>
                  <a:lnTo>
                    <a:pt x="17" y="1960"/>
                  </a:lnTo>
                  <a:lnTo>
                    <a:pt x="27" y="1935"/>
                  </a:lnTo>
                  <a:lnTo>
                    <a:pt x="40" y="1906"/>
                  </a:lnTo>
                  <a:lnTo>
                    <a:pt x="54" y="1877"/>
                  </a:lnTo>
                  <a:lnTo>
                    <a:pt x="70" y="1846"/>
                  </a:lnTo>
                  <a:lnTo>
                    <a:pt x="87" y="1813"/>
                  </a:lnTo>
                  <a:lnTo>
                    <a:pt x="106" y="1780"/>
                  </a:lnTo>
                  <a:lnTo>
                    <a:pt x="125" y="1747"/>
                  </a:lnTo>
                  <a:lnTo>
                    <a:pt x="144" y="1713"/>
                  </a:lnTo>
                  <a:lnTo>
                    <a:pt x="164" y="1680"/>
                  </a:lnTo>
                  <a:lnTo>
                    <a:pt x="183" y="1648"/>
                  </a:lnTo>
                  <a:lnTo>
                    <a:pt x="201" y="1617"/>
                  </a:lnTo>
                  <a:lnTo>
                    <a:pt x="219" y="1588"/>
                  </a:lnTo>
                  <a:lnTo>
                    <a:pt x="237" y="1561"/>
                  </a:lnTo>
                  <a:lnTo>
                    <a:pt x="252" y="1536"/>
                  </a:lnTo>
                  <a:lnTo>
                    <a:pt x="266" y="1513"/>
                  </a:lnTo>
                  <a:lnTo>
                    <a:pt x="279" y="1493"/>
                  </a:lnTo>
                  <a:lnTo>
                    <a:pt x="288" y="1479"/>
                  </a:lnTo>
                  <a:lnTo>
                    <a:pt x="296" y="1466"/>
                  </a:lnTo>
                  <a:lnTo>
                    <a:pt x="300" y="1459"/>
                  </a:lnTo>
                  <a:lnTo>
                    <a:pt x="301" y="1457"/>
                  </a:lnTo>
                  <a:lnTo>
                    <a:pt x="300" y="1455"/>
                  </a:lnTo>
                  <a:lnTo>
                    <a:pt x="297" y="1448"/>
                  </a:lnTo>
                  <a:lnTo>
                    <a:pt x="291" y="1437"/>
                  </a:lnTo>
                  <a:lnTo>
                    <a:pt x="283" y="1423"/>
                  </a:lnTo>
                  <a:lnTo>
                    <a:pt x="275" y="1407"/>
                  </a:lnTo>
                  <a:lnTo>
                    <a:pt x="266" y="1389"/>
                  </a:lnTo>
                  <a:lnTo>
                    <a:pt x="256" y="1370"/>
                  </a:lnTo>
                  <a:lnTo>
                    <a:pt x="247" y="1349"/>
                  </a:lnTo>
                  <a:lnTo>
                    <a:pt x="238" y="1329"/>
                  </a:lnTo>
                  <a:lnTo>
                    <a:pt x="230" y="1309"/>
                  </a:lnTo>
                  <a:lnTo>
                    <a:pt x="223" y="1290"/>
                  </a:lnTo>
                  <a:lnTo>
                    <a:pt x="218" y="1273"/>
                  </a:lnTo>
                  <a:lnTo>
                    <a:pt x="215" y="1257"/>
                  </a:lnTo>
                  <a:lnTo>
                    <a:pt x="214" y="1233"/>
                  </a:lnTo>
                  <a:lnTo>
                    <a:pt x="214" y="1202"/>
                  </a:lnTo>
                  <a:lnTo>
                    <a:pt x="215" y="1166"/>
                  </a:lnTo>
                  <a:lnTo>
                    <a:pt x="218" y="1124"/>
                  </a:lnTo>
                  <a:lnTo>
                    <a:pt x="224" y="1076"/>
                  </a:lnTo>
                  <a:lnTo>
                    <a:pt x="232" y="1024"/>
                  </a:lnTo>
                  <a:lnTo>
                    <a:pt x="243" y="967"/>
                  </a:lnTo>
                  <a:lnTo>
                    <a:pt x="258" y="906"/>
                  </a:lnTo>
                  <a:lnTo>
                    <a:pt x="275" y="840"/>
                  </a:lnTo>
                  <a:lnTo>
                    <a:pt x="297" y="772"/>
                  </a:lnTo>
                  <a:lnTo>
                    <a:pt x="323" y="700"/>
                  </a:lnTo>
                  <a:lnTo>
                    <a:pt x="353" y="626"/>
                  </a:lnTo>
                  <a:lnTo>
                    <a:pt x="387" y="550"/>
                  </a:lnTo>
                  <a:lnTo>
                    <a:pt x="425" y="472"/>
                  </a:lnTo>
                  <a:lnTo>
                    <a:pt x="461" y="412"/>
                  </a:lnTo>
                  <a:lnTo>
                    <a:pt x="500" y="357"/>
                  </a:lnTo>
                  <a:lnTo>
                    <a:pt x="544" y="305"/>
                  </a:lnTo>
                  <a:lnTo>
                    <a:pt x="593" y="258"/>
                  </a:lnTo>
                  <a:lnTo>
                    <a:pt x="644" y="214"/>
                  </a:lnTo>
                  <a:lnTo>
                    <a:pt x="700" y="176"/>
                  </a:lnTo>
                  <a:lnTo>
                    <a:pt x="760" y="141"/>
                  </a:lnTo>
                  <a:lnTo>
                    <a:pt x="824" y="109"/>
                  </a:lnTo>
                  <a:lnTo>
                    <a:pt x="891" y="81"/>
                  </a:lnTo>
                  <a:lnTo>
                    <a:pt x="962" y="59"/>
                  </a:lnTo>
                  <a:lnTo>
                    <a:pt x="1036" y="38"/>
                  </a:lnTo>
                  <a:lnTo>
                    <a:pt x="1115" y="23"/>
                  </a:lnTo>
                  <a:lnTo>
                    <a:pt x="1196" y="11"/>
                  </a:lnTo>
                  <a:lnTo>
                    <a:pt x="1280" y="3"/>
                  </a:lnTo>
                  <a:lnTo>
                    <a:pt x="1367" y="0"/>
                  </a:lnTo>
                  <a:lnTo>
                    <a:pt x="14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120708" y="182988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adapter</a:t>
            </a:r>
            <a:r>
              <a:rPr lang="zh-CN" altLang="en-US" dirty="0">
                <a:cs typeface="+mn-ea"/>
                <a:sym typeface="+mn-lt"/>
              </a:rPr>
              <a:t>包</a:t>
            </a:r>
            <a:endParaRPr lang="zh-CN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68400" y="2236221"/>
            <a:ext cx="60456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spc="1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</a:rPr>
              <a:t>主要用于</a:t>
            </a:r>
            <a:r>
              <a:rPr lang="zh-CN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</a:rPr>
              <a:t>实现适配器类。</a:t>
            </a:r>
            <a:r>
              <a:rPr lang="en-US" altLang="zh-CN" sz="1600" spc="1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</a:rPr>
              <a:t>Adapter</a:t>
            </a:r>
            <a:r>
              <a:rPr lang="zh-CN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</a:rPr>
              <a:t>是用于连接后端数据和前端显示的适配器接口，是数据</a:t>
            </a:r>
            <a:r>
              <a:rPr lang="en-US" altLang="zh-CN" sz="1600" spc="1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</a:rPr>
              <a:t>data</a:t>
            </a:r>
            <a:r>
              <a:rPr lang="zh-CN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</a:rPr>
              <a:t>和</a:t>
            </a:r>
            <a:r>
              <a:rPr lang="en-US" altLang="zh-CN" sz="1600" spc="1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</a:rPr>
              <a:t>UI</a:t>
            </a:r>
            <a:r>
              <a:rPr lang="zh-CN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</a:rPr>
              <a:t>（</a:t>
            </a:r>
            <a:r>
              <a:rPr lang="en-US" altLang="zh-CN" sz="1600" spc="1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</a:rPr>
              <a:t>View</a:t>
            </a:r>
            <a:r>
              <a:rPr lang="zh-CN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</a:rPr>
              <a:t>）之间一个重要的纽带。本软件大量使用到</a:t>
            </a:r>
            <a:r>
              <a:rPr lang="en-US" altLang="zh-CN" sz="1600" spc="15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</a:rPr>
              <a:t>RecyclerView</a:t>
            </a:r>
            <a:r>
              <a:rPr lang="zh-CN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</a:rPr>
              <a:t>等，需要用到不同的</a:t>
            </a:r>
            <a:r>
              <a:rPr lang="en-US" altLang="zh-CN" sz="1600" spc="1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</a:rPr>
              <a:t>Adapter</a:t>
            </a:r>
            <a:endParaRPr lang="zh-CN" altLang="zh-CN" sz="1600" spc="150" dirty="0">
              <a:solidFill>
                <a:schemeClr val="tx1">
                  <a:lumMod val="50000"/>
                  <a:lumOff val="50000"/>
                </a:schemeClr>
              </a:solidFill>
              <a:cs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120708" y="3343624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dirty="0"/>
              <a:t>message</a:t>
            </a:r>
            <a:r>
              <a:rPr lang="zh-CN" altLang="zh-CN" dirty="0"/>
              <a:t>包</a:t>
            </a:r>
            <a:endParaRPr lang="zh-CN" altLang="zh-CN" dirty="0"/>
          </a:p>
        </p:txBody>
      </p:sp>
      <p:sp>
        <p:nvSpPr>
          <p:cNvPr id="34" name="文本框 33"/>
          <p:cNvSpPr txBox="1"/>
          <p:nvPr/>
        </p:nvSpPr>
        <p:spPr>
          <a:xfrm>
            <a:off x="2068402" y="3749959"/>
            <a:ext cx="60456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主要使用单例模式，用于存储事件之间传递的共享数据。这种实现方法相较于在事件中利用</a:t>
            </a:r>
            <a:r>
              <a:rPr lang="en-US" altLang="zh-CN" sz="1600" spc="1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bundle</a:t>
            </a:r>
            <a:r>
              <a:rPr lang="zh-CN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传递更高效且健壮性强，相较于</a:t>
            </a:r>
            <a:r>
              <a:rPr lang="en-US" altLang="zh-CN" sz="1600" spc="1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Android</a:t>
            </a:r>
            <a:r>
              <a:rPr lang="zh-CN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自带的广播机制</a:t>
            </a:r>
            <a:r>
              <a:rPr lang="en-US" altLang="zh-CN" sz="1600" spc="15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BroadcastReceiver</a:t>
            </a:r>
            <a:r>
              <a:rPr lang="zh-CN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，这种方法更简洁轻量</a:t>
            </a:r>
            <a:endParaRPr lang="zh-CN" altLang="en-US" sz="1600" spc="1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120708" y="4857364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dirty="0"/>
              <a:t>xml</a:t>
            </a:r>
            <a:r>
              <a:rPr lang="zh-CN" altLang="zh-CN" dirty="0"/>
              <a:t>布局文件</a:t>
            </a:r>
            <a:endParaRPr lang="zh-CN" altLang="zh-CN" dirty="0"/>
          </a:p>
        </p:txBody>
      </p:sp>
      <p:sp>
        <p:nvSpPr>
          <p:cNvPr id="36" name="文本框 35"/>
          <p:cNvSpPr txBox="1"/>
          <p:nvPr/>
        </p:nvSpPr>
        <p:spPr>
          <a:xfrm>
            <a:off x="2068401" y="5263700"/>
            <a:ext cx="60456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使用</a:t>
            </a:r>
            <a:r>
              <a:rPr lang="en-US" altLang="zh-CN" sz="1600" spc="1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XML</a:t>
            </a:r>
            <a:r>
              <a:rPr lang="zh-CN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布局文件来定义每个</a:t>
            </a:r>
            <a:r>
              <a:rPr lang="en-US" altLang="zh-CN" sz="1600" spc="1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activity</a:t>
            </a:r>
            <a:r>
              <a:rPr lang="zh-CN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事件的用户界面，在文件中通过</a:t>
            </a:r>
            <a:r>
              <a:rPr lang="en-US" altLang="zh-CN" sz="1600" spc="1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XML</a:t>
            </a:r>
            <a:r>
              <a:rPr lang="zh-CN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属性对所有组件进行控制。本软件主要使用约束布局</a:t>
            </a:r>
            <a:r>
              <a:rPr lang="en-US" altLang="zh-CN" sz="1600" spc="15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ConstraintLayout</a:t>
            </a:r>
            <a:r>
              <a:rPr lang="zh-CN" altLang="en-US" sz="1600" spc="1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，同时也针对不同界面功能灵活使用了相对布局和线性布局。</a:t>
            </a:r>
            <a:endParaRPr lang="zh-CN" altLang="en-US" sz="1600" spc="1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26477" y="1068312"/>
            <a:ext cx="2298818" cy="153677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518" y="1306202"/>
            <a:ext cx="1612983" cy="603281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0714" y="2014550"/>
            <a:ext cx="2476627" cy="461033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74675" y="6164580"/>
            <a:ext cx="6737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D8B98D"/>
                </a:solidFill>
                <a:cs typeface="+mn-ea"/>
                <a:sym typeface="+mn-lt"/>
              </a:rPr>
              <a:t>02</a:t>
            </a:r>
            <a:endParaRPr lang="en-US" altLang="zh-CN" sz="2400" dirty="0">
              <a:solidFill>
                <a:srgbClr val="D8B98D"/>
              </a:solidFill>
              <a:cs typeface="+mn-ea"/>
              <a:sym typeface="+mn-lt"/>
            </a:endParaRPr>
          </a:p>
        </p:txBody>
      </p:sp>
    </p:spTree>
    <p:custDataLst>
      <p:tags r:id="rId4"/>
    </p:custDataLst>
  </p:cSld>
  <p:clrMapOvr>
    <a:masterClrMapping/>
  </p:clrMapOvr>
  <p:transition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1" grpId="0" bldLvl="0" animBg="1"/>
      <p:bldP spid="12" grpId="0" bldLvl="0" animBg="1"/>
      <p:bldP spid="5" grpId="0"/>
      <p:bldP spid="6" grpId="0"/>
      <p:bldP spid="33" grpId="0"/>
      <p:bldP spid="34" grpId="0"/>
      <p:bldP spid="35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6880" y="0"/>
            <a:ext cx="326390" cy="625475"/>
          </a:xfrm>
          <a:prstGeom prst="rect">
            <a:avLst/>
          </a:prstGeom>
          <a:solidFill>
            <a:srgbClr val="D8B9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991629" y="226695"/>
            <a:ext cx="20389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数据库设计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61065" y="5988050"/>
            <a:ext cx="6737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D8B98D"/>
                </a:solidFill>
                <a:cs typeface="+mn-ea"/>
                <a:sym typeface="+mn-lt"/>
              </a:rPr>
              <a:t>01</a:t>
            </a:r>
            <a:endParaRPr lang="en-US" altLang="zh-CN" sz="2400" dirty="0">
              <a:solidFill>
                <a:srgbClr val="D8B98D"/>
              </a:solidFill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90245" y="1855265"/>
            <a:ext cx="4515270" cy="3456124"/>
            <a:chOff x="490245" y="1855265"/>
            <a:chExt cx="4515270" cy="3456124"/>
          </a:xfrm>
        </p:grpSpPr>
        <p:sp>
          <p:nvSpPr>
            <p:cNvPr id="4" name="文本框 3"/>
            <p:cNvSpPr txBox="1"/>
            <p:nvPr/>
          </p:nvSpPr>
          <p:spPr>
            <a:xfrm>
              <a:off x="1137233" y="3182921"/>
              <a:ext cx="3868282" cy="2128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在我们的软件设计中，数据库是软件的核心部分，用户对个人信息、商品、社群、帖子的操作都由对数据库中相应表的增、删、改、查实现。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ts val="2000"/>
                </a:lnSpc>
              </a:pP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ts val="2000"/>
                </a:lnSpc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数据库的关系模式由六张表构成：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Commodity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、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Community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、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Post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、</a:t>
              </a:r>
              <a:r>
                <a:rPr lang="en-US" altLang="zh-CN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UserCommunity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、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User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、</a:t>
              </a:r>
              <a:r>
                <a:rPr lang="en-US" altLang="zh-CN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UserInfo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。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490245" y="1855265"/>
              <a:ext cx="2781525" cy="1135277"/>
              <a:chOff x="490245" y="1855265"/>
              <a:chExt cx="2781525" cy="1135277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1224418" y="1855265"/>
                <a:ext cx="131318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概述</a:t>
                </a:r>
                <a:endParaRPr lang="zh-CN" altLang="en-US" sz="4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490245" y="2629289"/>
                <a:ext cx="2781525" cy="361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40000"/>
                  </a:lnSpc>
                </a:pPr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  <a:alpha val="80000"/>
                      </a:schemeClr>
                    </a:solidFill>
                    <a:cs typeface="+mn-ea"/>
                    <a:sym typeface="+mn-lt"/>
                  </a:rPr>
                  <a:t>Overview</a:t>
                </a:r>
                <a:endParaRPr lang="en-US" altLang="zh-CN" sz="1400" dirty="0">
                  <a:solidFill>
                    <a:schemeClr val="tx1">
                      <a:lumMod val="65000"/>
                      <a:lumOff val="35000"/>
                      <a:alpha val="8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" name="矩形: 圆角 10"/>
              <p:cNvSpPr/>
              <p:nvPr/>
            </p:nvSpPr>
            <p:spPr>
              <a:xfrm>
                <a:off x="831560" y="2079047"/>
                <a:ext cx="160069" cy="402504"/>
              </a:xfrm>
              <a:prstGeom prst="rect">
                <a:avLst/>
              </a:prstGeom>
              <a:solidFill>
                <a:srgbClr val="BD96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6389226" y="0"/>
            <a:ext cx="5802774" cy="6767830"/>
            <a:chOff x="6411405" y="1139293"/>
            <a:chExt cx="4493536" cy="4492329"/>
          </a:xfrm>
        </p:grpSpPr>
        <p:grpSp>
          <p:nvGrpSpPr>
            <p:cNvPr id="7" name="组合 6"/>
            <p:cNvGrpSpPr/>
            <p:nvPr/>
          </p:nvGrpSpPr>
          <p:grpSpPr>
            <a:xfrm>
              <a:off x="6411405" y="1139293"/>
              <a:ext cx="4493536" cy="4492329"/>
              <a:chOff x="-864563" y="1833055"/>
              <a:chExt cx="4493536" cy="4492329"/>
            </a:xfrm>
          </p:grpSpPr>
          <p:sp>
            <p:nvSpPr>
              <p:cNvPr id="9" name="任意多边形: 形状 7"/>
              <p:cNvSpPr/>
              <p:nvPr/>
            </p:nvSpPr>
            <p:spPr>
              <a:xfrm flipH="1" flipV="1">
                <a:off x="-864563" y="1833055"/>
                <a:ext cx="4493536" cy="4492329"/>
              </a:xfrm>
              <a:custGeom>
                <a:avLst/>
                <a:gdLst>
                  <a:gd name="connsiteX0" fmla="*/ 4493536 w 4493536"/>
                  <a:gd name="connsiteY0" fmla="*/ 4492329 h 4492329"/>
                  <a:gd name="connsiteX1" fmla="*/ 697230 w 4493536"/>
                  <a:gd name="connsiteY1" fmla="*/ 4492329 h 4492329"/>
                  <a:gd name="connsiteX2" fmla="*/ 0 w 4493536"/>
                  <a:gd name="connsiteY2" fmla="*/ 3829389 h 4492329"/>
                  <a:gd name="connsiteX3" fmla="*/ 0 w 4493536"/>
                  <a:gd name="connsiteY3" fmla="*/ 0 h 4492329"/>
                  <a:gd name="connsiteX4" fmla="*/ 4493536 w 4493536"/>
                  <a:gd name="connsiteY4" fmla="*/ 0 h 44923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93536" h="4492329">
                    <a:moveTo>
                      <a:pt x="4493536" y="4492329"/>
                    </a:moveTo>
                    <a:lnTo>
                      <a:pt x="697230" y="4492329"/>
                    </a:lnTo>
                    <a:lnTo>
                      <a:pt x="0" y="3829389"/>
                    </a:lnTo>
                    <a:lnTo>
                      <a:pt x="0" y="0"/>
                    </a:lnTo>
                    <a:lnTo>
                      <a:pt x="4493536" y="0"/>
                    </a:lnTo>
                    <a:close/>
                  </a:path>
                </a:pathLst>
              </a:custGeom>
              <a:blipFill dpi="0" rotWithShape="1">
                <a:blip r:embed="rId1" cstate="screen"/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>
                <a:off x="2931743" y="1833055"/>
                <a:ext cx="697230" cy="662940"/>
              </a:xfrm>
              <a:prstGeom prst="triangle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cxnSp>
          <p:nvCxnSpPr>
            <p:cNvPr id="17" name="直接连接符 16"/>
            <p:cNvCxnSpPr/>
            <p:nvPr/>
          </p:nvCxnSpPr>
          <p:spPr>
            <a:xfrm flipH="1">
              <a:off x="6966411" y="2311359"/>
              <a:ext cx="1885787" cy="0"/>
            </a:xfrm>
            <a:prstGeom prst="line">
              <a:avLst/>
            </a:prstGeom>
            <a:ln w="12700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文本框 27"/>
          <p:cNvSpPr txBox="1"/>
          <p:nvPr/>
        </p:nvSpPr>
        <p:spPr>
          <a:xfrm>
            <a:off x="6292450" y="2459504"/>
            <a:ext cx="579799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0" b="1" dirty="0">
                <a:solidFill>
                  <a:schemeClr val="bg1">
                    <a:alpha val="5000"/>
                  </a:schemeClr>
                </a:solidFill>
                <a:cs typeface="+mn-ea"/>
                <a:sym typeface="+mn-lt"/>
              </a:rPr>
              <a:t>COMPA</a:t>
            </a:r>
            <a:endParaRPr lang="zh-CN" altLang="en-US" sz="12000" b="1" dirty="0">
              <a:solidFill>
                <a:schemeClr val="bg1">
                  <a:alpha val="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7196814" y="2086641"/>
            <a:ext cx="4364913" cy="2888990"/>
            <a:chOff x="3968288" y="1890678"/>
            <a:chExt cx="4364913" cy="2888990"/>
          </a:xfrm>
        </p:grpSpPr>
        <p:sp>
          <p:nvSpPr>
            <p:cNvPr id="30" name="文本框 29"/>
            <p:cNvSpPr txBox="1"/>
            <p:nvPr/>
          </p:nvSpPr>
          <p:spPr>
            <a:xfrm>
              <a:off x="3968288" y="1890678"/>
              <a:ext cx="4364913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8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Tos</a:t>
              </a:r>
              <a:r>
                <a:rPr lang="zh-CN" altLang="en-US" sz="88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宇宙</a:t>
              </a:r>
              <a:endParaRPr lang="en-US" altLang="zh-CN" sz="88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925142" y="3656432"/>
              <a:ext cx="2492990" cy="782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数据库设计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241587" y="4418415"/>
              <a:ext cx="3732889" cy="361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  <a:alpha val="80000"/>
                    </a:schemeClr>
                  </a:solidFill>
                  <a:cs typeface="+mn-ea"/>
                  <a:sym typeface="+mn-lt"/>
                </a:rPr>
                <a:t>Database Design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  <a:alpha val="80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>
            <a:xfrm flipH="1">
              <a:off x="4925142" y="3538231"/>
              <a:ext cx="2492989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: 圆角 33"/>
            <p:cNvSpPr/>
            <p:nvPr/>
          </p:nvSpPr>
          <p:spPr>
            <a:xfrm rot="5400000">
              <a:off x="6091603" y="3294717"/>
              <a:ext cx="160069" cy="487029"/>
            </a:xfrm>
            <a:prstGeom prst="roundRect">
              <a:avLst>
                <a:gd name="adj" fmla="val 50000"/>
              </a:avLst>
            </a:prstGeom>
            <a:solidFill>
              <a:srgbClr val="BD96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7284143" y="156268"/>
            <a:ext cx="1256146" cy="1930400"/>
          </a:xfrm>
          <a:prstGeom prst="rect">
            <a:avLst/>
          </a:prstGeom>
          <a:solidFill>
            <a:srgbClr val="D8B9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614698" y="341579"/>
            <a:ext cx="564515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</a:t>
            </a:r>
            <a:endParaRPr lang="en-US" altLang="zh-CN" sz="5400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en-US" altLang="zh-CN" sz="5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p:transition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8" grpId="0" bldLvl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6880" y="0"/>
            <a:ext cx="326390" cy="625475"/>
          </a:xfrm>
          <a:prstGeom prst="rect">
            <a:avLst/>
          </a:prstGeom>
          <a:solidFill>
            <a:srgbClr val="D8B9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977265" y="226695"/>
            <a:ext cx="20389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数据库设计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436880" y="6448425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schemeClr val="bg1"/>
                </a:solidFill>
                <a:latin typeface="微软雅黑" panose="020B0503020204020204" pitchFamily="34" charset="-122"/>
              </a:rPr>
              <a:t>PPT</a:t>
            </a:r>
            <a:r>
              <a:rPr lang="zh-CN" altLang="en-US" sz="100" dirty="0">
                <a:solidFill>
                  <a:schemeClr val="bg1"/>
                </a:solidFill>
                <a:latin typeface="微软雅黑" panose="020B0503020204020204" pitchFamily="34" charset="-122"/>
              </a:rPr>
              <a:t>模板 </a:t>
            </a:r>
            <a:r>
              <a:rPr lang="en-US" altLang="zh-CN" sz="100" dirty="0">
                <a:solidFill>
                  <a:schemeClr val="bg1"/>
                </a:solidFill>
                <a:latin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schemeClr val="bg1"/>
                </a:solidFill>
                <a:latin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70381" y="1209937"/>
            <a:ext cx="77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User</a:t>
            </a:r>
            <a:endParaRPr lang="zh-CN" altLang="en-US" dirty="0"/>
          </a:p>
        </p:txBody>
      </p:sp>
      <p:graphicFrame>
        <p:nvGraphicFramePr>
          <p:cNvPr id="18" name="表格 18"/>
          <p:cNvGraphicFramePr>
            <a:graphicFrameLocks noGrp="1"/>
          </p:cNvGraphicFramePr>
          <p:nvPr/>
        </p:nvGraphicFramePr>
        <p:xfrm>
          <a:off x="270381" y="1698914"/>
          <a:ext cx="4055433" cy="36933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51811"/>
                <a:gridCol w="1351811"/>
                <a:gridCol w="1351811"/>
              </a:tblGrid>
              <a:tr h="3693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latin typeface="+mj-ea"/>
                          <a:ea typeface="+mj-ea"/>
                        </a:rPr>
                        <a:t>Id</a:t>
                      </a:r>
                      <a:endParaRPr lang="zh-CN" altLang="en-US" sz="1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latin typeface="+mj-ea"/>
                          <a:ea typeface="+mj-ea"/>
                        </a:rPr>
                        <a:t>Username</a:t>
                      </a:r>
                      <a:endParaRPr lang="zh-CN" altLang="en-US" sz="1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latin typeface="+mj-ea"/>
                          <a:ea typeface="+mj-ea"/>
                        </a:rPr>
                        <a:t>Password</a:t>
                      </a:r>
                      <a:endParaRPr lang="zh-CN" altLang="en-US" sz="1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270380" y="2740127"/>
            <a:ext cx="1116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UserInfo</a:t>
            </a:r>
            <a:endParaRPr lang="zh-CN" altLang="en-US" dirty="0"/>
          </a:p>
        </p:txBody>
      </p:sp>
      <p:graphicFrame>
        <p:nvGraphicFramePr>
          <p:cNvPr id="20" name="表格 20"/>
          <p:cNvGraphicFramePr>
            <a:graphicFrameLocks noGrp="1"/>
          </p:cNvGraphicFramePr>
          <p:nvPr/>
        </p:nvGraphicFramePr>
        <p:xfrm>
          <a:off x="270382" y="3229104"/>
          <a:ext cx="5145680" cy="36933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29136"/>
                <a:gridCol w="1029136"/>
                <a:gridCol w="1029136"/>
                <a:gridCol w="1029136"/>
                <a:gridCol w="1029136"/>
              </a:tblGrid>
              <a:tr h="3693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latin typeface="+mj-ea"/>
                          <a:ea typeface="+mj-ea"/>
                        </a:rPr>
                        <a:t>id</a:t>
                      </a:r>
                      <a:endParaRPr lang="zh-CN" altLang="en-US" sz="1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latin typeface="+mj-ea"/>
                          <a:ea typeface="+mj-ea"/>
                        </a:rPr>
                        <a:t>username</a:t>
                      </a:r>
                      <a:endParaRPr lang="zh-CN" altLang="en-US" sz="1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latin typeface="+mj-ea"/>
                          <a:ea typeface="+mj-ea"/>
                        </a:rPr>
                        <a:t>QQ</a:t>
                      </a:r>
                      <a:endParaRPr lang="zh-CN" altLang="en-US" sz="1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latin typeface="+mj-ea"/>
                          <a:ea typeface="+mj-ea"/>
                        </a:rPr>
                        <a:t>phone</a:t>
                      </a:r>
                      <a:endParaRPr lang="zh-CN" altLang="en-US" sz="1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latin typeface="+mj-ea"/>
                          <a:ea typeface="+mj-ea"/>
                        </a:rPr>
                        <a:t>profile</a:t>
                      </a:r>
                      <a:endParaRPr lang="zh-CN" altLang="en-US" sz="1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321522" y="4257328"/>
            <a:ext cx="147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Commodity</a:t>
            </a:r>
            <a:endParaRPr lang="zh-CN" altLang="en-US" dirty="0"/>
          </a:p>
        </p:txBody>
      </p:sp>
      <p:graphicFrame>
        <p:nvGraphicFramePr>
          <p:cNvPr id="22" name="表格 22"/>
          <p:cNvGraphicFramePr>
            <a:graphicFrameLocks noGrp="1"/>
          </p:cNvGraphicFramePr>
          <p:nvPr/>
        </p:nvGraphicFramePr>
        <p:xfrm>
          <a:off x="270378" y="4796312"/>
          <a:ext cx="5731835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367"/>
                <a:gridCol w="1146367"/>
                <a:gridCol w="1146367"/>
                <a:gridCol w="1146367"/>
                <a:gridCol w="11463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latin typeface="+mj-ea"/>
                          <a:ea typeface="+mj-ea"/>
                        </a:rPr>
                        <a:t>id</a:t>
                      </a:r>
                      <a:endParaRPr lang="zh-CN" altLang="en-US" sz="1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err="1">
                          <a:latin typeface="+mj-ea"/>
                          <a:ea typeface="+mj-ea"/>
                        </a:rPr>
                        <a:t>User_id</a:t>
                      </a:r>
                      <a:endParaRPr lang="zh-CN" altLang="en-US" sz="1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err="1">
                          <a:latin typeface="+mj-ea"/>
                          <a:ea typeface="+mj-ea"/>
                        </a:rPr>
                        <a:t>titile</a:t>
                      </a:r>
                      <a:endParaRPr lang="zh-CN" altLang="en-US" sz="1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latin typeface="+mj-ea"/>
                          <a:ea typeface="+mj-ea"/>
                        </a:rPr>
                        <a:t>description</a:t>
                      </a:r>
                      <a:endParaRPr lang="zh-CN" altLang="en-US" sz="1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latin typeface="+mj-ea"/>
                          <a:ea typeface="+mj-ea"/>
                        </a:rPr>
                        <a:t>picture</a:t>
                      </a:r>
                      <a:endParaRPr lang="zh-CN" altLang="en-US" sz="1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6518030" y="1315219"/>
            <a:ext cx="146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Community</a:t>
            </a:r>
            <a:endParaRPr lang="zh-CN" altLang="en-US" dirty="0"/>
          </a:p>
        </p:txBody>
      </p:sp>
      <p:graphicFrame>
        <p:nvGraphicFramePr>
          <p:cNvPr id="24" name="表格 20"/>
          <p:cNvGraphicFramePr>
            <a:graphicFrameLocks noGrp="1"/>
          </p:cNvGraphicFramePr>
          <p:nvPr/>
        </p:nvGraphicFramePr>
        <p:xfrm>
          <a:off x="6518031" y="1717496"/>
          <a:ext cx="4810552" cy="36933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02638"/>
                <a:gridCol w="1202638"/>
                <a:gridCol w="1202638"/>
                <a:gridCol w="1202638"/>
              </a:tblGrid>
              <a:tr h="3693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latin typeface="+mj-ea"/>
                          <a:ea typeface="+mj-ea"/>
                        </a:rPr>
                        <a:t>id</a:t>
                      </a:r>
                      <a:endParaRPr lang="zh-CN" altLang="en-US" sz="1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latin typeface="+mj-ea"/>
                          <a:ea typeface="+mj-ea"/>
                        </a:rPr>
                        <a:t>title</a:t>
                      </a:r>
                      <a:endParaRPr lang="zh-CN" altLang="en-US" sz="1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latin typeface="+mj-ea"/>
                          <a:ea typeface="+mj-ea"/>
                        </a:rPr>
                        <a:t>description</a:t>
                      </a:r>
                      <a:endParaRPr lang="zh-CN" altLang="en-US" sz="1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latin typeface="+mj-ea"/>
                          <a:ea typeface="+mj-ea"/>
                        </a:rPr>
                        <a:t>picture</a:t>
                      </a:r>
                      <a:endParaRPr lang="zh-CN" altLang="en-US" sz="1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6518030" y="2845409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Post</a:t>
            </a:r>
            <a:endParaRPr lang="zh-CN" altLang="en-US" dirty="0"/>
          </a:p>
        </p:txBody>
      </p:sp>
      <p:graphicFrame>
        <p:nvGraphicFramePr>
          <p:cNvPr id="27" name="表格 2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518030" y="3241803"/>
          <a:ext cx="5145681" cy="61289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15227"/>
                <a:gridCol w="1715227"/>
                <a:gridCol w="1715227"/>
              </a:tblGrid>
              <a:tr h="30809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id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User_id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Commodity_id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Community_id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description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price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8" name="文本框 27"/>
          <p:cNvSpPr txBox="1"/>
          <p:nvPr/>
        </p:nvSpPr>
        <p:spPr>
          <a:xfrm>
            <a:off x="6518030" y="427591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User_community</a:t>
            </a:r>
            <a:endParaRPr lang="zh-CN" altLang="en-US" dirty="0"/>
          </a:p>
        </p:txBody>
      </p:sp>
      <p:graphicFrame>
        <p:nvGraphicFramePr>
          <p:cNvPr id="29" name="表格 20"/>
          <p:cNvGraphicFramePr>
            <a:graphicFrameLocks noGrp="1"/>
          </p:cNvGraphicFramePr>
          <p:nvPr/>
        </p:nvGraphicFramePr>
        <p:xfrm>
          <a:off x="6518029" y="4790442"/>
          <a:ext cx="3247294" cy="36933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23647"/>
                <a:gridCol w="1623647"/>
              </a:tblGrid>
              <a:tr h="3693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err="1">
                          <a:latin typeface="+mj-ea"/>
                          <a:ea typeface="+mj-ea"/>
                        </a:rPr>
                        <a:t>User_id</a:t>
                      </a:r>
                      <a:endParaRPr lang="zh-CN" altLang="en-US" sz="1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err="1">
                          <a:latin typeface="+mj-ea"/>
                          <a:ea typeface="+mj-ea"/>
                        </a:rPr>
                        <a:t>Community_id</a:t>
                      </a:r>
                      <a:endParaRPr lang="zh-CN" altLang="en-US" sz="1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1061065" y="5988050"/>
            <a:ext cx="6737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D8B98D"/>
                </a:solidFill>
                <a:cs typeface="+mn-ea"/>
                <a:sym typeface="+mn-lt"/>
              </a:rPr>
              <a:t>03</a:t>
            </a:r>
            <a:endParaRPr lang="en-US" altLang="zh-CN" sz="2400" dirty="0">
              <a:solidFill>
                <a:srgbClr val="D8B98D"/>
              </a:solidFill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p:transition advClick="0" advTm="0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6880" y="0"/>
            <a:ext cx="326390" cy="625475"/>
          </a:xfrm>
          <a:prstGeom prst="rect">
            <a:avLst/>
          </a:prstGeom>
          <a:solidFill>
            <a:srgbClr val="D8B9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977265" y="226695"/>
            <a:ext cx="20389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数据库设计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61065" y="5988050"/>
            <a:ext cx="6737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D8B98D"/>
                </a:solidFill>
                <a:cs typeface="+mn-ea"/>
                <a:sym typeface="+mn-lt"/>
              </a:rPr>
              <a:t>04</a:t>
            </a:r>
            <a:endParaRPr lang="en-US" altLang="zh-CN" sz="2400" dirty="0">
              <a:solidFill>
                <a:srgbClr val="D8B98D"/>
              </a:solidFill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88942" y="1351728"/>
            <a:ext cx="2966672" cy="4621023"/>
          </a:xfrm>
          <a:prstGeom prst="rect">
            <a:avLst/>
          </a:prstGeom>
          <a:solidFill>
            <a:srgbClr val="D8B9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553200" y="1351729"/>
            <a:ext cx="2743096" cy="460572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0" name="Group 39"/>
          <p:cNvGrpSpPr/>
          <p:nvPr/>
        </p:nvGrpSpPr>
        <p:grpSpPr>
          <a:xfrm>
            <a:off x="6597595" y="2094310"/>
            <a:ext cx="839490" cy="521772"/>
            <a:chOff x="2292350" y="982663"/>
            <a:chExt cx="973138" cy="604837"/>
          </a:xfrm>
          <a:solidFill>
            <a:schemeClr val="bg1"/>
          </a:solidFill>
        </p:grpSpPr>
        <p:sp>
          <p:nvSpPr>
            <p:cNvPr id="11" name="Freeform 14"/>
            <p:cNvSpPr/>
            <p:nvPr/>
          </p:nvSpPr>
          <p:spPr bwMode="auto">
            <a:xfrm>
              <a:off x="2713038" y="1352550"/>
              <a:ext cx="49213" cy="50800"/>
            </a:xfrm>
            <a:custGeom>
              <a:avLst/>
              <a:gdLst>
                <a:gd name="T0" fmla="*/ 95 w 190"/>
                <a:gd name="T1" fmla="*/ 0 h 190"/>
                <a:gd name="T2" fmla="*/ 119 w 190"/>
                <a:gd name="T3" fmla="*/ 3 h 190"/>
                <a:gd name="T4" fmla="*/ 143 w 190"/>
                <a:gd name="T5" fmla="*/ 13 h 190"/>
                <a:gd name="T6" fmla="*/ 162 w 190"/>
                <a:gd name="T7" fmla="*/ 28 h 190"/>
                <a:gd name="T8" fmla="*/ 176 w 190"/>
                <a:gd name="T9" fmla="*/ 48 h 190"/>
                <a:gd name="T10" fmla="*/ 186 w 190"/>
                <a:gd name="T11" fmla="*/ 70 h 190"/>
                <a:gd name="T12" fmla="*/ 190 w 190"/>
                <a:gd name="T13" fmla="*/ 95 h 190"/>
                <a:gd name="T14" fmla="*/ 186 w 190"/>
                <a:gd name="T15" fmla="*/ 120 h 190"/>
                <a:gd name="T16" fmla="*/ 176 w 190"/>
                <a:gd name="T17" fmla="*/ 143 h 190"/>
                <a:gd name="T18" fmla="*/ 162 w 190"/>
                <a:gd name="T19" fmla="*/ 163 h 190"/>
                <a:gd name="T20" fmla="*/ 143 w 190"/>
                <a:gd name="T21" fmla="*/ 177 h 190"/>
                <a:gd name="T22" fmla="*/ 119 w 190"/>
                <a:gd name="T23" fmla="*/ 186 h 190"/>
                <a:gd name="T24" fmla="*/ 95 w 190"/>
                <a:gd name="T25" fmla="*/ 190 h 190"/>
                <a:gd name="T26" fmla="*/ 69 w 190"/>
                <a:gd name="T27" fmla="*/ 186 h 190"/>
                <a:gd name="T28" fmla="*/ 47 w 190"/>
                <a:gd name="T29" fmla="*/ 177 h 190"/>
                <a:gd name="T30" fmla="*/ 28 w 190"/>
                <a:gd name="T31" fmla="*/ 163 h 190"/>
                <a:gd name="T32" fmla="*/ 12 w 190"/>
                <a:gd name="T33" fmla="*/ 143 h 190"/>
                <a:gd name="T34" fmla="*/ 3 w 190"/>
                <a:gd name="T35" fmla="*/ 120 h 190"/>
                <a:gd name="T36" fmla="*/ 0 w 190"/>
                <a:gd name="T37" fmla="*/ 95 h 190"/>
                <a:gd name="T38" fmla="*/ 3 w 190"/>
                <a:gd name="T39" fmla="*/ 70 h 190"/>
                <a:gd name="T40" fmla="*/ 12 w 190"/>
                <a:gd name="T41" fmla="*/ 48 h 190"/>
                <a:gd name="T42" fmla="*/ 28 w 190"/>
                <a:gd name="T43" fmla="*/ 28 h 190"/>
                <a:gd name="T44" fmla="*/ 47 w 190"/>
                <a:gd name="T45" fmla="*/ 13 h 190"/>
                <a:gd name="T46" fmla="*/ 69 w 190"/>
                <a:gd name="T47" fmla="*/ 3 h 190"/>
                <a:gd name="T48" fmla="*/ 95 w 190"/>
                <a:gd name="T4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0" h="190">
                  <a:moveTo>
                    <a:pt x="95" y="0"/>
                  </a:moveTo>
                  <a:lnTo>
                    <a:pt x="119" y="3"/>
                  </a:lnTo>
                  <a:lnTo>
                    <a:pt x="143" y="13"/>
                  </a:lnTo>
                  <a:lnTo>
                    <a:pt x="162" y="28"/>
                  </a:lnTo>
                  <a:lnTo>
                    <a:pt x="176" y="48"/>
                  </a:lnTo>
                  <a:lnTo>
                    <a:pt x="186" y="70"/>
                  </a:lnTo>
                  <a:lnTo>
                    <a:pt x="190" y="95"/>
                  </a:lnTo>
                  <a:lnTo>
                    <a:pt x="186" y="120"/>
                  </a:lnTo>
                  <a:lnTo>
                    <a:pt x="176" y="143"/>
                  </a:lnTo>
                  <a:lnTo>
                    <a:pt x="162" y="163"/>
                  </a:lnTo>
                  <a:lnTo>
                    <a:pt x="143" y="177"/>
                  </a:lnTo>
                  <a:lnTo>
                    <a:pt x="119" y="186"/>
                  </a:lnTo>
                  <a:lnTo>
                    <a:pt x="95" y="190"/>
                  </a:lnTo>
                  <a:lnTo>
                    <a:pt x="69" y="186"/>
                  </a:lnTo>
                  <a:lnTo>
                    <a:pt x="47" y="177"/>
                  </a:lnTo>
                  <a:lnTo>
                    <a:pt x="28" y="163"/>
                  </a:lnTo>
                  <a:lnTo>
                    <a:pt x="12" y="143"/>
                  </a:lnTo>
                  <a:lnTo>
                    <a:pt x="3" y="120"/>
                  </a:lnTo>
                  <a:lnTo>
                    <a:pt x="0" y="95"/>
                  </a:lnTo>
                  <a:lnTo>
                    <a:pt x="3" y="70"/>
                  </a:lnTo>
                  <a:lnTo>
                    <a:pt x="12" y="48"/>
                  </a:lnTo>
                  <a:lnTo>
                    <a:pt x="28" y="28"/>
                  </a:lnTo>
                  <a:lnTo>
                    <a:pt x="47" y="13"/>
                  </a:lnTo>
                  <a:lnTo>
                    <a:pt x="69" y="3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cs typeface="+mn-ea"/>
                <a:sym typeface="+mn-lt"/>
              </a:endParaRPr>
            </a:p>
          </p:txBody>
        </p:sp>
        <p:sp>
          <p:nvSpPr>
            <p:cNvPr id="12" name="Freeform 15"/>
            <p:cNvSpPr/>
            <p:nvPr/>
          </p:nvSpPr>
          <p:spPr bwMode="auto">
            <a:xfrm>
              <a:off x="2803525" y="1352550"/>
              <a:ext cx="50800" cy="50800"/>
            </a:xfrm>
            <a:custGeom>
              <a:avLst/>
              <a:gdLst>
                <a:gd name="T0" fmla="*/ 95 w 189"/>
                <a:gd name="T1" fmla="*/ 0 h 190"/>
                <a:gd name="T2" fmla="*/ 120 w 189"/>
                <a:gd name="T3" fmla="*/ 3 h 190"/>
                <a:gd name="T4" fmla="*/ 143 w 189"/>
                <a:gd name="T5" fmla="*/ 13 h 190"/>
                <a:gd name="T6" fmla="*/ 163 w 189"/>
                <a:gd name="T7" fmla="*/ 28 h 190"/>
                <a:gd name="T8" fmla="*/ 177 w 189"/>
                <a:gd name="T9" fmla="*/ 48 h 190"/>
                <a:gd name="T10" fmla="*/ 186 w 189"/>
                <a:gd name="T11" fmla="*/ 70 h 190"/>
                <a:gd name="T12" fmla="*/ 189 w 189"/>
                <a:gd name="T13" fmla="*/ 95 h 190"/>
                <a:gd name="T14" fmla="*/ 186 w 189"/>
                <a:gd name="T15" fmla="*/ 120 h 190"/>
                <a:gd name="T16" fmla="*/ 177 w 189"/>
                <a:gd name="T17" fmla="*/ 143 h 190"/>
                <a:gd name="T18" fmla="*/ 163 w 189"/>
                <a:gd name="T19" fmla="*/ 163 h 190"/>
                <a:gd name="T20" fmla="*/ 143 w 189"/>
                <a:gd name="T21" fmla="*/ 177 h 190"/>
                <a:gd name="T22" fmla="*/ 120 w 189"/>
                <a:gd name="T23" fmla="*/ 186 h 190"/>
                <a:gd name="T24" fmla="*/ 95 w 189"/>
                <a:gd name="T25" fmla="*/ 190 h 190"/>
                <a:gd name="T26" fmla="*/ 70 w 189"/>
                <a:gd name="T27" fmla="*/ 186 h 190"/>
                <a:gd name="T28" fmla="*/ 47 w 189"/>
                <a:gd name="T29" fmla="*/ 177 h 190"/>
                <a:gd name="T30" fmla="*/ 28 w 189"/>
                <a:gd name="T31" fmla="*/ 163 h 190"/>
                <a:gd name="T32" fmla="*/ 13 w 189"/>
                <a:gd name="T33" fmla="*/ 143 h 190"/>
                <a:gd name="T34" fmla="*/ 3 w 189"/>
                <a:gd name="T35" fmla="*/ 120 h 190"/>
                <a:gd name="T36" fmla="*/ 0 w 189"/>
                <a:gd name="T37" fmla="*/ 95 h 190"/>
                <a:gd name="T38" fmla="*/ 3 w 189"/>
                <a:gd name="T39" fmla="*/ 70 h 190"/>
                <a:gd name="T40" fmla="*/ 13 w 189"/>
                <a:gd name="T41" fmla="*/ 48 h 190"/>
                <a:gd name="T42" fmla="*/ 28 w 189"/>
                <a:gd name="T43" fmla="*/ 28 h 190"/>
                <a:gd name="T44" fmla="*/ 47 w 189"/>
                <a:gd name="T45" fmla="*/ 13 h 190"/>
                <a:gd name="T46" fmla="*/ 70 w 189"/>
                <a:gd name="T47" fmla="*/ 3 h 190"/>
                <a:gd name="T48" fmla="*/ 95 w 189"/>
                <a:gd name="T4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9" h="190">
                  <a:moveTo>
                    <a:pt x="95" y="0"/>
                  </a:moveTo>
                  <a:lnTo>
                    <a:pt x="120" y="3"/>
                  </a:lnTo>
                  <a:lnTo>
                    <a:pt x="143" y="13"/>
                  </a:lnTo>
                  <a:lnTo>
                    <a:pt x="163" y="28"/>
                  </a:lnTo>
                  <a:lnTo>
                    <a:pt x="177" y="48"/>
                  </a:lnTo>
                  <a:lnTo>
                    <a:pt x="186" y="70"/>
                  </a:lnTo>
                  <a:lnTo>
                    <a:pt x="189" y="95"/>
                  </a:lnTo>
                  <a:lnTo>
                    <a:pt x="186" y="120"/>
                  </a:lnTo>
                  <a:lnTo>
                    <a:pt x="177" y="143"/>
                  </a:lnTo>
                  <a:lnTo>
                    <a:pt x="163" y="163"/>
                  </a:lnTo>
                  <a:lnTo>
                    <a:pt x="143" y="177"/>
                  </a:lnTo>
                  <a:lnTo>
                    <a:pt x="120" y="186"/>
                  </a:lnTo>
                  <a:lnTo>
                    <a:pt x="95" y="190"/>
                  </a:lnTo>
                  <a:lnTo>
                    <a:pt x="70" y="186"/>
                  </a:lnTo>
                  <a:lnTo>
                    <a:pt x="47" y="177"/>
                  </a:lnTo>
                  <a:lnTo>
                    <a:pt x="28" y="163"/>
                  </a:lnTo>
                  <a:lnTo>
                    <a:pt x="13" y="143"/>
                  </a:lnTo>
                  <a:lnTo>
                    <a:pt x="3" y="120"/>
                  </a:lnTo>
                  <a:lnTo>
                    <a:pt x="0" y="95"/>
                  </a:lnTo>
                  <a:lnTo>
                    <a:pt x="3" y="70"/>
                  </a:lnTo>
                  <a:lnTo>
                    <a:pt x="13" y="48"/>
                  </a:lnTo>
                  <a:lnTo>
                    <a:pt x="28" y="28"/>
                  </a:lnTo>
                  <a:lnTo>
                    <a:pt x="47" y="13"/>
                  </a:lnTo>
                  <a:lnTo>
                    <a:pt x="70" y="3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cs typeface="+mn-ea"/>
                <a:sym typeface="+mn-lt"/>
              </a:endParaRPr>
            </a:p>
          </p:txBody>
        </p:sp>
        <p:sp>
          <p:nvSpPr>
            <p:cNvPr id="13" name="Freeform 16"/>
            <p:cNvSpPr/>
            <p:nvPr/>
          </p:nvSpPr>
          <p:spPr bwMode="auto">
            <a:xfrm>
              <a:off x="2606675" y="1117600"/>
              <a:ext cx="314325" cy="215900"/>
            </a:xfrm>
            <a:custGeom>
              <a:avLst/>
              <a:gdLst>
                <a:gd name="T0" fmla="*/ 82 w 1188"/>
                <a:gd name="T1" fmla="*/ 0 h 819"/>
                <a:gd name="T2" fmla="*/ 103 w 1188"/>
                <a:gd name="T3" fmla="*/ 4 h 819"/>
                <a:gd name="T4" fmla="*/ 122 w 1188"/>
                <a:gd name="T5" fmla="*/ 13 h 819"/>
                <a:gd name="T6" fmla="*/ 212 w 1188"/>
                <a:gd name="T7" fmla="*/ 68 h 819"/>
                <a:gd name="T8" fmla="*/ 225 w 1188"/>
                <a:gd name="T9" fmla="*/ 78 h 819"/>
                <a:gd name="T10" fmla="*/ 237 w 1188"/>
                <a:gd name="T11" fmla="*/ 92 h 819"/>
                <a:gd name="T12" fmla="*/ 244 w 1188"/>
                <a:gd name="T13" fmla="*/ 107 h 819"/>
                <a:gd name="T14" fmla="*/ 293 w 1188"/>
                <a:gd name="T15" fmla="*/ 231 h 819"/>
                <a:gd name="T16" fmla="*/ 1141 w 1188"/>
                <a:gd name="T17" fmla="*/ 231 h 819"/>
                <a:gd name="T18" fmla="*/ 1156 w 1188"/>
                <a:gd name="T19" fmla="*/ 233 h 819"/>
                <a:gd name="T20" fmla="*/ 1169 w 1188"/>
                <a:gd name="T21" fmla="*/ 241 h 819"/>
                <a:gd name="T22" fmla="*/ 1180 w 1188"/>
                <a:gd name="T23" fmla="*/ 252 h 819"/>
                <a:gd name="T24" fmla="*/ 1186 w 1188"/>
                <a:gd name="T25" fmla="*/ 266 h 819"/>
                <a:gd name="T26" fmla="*/ 1188 w 1188"/>
                <a:gd name="T27" fmla="*/ 281 h 819"/>
                <a:gd name="T28" fmla="*/ 1185 w 1188"/>
                <a:gd name="T29" fmla="*/ 296 h 819"/>
                <a:gd name="T30" fmla="*/ 996 w 1188"/>
                <a:gd name="T31" fmla="*/ 788 h 819"/>
                <a:gd name="T32" fmla="*/ 988 w 1188"/>
                <a:gd name="T33" fmla="*/ 802 h 819"/>
                <a:gd name="T34" fmla="*/ 978 w 1188"/>
                <a:gd name="T35" fmla="*/ 811 h 819"/>
                <a:gd name="T36" fmla="*/ 966 w 1188"/>
                <a:gd name="T37" fmla="*/ 817 h 819"/>
                <a:gd name="T38" fmla="*/ 951 w 1188"/>
                <a:gd name="T39" fmla="*/ 819 h 819"/>
                <a:gd name="T40" fmla="*/ 380 w 1188"/>
                <a:gd name="T41" fmla="*/ 819 h 819"/>
                <a:gd name="T42" fmla="*/ 366 w 1188"/>
                <a:gd name="T43" fmla="*/ 817 h 819"/>
                <a:gd name="T44" fmla="*/ 354 w 1188"/>
                <a:gd name="T45" fmla="*/ 811 h 819"/>
                <a:gd name="T46" fmla="*/ 344 w 1188"/>
                <a:gd name="T47" fmla="*/ 802 h 819"/>
                <a:gd name="T48" fmla="*/ 336 w 1188"/>
                <a:gd name="T49" fmla="*/ 788 h 819"/>
                <a:gd name="T50" fmla="*/ 105 w 1188"/>
                <a:gd name="T51" fmla="*/ 190 h 819"/>
                <a:gd name="T52" fmla="*/ 38 w 1188"/>
                <a:gd name="T53" fmla="*/ 149 h 819"/>
                <a:gd name="T54" fmla="*/ 22 w 1188"/>
                <a:gd name="T55" fmla="*/ 135 h 819"/>
                <a:gd name="T56" fmla="*/ 9 w 1188"/>
                <a:gd name="T57" fmla="*/ 118 h 819"/>
                <a:gd name="T58" fmla="*/ 3 w 1188"/>
                <a:gd name="T59" fmla="*/ 98 h 819"/>
                <a:gd name="T60" fmla="*/ 0 w 1188"/>
                <a:gd name="T61" fmla="*/ 78 h 819"/>
                <a:gd name="T62" fmla="*/ 4 w 1188"/>
                <a:gd name="T63" fmla="*/ 58 h 819"/>
                <a:gd name="T64" fmla="*/ 13 w 1188"/>
                <a:gd name="T65" fmla="*/ 38 h 819"/>
                <a:gd name="T66" fmla="*/ 26 w 1188"/>
                <a:gd name="T67" fmla="*/ 21 h 819"/>
                <a:gd name="T68" fmla="*/ 43 w 1188"/>
                <a:gd name="T69" fmla="*/ 9 h 819"/>
                <a:gd name="T70" fmla="*/ 62 w 1188"/>
                <a:gd name="T71" fmla="*/ 3 h 819"/>
                <a:gd name="T72" fmla="*/ 82 w 1188"/>
                <a:gd name="T73" fmla="*/ 0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88" h="819">
                  <a:moveTo>
                    <a:pt x="82" y="0"/>
                  </a:moveTo>
                  <a:lnTo>
                    <a:pt x="103" y="4"/>
                  </a:lnTo>
                  <a:lnTo>
                    <a:pt x="122" y="13"/>
                  </a:lnTo>
                  <a:lnTo>
                    <a:pt x="212" y="68"/>
                  </a:lnTo>
                  <a:lnTo>
                    <a:pt x="225" y="78"/>
                  </a:lnTo>
                  <a:lnTo>
                    <a:pt x="237" y="92"/>
                  </a:lnTo>
                  <a:lnTo>
                    <a:pt x="244" y="107"/>
                  </a:lnTo>
                  <a:lnTo>
                    <a:pt x="293" y="231"/>
                  </a:lnTo>
                  <a:lnTo>
                    <a:pt x="1141" y="231"/>
                  </a:lnTo>
                  <a:lnTo>
                    <a:pt x="1156" y="233"/>
                  </a:lnTo>
                  <a:lnTo>
                    <a:pt x="1169" y="241"/>
                  </a:lnTo>
                  <a:lnTo>
                    <a:pt x="1180" y="252"/>
                  </a:lnTo>
                  <a:lnTo>
                    <a:pt x="1186" y="266"/>
                  </a:lnTo>
                  <a:lnTo>
                    <a:pt x="1188" y="281"/>
                  </a:lnTo>
                  <a:lnTo>
                    <a:pt x="1185" y="296"/>
                  </a:lnTo>
                  <a:lnTo>
                    <a:pt x="996" y="788"/>
                  </a:lnTo>
                  <a:lnTo>
                    <a:pt x="988" y="802"/>
                  </a:lnTo>
                  <a:lnTo>
                    <a:pt x="978" y="811"/>
                  </a:lnTo>
                  <a:lnTo>
                    <a:pt x="966" y="817"/>
                  </a:lnTo>
                  <a:lnTo>
                    <a:pt x="951" y="819"/>
                  </a:lnTo>
                  <a:lnTo>
                    <a:pt x="380" y="819"/>
                  </a:lnTo>
                  <a:lnTo>
                    <a:pt x="366" y="817"/>
                  </a:lnTo>
                  <a:lnTo>
                    <a:pt x="354" y="811"/>
                  </a:lnTo>
                  <a:lnTo>
                    <a:pt x="344" y="802"/>
                  </a:lnTo>
                  <a:lnTo>
                    <a:pt x="336" y="788"/>
                  </a:lnTo>
                  <a:lnTo>
                    <a:pt x="105" y="190"/>
                  </a:lnTo>
                  <a:lnTo>
                    <a:pt x="38" y="149"/>
                  </a:lnTo>
                  <a:lnTo>
                    <a:pt x="22" y="135"/>
                  </a:lnTo>
                  <a:lnTo>
                    <a:pt x="9" y="118"/>
                  </a:lnTo>
                  <a:lnTo>
                    <a:pt x="3" y="98"/>
                  </a:lnTo>
                  <a:lnTo>
                    <a:pt x="0" y="78"/>
                  </a:lnTo>
                  <a:lnTo>
                    <a:pt x="4" y="58"/>
                  </a:lnTo>
                  <a:lnTo>
                    <a:pt x="13" y="38"/>
                  </a:lnTo>
                  <a:lnTo>
                    <a:pt x="26" y="21"/>
                  </a:lnTo>
                  <a:lnTo>
                    <a:pt x="43" y="9"/>
                  </a:lnTo>
                  <a:lnTo>
                    <a:pt x="62" y="3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cs typeface="+mn-ea"/>
                <a:sym typeface="+mn-lt"/>
              </a:endParaRPr>
            </a:p>
          </p:txBody>
        </p:sp>
        <p:sp>
          <p:nvSpPr>
            <p:cNvPr id="14" name="Freeform 17"/>
            <p:cNvSpPr>
              <a:spLocks noEditPoints="1"/>
            </p:cNvSpPr>
            <p:nvPr/>
          </p:nvSpPr>
          <p:spPr bwMode="auto">
            <a:xfrm>
              <a:off x="2292350" y="982663"/>
              <a:ext cx="973138" cy="604837"/>
            </a:xfrm>
            <a:custGeom>
              <a:avLst/>
              <a:gdLst>
                <a:gd name="T0" fmla="*/ 495 w 3678"/>
                <a:gd name="T1" fmla="*/ 1854 h 2285"/>
                <a:gd name="T2" fmla="*/ 3175 w 3678"/>
                <a:gd name="T3" fmla="*/ 242 h 2285"/>
                <a:gd name="T4" fmla="*/ 391 w 3678"/>
                <a:gd name="T5" fmla="*/ 0 h 2285"/>
                <a:gd name="T6" fmla="*/ 3306 w 3678"/>
                <a:gd name="T7" fmla="*/ 4 h 2285"/>
                <a:gd name="T8" fmla="*/ 3356 w 3678"/>
                <a:gd name="T9" fmla="*/ 25 h 2285"/>
                <a:gd name="T10" fmla="*/ 3394 w 3678"/>
                <a:gd name="T11" fmla="*/ 62 h 2285"/>
                <a:gd name="T12" fmla="*/ 3414 w 3678"/>
                <a:gd name="T13" fmla="*/ 112 h 2285"/>
                <a:gd name="T14" fmla="*/ 3417 w 3678"/>
                <a:gd name="T15" fmla="*/ 1948 h 2285"/>
                <a:gd name="T16" fmla="*/ 3635 w 3678"/>
                <a:gd name="T17" fmla="*/ 1952 h 2285"/>
                <a:gd name="T18" fmla="*/ 3666 w 3678"/>
                <a:gd name="T19" fmla="*/ 1974 h 2285"/>
                <a:gd name="T20" fmla="*/ 3678 w 3678"/>
                <a:gd name="T21" fmla="*/ 2012 h 2285"/>
                <a:gd name="T22" fmla="*/ 3667 w 3678"/>
                <a:gd name="T23" fmla="*/ 2091 h 2285"/>
                <a:gd name="T24" fmla="*/ 3633 w 3678"/>
                <a:gd name="T25" fmla="*/ 2161 h 2285"/>
                <a:gd name="T26" fmla="*/ 3584 w 3678"/>
                <a:gd name="T27" fmla="*/ 2218 h 2285"/>
                <a:gd name="T28" fmla="*/ 3520 w 3678"/>
                <a:gd name="T29" fmla="*/ 2260 h 2285"/>
                <a:gd name="T30" fmla="*/ 3445 w 3678"/>
                <a:gd name="T31" fmla="*/ 2283 h 2285"/>
                <a:gd name="T32" fmla="*/ 2903 w 3678"/>
                <a:gd name="T33" fmla="*/ 2285 h 2285"/>
                <a:gd name="T34" fmla="*/ 2900 w 3678"/>
                <a:gd name="T35" fmla="*/ 2147 h 2285"/>
                <a:gd name="T36" fmla="*/ 2881 w 3678"/>
                <a:gd name="T37" fmla="*/ 2113 h 2285"/>
                <a:gd name="T38" fmla="*/ 2847 w 3678"/>
                <a:gd name="T39" fmla="*/ 2093 h 2285"/>
                <a:gd name="T40" fmla="*/ 2806 w 3678"/>
                <a:gd name="T41" fmla="*/ 2093 h 2285"/>
                <a:gd name="T42" fmla="*/ 2773 w 3678"/>
                <a:gd name="T43" fmla="*/ 2113 h 2285"/>
                <a:gd name="T44" fmla="*/ 2753 w 3678"/>
                <a:gd name="T45" fmla="*/ 2147 h 2285"/>
                <a:gd name="T46" fmla="*/ 2751 w 3678"/>
                <a:gd name="T47" fmla="*/ 2285 h 2285"/>
                <a:gd name="T48" fmla="*/ 2626 w 3678"/>
                <a:gd name="T49" fmla="*/ 2167 h 2285"/>
                <a:gd name="T50" fmla="*/ 2616 w 3678"/>
                <a:gd name="T51" fmla="*/ 2129 h 2285"/>
                <a:gd name="T52" fmla="*/ 2588 w 3678"/>
                <a:gd name="T53" fmla="*/ 2101 h 2285"/>
                <a:gd name="T54" fmla="*/ 2550 w 3678"/>
                <a:gd name="T55" fmla="*/ 2091 h 2285"/>
                <a:gd name="T56" fmla="*/ 2511 w 3678"/>
                <a:gd name="T57" fmla="*/ 2101 h 2285"/>
                <a:gd name="T58" fmla="*/ 2484 w 3678"/>
                <a:gd name="T59" fmla="*/ 2129 h 2285"/>
                <a:gd name="T60" fmla="*/ 2473 w 3678"/>
                <a:gd name="T61" fmla="*/ 2167 h 2285"/>
                <a:gd name="T62" fmla="*/ 273 w 3678"/>
                <a:gd name="T63" fmla="*/ 2285 h 2285"/>
                <a:gd name="T64" fmla="*/ 195 w 3678"/>
                <a:gd name="T65" fmla="*/ 2274 h 2285"/>
                <a:gd name="T66" fmla="*/ 125 w 3678"/>
                <a:gd name="T67" fmla="*/ 2241 h 2285"/>
                <a:gd name="T68" fmla="*/ 67 w 3678"/>
                <a:gd name="T69" fmla="*/ 2191 h 2285"/>
                <a:gd name="T70" fmla="*/ 26 w 3678"/>
                <a:gd name="T71" fmla="*/ 2127 h 2285"/>
                <a:gd name="T72" fmla="*/ 3 w 3678"/>
                <a:gd name="T73" fmla="*/ 2052 h 2285"/>
                <a:gd name="T74" fmla="*/ 3 w 3678"/>
                <a:gd name="T75" fmla="*/ 1992 h 2285"/>
                <a:gd name="T76" fmla="*/ 26 w 3678"/>
                <a:gd name="T77" fmla="*/ 1961 h 2285"/>
                <a:gd name="T78" fmla="*/ 64 w 3678"/>
                <a:gd name="T79" fmla="*/ 1948 h 2285"/>
                <a:gd name="T80" fmla="*/ 253 w 3678"/>
                <a:gd name="T81" fmla="*/ 140 h 2285"/>
                <a:gd name="T82" fmla="*/ 263 w 3678"/>
                <a:gd name="T83" fmla="*/ 85 h 2285"/>
                <a:gd name="T84" fmla="*/ 293 w 3678"/>
                <a:gd name="T85" fmla="*/ 41 h 2285"/>
                <a:gd name="T86" fmla="*/ 338 w 3678"/>
                <a:gd name="T87" fmla="*/ 11 h 2285"/>
                <a:gd name="T88" fmla="*/ 391 w 3678"/>
                <a:gd name="T89" fmla="*/ 0 h 2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678" h="2285">
                  <a:moveTo>
                    <a:pt x="495" y="242"/>
                  </a:moveTo>
                  <a:lnTo>
                    <a:pt x="495" y="1854"/>
                  </a:lnTo>
                  <a:lnTo>
                    <a:pt x="3175" y="1854"/>
                  </a:lnTo>
                  <a:lnTo>
                    <a:pt x="3175" y="242"/>
                  </a:lnTo>
                  <a:lnTo>
                    <a:pt x="495" y="242"/>
                  </a:lnTo>
                  <a:close/>
                  <a:moveTo>
                    <a:pt x="391" y="0"/>
                  </a:moveTo>
                  <a:lnTo>
                    <a:pt x="3278" y="0"/>
                  </a:lnTo>
                  <a:lnTo>
                    <a:pt x="3306" y="4"/>
                  </a:lnTo>
                  <a:lnTo>
                    <a:pt x="3332" y="11"/>
                  </a:lnTo>
                  <a:lnTo>
                    <a:pt x="3356" y="25"/>
                  </a:lnTo>
                  <a:lnTo>
                    <a:pt x="3376" y="41"/>
                  </a:lnTo>
                  <a:lnTo>
                    <a:pt x="3394" y="62"/>
                  </a:lnTo>
                  <a:lnTo>
                    <a:pt x="3406" y="85"/>
                  </a:lnTo>
                  <a:lnTo>
                    <a:pt x="3414" y="112"/>
                  </a:lnTo>
                  <a:lnTo>
                    <a:pt x="3417" y="140"/>
                  </a:lnTo>
                  <a:lnTo>
                    <a:pt x="3417" y="1948"/>
                  </a:lnTo>
                  <a:lnTo>
                    <a:pt x="3614" y="1948"/>
                  </a:lnTo>
                  <a:lnTo>
                    <a:pt x="3635" y="1952"/>
                  </a:lnTo>
                  <a:lnTo>
                    <a:pt x="3652" y="1961"/>
                  </a:lnTo>
                  <a:lnTo>
                    <a:pt x="3666" y="1974"/>
                  </a:lnTo>
                  <a:lnTo>
                    <a:pt x="3675" y="1992"/>
                  </a:lnTo>
                  <a:lnTo>
                    <a:pt x="3678" y="2012"/>
                  </a:lnTo>
                  <a:lnTo>
                    <a:pt x="3675" y="2052"/>
                  </a:lnTo>
                  <a:lnTo>
                    <a:pt x="3667" y="2091"/>
                  </a:lnTo>
                  <a:lnTo>
                    <a:pt x="3652" y="2127"/>
                  </a:lnTo>
                  <a:lnTo>
                    <a:pt x="3633" y="2161"/>
                  </a:lnTo>
                  <a:lnTo>
                    <a:pt x="3611" y="2191"/>
                  </a:lnTo>
                  <a:lnTo>
                    <a:pt x="3584" y="2218"/>
                  </a:lnTo>
                  <a:lnTo>
                    <a:pt x="3553" y="2241"/>
                  </a:lnTo>
                  <a:lnTo>
                    <a:pt x="3520" y="2260"/>
                  </a:lnTo>
                  <a:lnTo>
                    <a:pt x="3483" y="2274"/>
                  </a:lnTo>
                  <a:lnTo>
                    <a:pt x="3445" y="2283"/>
                  </a:lnTo>
                  <a:lnTo>
                    <a:pt x="3405" y="2285"/>
                  </a:lnTo>
                  <a:lnTo>
                    <a:pt x="2903" y="2285"/>
                  </a:lnTo>
                  <a:lnTo>
                    <a:pt x="2903" y="2167"/>
                  </a:lnTo>
                  <a:lnTo>
                    <a:pt x="2900" y="2147"/>
                  </a:lnTo>
                  <a:lnTo>
                    <a:pt x="2892" y="2129"/>
                  </a:lnTo>
                  <a:lnTo>
                    <a:pt x="2881" y="2113"/>
                  </a:lnTo>
                  <a:lnTo>
                    <a:pt x="2865" y="2101"/>
                  </a:lnTo>
                  <a:lnTo>
                    <a:pt x="2847" y="2093"/>
                  </a:lnTo>
                  <a:lnTo>
                    <a:pt x="2826" y="2091"/>
                  </a:lnTo>
                  <a:lnTo>
                    <a:pt x="2806" y="2093"/>
                  </a:lnTo>
                  <a:lnTo>
                    <a:pt x="2789" y="2101"/>
                  </a:lnTo>
                  <a:lnTo>
                    <a:pt x="2773" y="2113"/>
                  </a:lnTo>
                  <a:lnTo>
                    <a:pt x="2761" y="2129"/>
                  </a:lnTo>
                  <a:lnTo>
                    <a:pt x="2753" y="2147"/>
                  </a:lnTo>
                  <a:lnTo>
                    <a:pt x="2751" y="2167"/>
                  </a:lnTo>
                  <a:lnTo>
                    <a:pt x="2751" y="2285"/>
                  </a:lnTo>
                  <a:lnTo>
                    <a:pt x="2626" y="2285"/>
                  </a:lnTo>
                  <a:lnTo>
                    <a:pt x="2626" y="2167"/>
                  </a:lnTo>
                  <a:lnTo>
                    <a:pt x="2623" y="2147"/>
                  </a:lnTo>
                  <a:lnTo>
                    <a:pt x="2616" y="2129"/>
                  </a:lnTo>
                  <a:lnTo>
                    <a:pt x="2604" y="2113"/>
                  </a:lnTo>
                  <a:lnTo>
                    <a:pt x="2588" y="2101"/>
                  </a:lnTo>
                  <a:lnTo>
                    <a:pt x="2570" y="2093"/>
                  </a:lnTo>
                  <a:lnTo>
                    <a:pt x="2550" y="2091"/>
                  </a:lnTo>
                  <a:lnTo>
                    <a:pt x="2529" y="2093"/>
                  </a:lnTo>
                  <a:lnTo>
                    <a:pt x="2511" y="2101"/>
                  </a:lnTo>
                  <a:lnTo>
                    <a:pt x="2495" y="2113"/>
                  </a:lnTo>
                  <a:lnTo>
                    <a:pt x="2484" y="2129"/>
                  </a:lnTo>
                  <a:lnTo>
                    <a:pt x="2477" y="2147"/>
                  </a:lnTo>
                  <a:lnTo>
                    <a:pt x="2473" y="2167"/>
                  </a:lnTo>
                  <a:lnTo>
                    <a:pt x="2473" y="2285"/>
                  </a:lnTo>
                  <a:lnTo>
                    <a:pt x="273" y="2285"/>
                  </a:lnTo>
                  <a:lnTo>
                    <a:pt x="233" y="2283"/>
                  </a:lnTo>
                  <a:lnTo>
                    <a:pt x="195" y="2274"/>
                  </a:lnTo>
                  <a:lnTo>
                    <a:pt x="158" y="2260"/>
                  </a:lnTo>
                  <a:lnTo>
                    <a:pt x="125" y="2241"/>
                  </a:lnTo>
                  <a:lnTo>
                    <a:pt x="94" y="2218"/>
                  </a:lnTo>
                  <a:lnTo>
                    <a:pt x="67" y="2191"/>
                  </a:lnTo>
                  <a:lnTo>
                    <a:pt x="45" y="2161"/>
                  </a:lnTo>
                  <a:lnTo>
                    <a:pt x="26" y="2127"/>
                  </a:lnTo>
                  <a:lnTo>
                    <a:pt x="11" y="2091"/>
                  </a:lnTo>
                  <a:lnTo>
                    <a:pt x="3" y="2052"/>
                  </a:lnTo>
                  <a:lnTo>
                    <a:pt x="0" y="2012"/>
                  </a:lnTo>
                  <a:lnTo>
                    <a:pt x="3" y="1992"/>
                  </a:lnTo>
                  <a:lnTo>
                    <a:pt x="12" y="1974"/>
                  </a:lnTo>
                  <a:lnTo>
                    <a:pt x="26" y="1961"/>
                  </a:lnTo>
                  <a:lnTo>
                    <a:pt x="43" y="1952"/>
                  </a:lnTo>
                  <a:lnTo>
                    <a:pt x="64" y="1948"/>
                  </a:lnTo>
                  <a:lnTo>
                    <a:pt x="253" y="1948"/>
                  </a:lnTo>
                  <a:lnTo>
                    <a:pt x="253" y="140"/>
                  </a:lnTo>
                  <a:lnTo>
                    <a:pt x="255" y="112"/>
                  </a:lnTo>
                  <a:lnTo>
                    <a:pt x="263" y="85"/>
                  </a:lnTo>
                  <a:lnTo>
                    <a:pt x="276" y="62"/>
                  </a:lnTo>
                  <a:lnTo>
                    <a:pt x="293" y="41"/>
                  </a:lnTo>
                  <a:lnTo>
                    <a:pt x="314" y="25"/>
                  </a:lnTo>
                  <a:lnTo>
                    <a:pt x="338" y="11"/>
                  </a:lnTo>
                  <a:lnTo>
                    <a:pt x="363" y="4"/>
                  </a:lnTo>
                  <a:lnTo>
                    <a:pt x="39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cs typeface="+mn-ea"/>
                <a:sym typeface="+mn-lt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5767830" y="2727545"/>
            <a:ext cx="24392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150" dirty="0">
                <a:solidFill>
                  <a:schemeClr val="bg1"/>
                </a:solidFill>
                <a:cs typeface="+mn-ea"/>
                <a:sym typeface="+mn-lt"/>
              </a:rPr>
              <a:t>但是，由于商品和社群类存在图片，简单地使用</a:t>
            </a:r>
            <a:r>
              <a:rPr lang="en-US" altLang="zh-CN" sz="1600" spc="150" dirty="0">
                <a:solidFill>
                  <a:schemeClr val="bg1"/>
                </a:solidFill>
                <a:cs typeface="+mn-ea"/>
                <a:sym typeface="+mn-lt"/>
              </a:rPr>
              <a:t>JDBC</a:t>
            </a:r>
            <a:r>
              <a:rPr lang="zh-CN" altLang="en-US" sz="1600" spc="150" dirty="0">
                <a:solidFill>
                  <a:schemeClr val="bg1"/>
                </a:solidFill>
                <a:cs typeface="+mn-ea"/>
                <a:sym typeface="+mn-lt"/>
              </a:rPr>
              <a:t>实现联网会导致内容加载过慢，获取一张几兆的图片往往需要</a:t>
            </a:r>
            <a:r>
              <a:rPr lang="en-US" altLang="zh-CN" sz="1600" spc="150" dirty="0">
                <a:solidFill>
                  <a:schemeClr val="bg1"/>
                </a:solidFill>
                <a:cs typeface="+mn-ea"/>
                <a:sym typeface="+mn-lt"/>
              </a:rPr>
              <a:t>5s</a:t>
            </a:r>
            <a:r>
              <a:rPr lang="zh-CN" altLang="en-US" sz="1600" spc="150" dirty="0">
                <a:solidFill>
                  <a:schemeClr val="bg1"/>
                </a:solidFill>
                <a:cs typeface="+mn-ea"/>
                <a:sym typeface="+mn-lt"/>
              </a:rPr>
              <a:t>以上。</a:t>
            </a:r>
            <a:endParaRPr lang="zh-CN" altLang="en-US" sz="1600" spc="1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7" name="Group 50"/>
          <p:cNvGrpSpPr/>
          <p:nvPr/>
        </p:nvGrpSpPr>
        <p:grpSpPr>
          <a:xfrm>
            <a:off x="9502096" y="2068218"/>
            <a:ext cx="596023" cy="591695"/>
            <a:chOff x="6513513" y="1038225"/>
            <a:chExt cx="655637" cy="650875"/>
          </a:xfrm>
          <a:solidFill>
            <a:srgbClr val="D8B98D"/>
          </a:solidFill>
        </p:grpSpPr>
        <p:sp>
          <p:nvSpPr>
            <p:cNvPr id="18" name="Freeform 34"/>
            <p:cNvSpPr>
              <a:spLocks noEditPoints="1"/>
            </p:cNvSpPr>
            <p:nvPr/>
          </p:nvSpPr>
          <p:spPr bwMode="auto">
            <a:xfrm>
              <a:off x="6513513" y="1038225"/>
              <a:ext cx="655637" cy="650875"/>
            </a:xfrm>
            <a:custGeom>
              <a:avLst/>
              <a:gdLst>
                <a:gd name="T0" fmla="*/ 241 w 3301"/>
                <a:gd name="T1" fmla="*/ 522 h 3277"/>
                <a:gd name="T2" fmla="*/ 209 w 3301"/>
                <a:gd name="T3" fmla="*/ 562 h 3277"/>
                <a:gd name="T4" fmla="*/ 209 w 3301"/>
                <a:gd name="T5" fmla="*/ 3022 h 3277"/>
                <a:gd name="T6" fmla="*/ 241 w 3301"/>
                <a:gd name="T7" fmla="*/ 3063 h 3277"/>
                <a:gd name="T8" fmla="*/ 3027 w 3301"/>
                <a:gd name="T9" fmla="*/ 3072 h 3277"/>
                <a:gd name="T10" fmla="*/ 3074 w 3301"/>
                <a:gd name="T11" fmla="*/ 3052 h 3277"/>
                <a:gd name="T12" fmla="*/ 3095 w 3301"/>
                <a:gd name="T13" fmla="*/ 3004 h 3277"/>
                <a:gd name="T14" fmla="*/ 3086 w 3301"/>
                <a:gd name="T15" fmla="*/ 546 h 3277"/>
                <a:gd name="T16" fmla="*/ 3045 w 3301"/>
                <a:gd name="T17" fmla="*/ 515 h 3277"/>
                <a:gd name="T18" fmla="*/ 2580 w 3301"/>
                <a:gd name="T19" fmla="*/ 718 h 3277"/>
                <a:gd name="T20" fmla="*/ 2556 w 3301"/>
                <a:gd name="T21" fmla="*/ 781 h 3277"/>
                <a:gd name="T22" fmla="*/ 2499 w 3301"/>
                <a:gd name="T23" fmla="*/ 816 h 3277"/>
                <a:gd name="T24" fmla="*/ 2431 w 3301"/>
                <a:gd name="T25" fmla="*/ 809 h 3277"/>
                <a:gd name="T26" fmla="*/ 2383 w 3301"/>
                <a:gd name="T27" fmla="*/ 762 h 3277"/>
                <a:gd name="T28" fmla="*/ 2373 w 3301"/>
                <a:gd name="T29" fmla="*/ 512 h 3277"/>
                <a:gd name="T30" fmla="*/ 1751 w 3301"/>
                <a:gd name="T31" fmla="*/ 741 h 3277"/>
                <a:gd name="T32" fmla="*/ 1716 w 3301"/>
                <a:gd name="T33" fmla="*/ 797 h 3277"/>
                <a:gd name="T34" fmla="*/ 1651 w 3301"/>
                <a:gd name="T35" fmla="*/ 819 h 3277"/>
                <a:gd name="T36" fmla="*/ 1586 w 3301"/>
                <a:gd name="T37" fmla="*/ 797 h 3277"/>
                <a:gd name="T38" fmla="*/ 1550 w 3301"/>
                <a:gd name="T39" fmla="*/ 741 h 3277"/>
                <a:gd name="T40" fmla="*/ 928 w 3301"/>
                <a:gd name="T41" fmla="*/ 512 h 3277"/>
                <a:gd name="T42" fmla="*/ 918 w 3301"/>
                <a:gd name="T43" fmla="*/ 762 h 3277"/>
                <a:gd name="T44" fmla="*/ 870 w 3301"/>
                <a:gd name="T45" fmla="*/ 809 h 3277"/>
                <a:gd name="T46" fmla="*/ 802 w 3301"/>
                <a:gd name="T47" fmla="*/ 816 h 3277"/>
                <a:gd name="T48" fmla="*/ 745 w 3301"/>
                <a:gd name="T49" fmla="*/ 781 h 3277"/>
                <a:gd name="T50" fmla="*/ 723 w 3301"/>
                <a:gd name="T51" fmla="*/ 718 h 3277"/>
                <a:gd name="T52" fmla="*/ 825 w 3301"/>
                <a:gd name="T53" fmla="*/ 0 h 3277"/>
                <a:gd name="T54" fmla="*/ 889 w 3301"/>
                <a:gd name="T55" fmla="*/ 22 h 3277"/>
                <a:gd name="T56" fmla="*/ 925 w 3301"/>
                <a:gd name="T57" fmla="*/ 79 h 3277"/>
                <a:gd name="T58" fmla="*/ 1548 w 3301"/>
                <a:gd name="T59" fmla="*/ 307 h 3277"/>
                <a:gd name="T60" fmla="*/ 1558 w 3301"/>
                <a:gd name="T61" fmla="*/ 58 h 3277"/>
                <a:gd name="T62" fmla="*/ 1606 w 3301"/>
                <a:gd name="T63" fmla="*/ 11 h 3277"/>
                <a:gd name="T64" fmla="*/ 1674 w 3301"/>
                <a:gd name="T65" fmla="*/ 2 h 3277"/>
                <a:gd name="T66" fmla="*/ 1731 w 3301"/>
                <a:gd name="T67" fmla="*/ 39 h 3277"/>
                <a:gd name="T68" fmla="*/ 1755 w 3301"/>
                <a:gd name="T69" fmla="*/ 103 h 3277"/>
                <a:gd name="T70" fmla="*/ 2373 w 3301"/>
                <a:gd name="T71" fmla="*/ 103 h 3277"/>
                <a:gd name="T72" fmla="*/ 2395 w 3301"/>
                <a:gd name="T73" fmla="*/ 39 h 3277"/>
                <a:gd name="T74" fmla="*/ 2452 w 3301"/>
                <a:gd name="T75" fmla="*/ 2 h 3277"/>
                <a:gd name="T76" fmla="*/ 2522 w 3301"/>
                <a:gd name="T77" fmla="*/ 11 h 3277"/>
                <a:gd name="T78" fmla="*/ 2569 w 3301"/>
                <a:gd name="T79" fmla="*/ 58 h 3277"/>
                <a:gd name="T80" fmla="*/ 2580 w 3301"/>
                <a:gd name="T81" fmla="*/ 307 h 3277"/>
                <a:gd name="T82" fmla="*/ 3106 w 3301"/>
                <a:gd name="T83" fmla="*/ 319 h 3277"/>
                <a:gd name="T84" fmla="*/ 3206 w 3301"/>
                <a:gd name="T85" fmla="*/ 374 h 3277"/>
                <a:gd name="T86" fmla="*/ 3276 w 3301"/>
                <a:gd name="T87" fmla="*/ 465 h 3277"/>
                <a:gd name="T88" fmla="*/ 3301 w 3301"/>
                <a:gd name="T89" fmla="*/ 581 h 3277"/>
                <a:gd name="T90" fmla="*/ 3290 w 3301"/>
                <a:gd name="T91" fmla="*/ 3082 h 3277"/>
                <a:gd name="T92" fmla="*/ 3234 w 3301"/>
                <a:gd name="T93" fmla="*/ 3183 h 3277"/>
                <a:gd name="T94" fmla="*/ 3142 w 3301"/>
                <a:gd name="T95" fmla="*/ 3252 h 3277"/>
                <a:gd name="T96" fmla="*/ 3027 w 3301"/>
                <a:gd name="T97" fmla="*/ 3277 h 3277"/>
                <a:gd name="T98" fmla="*/ 196 w 3301"/>
                <a:gd name="T99" fmla="*/ 3266 h 3277"/>
                <a:gd name="T100" fmla="*/ 95 w 3301"/>
                <a:gd name="T101" fmla="*/ 3210 h 3277"/>
                <a:gd name="T102" fmla="*/ 25 w 3301"/>
                <a:gd name="T103" fmla="*/ 3119 h 3277"/>
                <a:gd name="T104" fmla="*/ 0 w 3301"/>
                <a:gd name="T105" fmla="*/ 3004 h 3277"/>
                <a:gd name="T106" fmla="*/ 12 w 3301"/>
                <a:gd name="T107" fmla="*/ 501 h 3277"/>
                <a:gd name="T108" fmla="*/ 67 w 3301"/>
                <a:gd name="T109" fmla="*/ 401 h 3277"/>
                <a:gd name="T110" fmla="*/ 159 w 3301"/>
                <a:gd name="T111" fmla="*/ 332 h 3277"/>
                <a:gd name="T112" fmla="*/ 275 w 3301"/>
                <a:gd name="T113" fmla="*/ 307 h 3277"/>
                <a:gd name="T114" fmla="*/ 725 w 3301"/>
                <a:gd name="T115" fmla="*/ 79 h 3277"/>
                <a:gd name="T116" fmla="*/ 761 w 3301"/>
                <a:gd name="T117" fmla="*/ 22 h 3277"/>
                <a:gd name="T118" fmla="*/ 825 w 3301"/>
                <a:gd name="T119" fmla="*/ 0 h 3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301" h="3277">
                  <a:moveTo>
                    <a:pt x="275" y="512"/>
                  </a:moveTo>
                  <a:lnTo>
                    <a:pt x="257" y="515"/>
                  </a:lnTo>
                  <a:lnTo>
                    <a:pt x="241" y="522"/>
                  </a:lnTo>
                  <a:lnTo>
                    <a:pt x="227" y="532"/>
                  </a:lnTo>
                  <a:lnTo>
                    <a:pt x="216" y="546"/>
                  </a:lnTo>
                  <a:lnTo>
                    <a:pt x="209" y="562"/>
                  </a:lnTo>
                  <a:lnTo>
                    <a:pt x="207" y="581"/>
                  </a:lnTo>
                  <a:lnTo>
                    <a:pt x="207" y="3004"/>
                  </a:lnTo>
                  <a:lnTo>
                    <a:pt x="209" y="3022"/>
                  </a:lnTo>
                  <a:lnTo>
                    <a:pt x="216" y="3038"/>
                  </a:lnTo>
                  <a:lnTo>
                    <a:pt x="227" y="3052"/>
                  </a:lnTo>
                  <a:lnTo>
                    <a:pt x="241" y="3063"/>
                  </a:lnTo>
                  <a:lnTo>
                    <a:pt x="257" y="3070"/>
                  </a:lnTo>
                  <a:lnTo>
                    <a:pt x="275" y="3072"/>
                  </a:lnTo>
                  <a:lnTo>
                    <a:pt x="3027" y="3072"/>
                  </a:lnTo>
                  <a:lnTo>
                    <a:pt x="3045" y="3070"/>
                  </a:lnTo>
                  <a:lnTo>
                    <a:pt x="3061" y="3063"/>
                  </a:lnTo>
                  <a:lnTo>
                    <a:pt x="3074" y="3052"/>
                  </a:lnTo>
                  <a:lnTo>
                    <a:pt x="3086" y="3038"/>
                  </a:lnTo>
                  <a:lnTo>
                    <a:pt x="3092" y="3022"/>
                  </a:lnTo>
                  <a:lnTo>
                    <a:pt x="3095" y="3004"/>
                  </a:lnTo>
                  <a:lnTo>
                    <a:pt x="3095" y="581"/>
                  </a:lnTo>
                  <a:lnTo>
                    <a:pt x="3092" y="562"/>
                  </a:lnTo>
                  <a:lnTo>
                    <a:pt x="3086" y="546"/>
                  </a:lnTo>
                  <a:lnTo>
                    <a:pt x="3074" y="532"/>
                  </a:lnTo>
                  <a:lnTo>
                    <a:pt x="3061" y="522"/>
                  </a:lnTo>
                  <a:lnTo>
                    <a:pt x="3045" y="515"/>
                  </a:lnTo>
                  <a:lnTo>
                    <a:pt x="3027" y="512"/>
                  </a:lnTo>
                  <a:lnTo>
                    <a:pt x="2580" y="512"/>
                  </a:lnTo>
                  <a:lnTo>
                    <a:pt x="2580" y="718"/>
                  </a:lnTo>
                  <a:lnTo>
                    <a:pt x="2576" y="741"/>
                  </a:lnTo>
                  <a:lnTo>
                    <a:pt x="2569" y="762"/>
                  </a:lnTo>
                  <a:lnTo>
                    <a:pt x="2556" y="781"/>
                  </a:lnTo>
                  <a:lnTo>
                    <a:pt x="2541" y="797"/>
                  </a:lnTo>
                  <a:lnTo>
                    <a:pt x="2522" y="809"/>
                  </a:lnTo>
                  <a:lnTo>
                    <a:pt x="2499" y="816"/>
                  </a:lnTo>
                  <a:lnTo>
                    <a:pt x="2476" y="819"/>
                  </a:lnTo>
                  <a:lnTo>
                    <a:pt x="2452" y="816"/>
                  </a:lnTo>
                  <a:lnTo>
                    <a:pt x="2431" y="809"/>
                  </a:lnTo>
                  <a:lnTo>
                    <a:pt x="2411" y="797"/>
                  </a:lnTo>
                  <a:lnTo>
                    <a:pt x="2395" y="781"/>
                  </a:lnTo>
                  <a:lnTo>
                    <a:pt x="2383" y="762"/>
                  </a:lnTo>
                  <a:lnTo>
                    <a:pt x="2375" y="741"/>
                  </a:lnTo>
                  <a:lnTo>
                    <a:pt x="2373" y="718"/>
                  </a:lnTo>
                  <a:lnTo>
                    <a:pt x="2373" y="512"/>
                  </a:lnTo>
                  <a:lnTo>
                    <a:pt x="1755" y="512"/>
                  </a:lnTo>
                  <a:lnTo>
                    <a:pt x="1755" y="718"/>
                  </a:lnTo>
                  <a:lnTo>
                    <a:pt x="1751" y="741"/>
                  </a:lnTo>
                  <a:lnTo>
                    <a:pt x="1744" y="762"/>
                  </a:lnTo>
                  <a:lnTo>
                    <a:pt x="1731" y="781"/>
                  </a:lnTo>
                  <a:lnTo>
                    <a:pt x="1716" y="797"/>
                  </a:lnTo>
                  <a:lnTo>
                    <a:pt x="1697" y="809"/>
                  </a:lnTo>
                  <a:lnTo>
                    <a:pt x="1674" y="816"/>
                  </a:lnTo>
                  <a:lnTo>
                    <a:pt x="1651" y="819"/>
                  </a:lnTo>
                  <a:lnTo>
                    <a:pt x="1627" y="816"/>
                  </a:lnTo>
                  <a:lnTo>
                    <a:pt x="1606" y="809"/>
                  </a:lnTo>
                  <a:lnTo>
                    <a:pt x="1586" y="797"/>
                  </a:lnTo>
                  <a:lnTo>
                    <a:pt x="1570" y="781"/>
                  </a:lnTo>
                  <a:lnTo>
                    <a:pt x="1558" y="762"/>
                  </a:lnTo>
                  <a:lnTo>
                    <a:pt x="1550" y="741"/>
                  </a:lnTo>
                  <a:lnTo>
                    <a:pt x="1548" y="718"/>
                  </a:lnTo>
                  <a:lnTo>
                    <a:pt x="1548" y="512"/>
                  </a:lnTo>
                  <a:lnTo>
                    <a:pt x="928" y="512"/>
                  </a:lnTo>
                  <a:lnTo>
                    <a:pt x="928" y="718"/>
                  </a:lnTo>
                  <a:lnTo>
                    <a:pt x="925" y="741"/>
                  </a:lnTo>
                  <a:lnTo>
                    <a:pt x="918" y="762"/>
                  </a:lnTo>
                  <a:lnTo>
                    <a:pt x="905" y="781"/>
                  </a:lnTo>
                  <a:lnTo>
                    <a:pt x="889" y="797"/>
                  </a:lnTo>
                  <a:lnTo>
                    <a:pt x="870" y="809"/>
                  </a:lnTo>
                  <a:lnTo>
                    <a:pt x="849" y="816"/>
                  </a:lnTo>
                  <a:lnTo>
                    <a:pt x="825" y="819"/>
                  </a:lnTo>
                  <a:lnTo>
                    <a:pt x="802" y="816"/>
                  </a:lnTo>
                  <a:lnTo>
                    <a:pt x="780" y="809"/>
                  </a:lnTo>
                  <a:lnTo>
                    <a:pt x="761" y="797"/>
                  </a:lnTo>
                  <a:lnTo>
                    <a:pt x="745" y="781"/>
                  </a:lnTo>
                  <a:lnTo>
                    <a:pt x="733" y="762"/>
                  </a:lnTo>
                  <a:lnTo>
                    <a:pt x="725" y="741"/>
                  </a:lnTo>
                  <a:lnTo>
                    <a:pt x="723" y="718"/>
                  </a:lnTo>
                  <a:lnTo>
                    <a:pt x="723" y="512"/>
                  </a:lnTo>
                  <a:lnTo>
                    <a:pt x="275" y="512"/>
                  </a:lnTo>
                  <a:close/>
                  <a:moveTo>
                    <a:pt x="825" y="0"/>
                  </a:moveTo>
                  <a:lnTo>
                    <a:pt x="849" y="2"/>
                  </a:lnTo>
                  <a:lnTo>
                    <a:pt x="870" y="11"/>
                  </a:lnTo>
                  <a:lnTo>
                    <a:pt x="889" y="22"/>
                  </a:lnTo>
                  <a:lnTo>
                    <a:pt x="905" y="39"/>
                  </a:lnTo>
                  <a:lnTo>
                    <a:pt x="918" y="58"/>
                  </a:lnTo>
                  <a:lnTo>
                    <a:pt x="925" y="79"/>
                  </a:lnTo>
                  <a:lnTo>
                    <a:pt x="928" y="103"/>
                  </a:lnTo>
                  <a:lnTo>
                    <a:pt x="928" y="307"/>
                  </a:lnTo>
                  <a:lnTo>
                    <a:pt x="1548" y="307"/>
                  </a:lnTo>
                  <a:lnTo>
                    <a:pt x="1548" y="103"/>
                  </a:lnTo>
                  <a:lnTo>
                    <a:pt x="1550" y="79"/>
                  </a:lnTo>
                  <a:lnTo>
                    <a:pt x="1558" y="58"/>
                  </a:lnTo>
                  <a:lnTo>
                    <a:pt x="1570" y="39"/>
                  </a:lnTo>
                  <a:lnTo>
                    <a:pt x="1586" y="22"/>
                  </a:lnTo>
                  <a:lnTo>
                    <a:pt x="1606" y="11"/>
                  </a:lnTo>
                  <a:lnTo>
                    <a:pt x="1627" y="2"/>
                  </a:lnTo>
                  <a:lnTo>
                    <a:pt x="1651" y="0"/>
                  </a:lnTo>
                  <a:lnTo>
                    <a:pt x="1674" y="2"/>
                  </a:lnTo>
                  <a:lnTo>
                    <a:pt x="1697" y="11"/>
                  </a:lnTo>
                  <a:lnTo>
                    <a:pt x="1716" y="22"/>
                  </a:lnTo>
                  <a:lnTo>
                    <a:pt x="1731" y="39"/>
                  </a:lnTo>
                  <a:lnTo>
                    <a:pt x="1744" y="58"/>
                  </a:lnTo>
                  <a:lnTo>
                    <a:pt x="1751" y="79"/>
                  </a:lnTo>
                  <a:lnTo>
                    <a:pt x="1755" y="103"/>
                  </a:lnTo>
                  <a:lnTo>
                    <a:pt x="1755" y="307"/>
                  </a:lnTo>
                  <a:lnTo>
                    <a:pt x="2373" y="307"/>
                  </a:lnTo>
                  <a:lnTo>
                    <a:pt x="2373" y="103"/>
                  </a:lnTo>
                  <a:lnTo>
                    <a:pt x="2375" y="79"/>
                  </a:lnTo>
                  <a:lnTo>
                    <a:pt x="2383" y="58"/>
                  </a:lnTo>
                  <a:lnTo>
                    <a:pt x="2395" y="39"/>
                  </a:lnTo>
                  <a:lnTo>
                    <a:pt x="2411" y="22"/>
                  </a:lnTo>
                  <a:lnTo>
                    <a:pt x="2431" y="11"/>
                  </a:lnTo>
                  <a:lnTo>
                    <a:pt x="2452" y="2"/>
                  </a:lnTo>
                  <a:lnTo>
                    <a:pt x="2476" y="0"/>
                  </a:lnTo>
                  <a:lnTo>
                    <a:pt x="2499" y="2"/>
                  </a:lnTo>
                  <a:lnTo>
                    <a:pt x="2522" y="11"/>
                  </a:lnTo>
                  <a:lnTo>
                    <a:pt x="2541" y="22"/>
                  </a:lnTo>
                  <a:lnTo>
                    <a:pt x="2556" y="39"/>
                  </a:lnTo>
                  <a:lnTo>
                    <a:pt x="2569" y="58"/>
                  </a:lnTo>
                  <a:lnTo>
                    <a:pt x="2576" y="79"/>
                  </a:lnTo>
                  <a:lnTo>
                    <a:pt x="2580" y="103"/>
                  </a:lnTo>
                  <a:lnTo>
                    <a:pt x="2580" y="307"/>
                  </a:lnTo>
                  <a:lnTo>
                    <a:pt x="3027" y="307"/>
                  </a:lnTo>
                  <a:lnTo>
                    <a:pt x="3067" y="310"/>
                  </a:lnTo>
                  <a:lnTo>
                    <a:pt x="3106" y="319"/>
                  </a:lnTo>
                  <a:lnTo>
                    <a:pt x="3142" y="332"/>
                  </a:lnTo>
                  <a:lnTo>
                    <a:pt x="3176" y="351"/>
                  </a:lnTo>
                  <a:lnTo>
                    <a:pt x="3206" y="374"/>
                  </a:lnTo>
                  <a:lnTo>
                    <a:pt x="3234" y="401"/>
                  </a:lnTo>
                  <a:lnTo>
                    <a:pt x="3257" y="432"/>
                  </a:lnTo>
                  <a:lnTo>
                    <a:pt x="3276" y="465"/>
                  </a:lnTo>
                  <a:lnTo>
                    <a:pt x="3290" y="501"/>
                  </a:lnTo>
                  <a:lnTo>
                    <a:pt x="3298" y="540"/>
                  </a:lnTo>
                  <a:lnTo>
                    <a:pt x="3301" y="581"/>
                  </a:lnTo>
                  <a:lnTo>
                    <a:pt x="3301" y="3004"/>
                  </a:lnTo>
                  <a:lnTo>
                    <a:pt x="3298" y="3044"/>
                  </a:lnTo>
                  <a:lnTo>
                    <a:pt x="3290" y="3082"/>
                  </a:lnTo>
                  <a:lnTo>
                    <a:pt x="3276" y="3119"/>
                  </a:lnTo>
                  <a:lnTo>
                    <a:pt x="3257" y="3153"/>
                  </a:lnTo>
                  <a:lnTo>
                    <a:pt x="3234" y="3183"/>
                  </a:lnTo>
                  <a:lnTo>
                    <a:pt x="3206" y="3210"/>
                  </a:lnTo>
                  <a:lnTo>
                    <a:pt x="3176" y="3233"/>
                  </a:lnTo>
                  <a:lnTo>
                    <a:pt x="3142" y="3252"/>
                  </a:lnTo>
                  <a:lnTo>
                    <a:pt x="3106" y="3266"/>
                  </a:lnTo>
                  <a:lnTo>
                    <a:pt x="3067" y="3274"/>
                  </a:lnTo>
                  <a:lnTo>
                    <a:pt x="3027" y="3277"/>
                  </a:lnTo>
                  <a:lnTo>
                    <a:pt x="275" y="3277"/>
                  </a:lnTo>
                  <a:lnTo>
                    <a:pt x="234" y="3274"/>
                  </a:lnTo>
                  <a:lnTo>
                    <a:pt x="196" y="3266"/>
                  </a:lnTo>
                  <a:lnTo>
                    <a:pt x="159" y="3252"/>
                  </a:lnTo>
                  <a:lnTo>
                    <a:pt x="125" y="3233"/>
                  </a:lnTo>
                  <a:lnTo>
                    <a:pt x="95" y="3210"/>
                  </a:lnTo>
                  <a:lnTo>
                    <a:pt x="67" y="3183"/>
                  </a:lnTo>
                  <a:lnTo>
                    <a:pt x="44" y="3153"/>
                  </a:lnTo>
                  <a:lnTo>
                    <a:pt x="25" y="3119"/>
                  </a:lnTo>
                  <a:lnTo>
                    <a:pt x="12" y="3082"/>
                  </a:lnTo>
                  <a:lnTo>
                    <a:pt x="3" y="3044"/>
                  </a:lnTo>
                  <a:lnTo>
                    <a:pt x="0" y="3004"/>
                  </a:lnTo>
                  <a:lnTo>
                    <a:pt x="0" y="581"/>
                  </a:lnTo>
                  <a:lnTo>
                    <a:pt x="3" y="540"/>
                  </a:lnTo>
                  <a:lnTo>
                    <a:pt x="12" y="501"/>
                  </a:lnTo>
                  <a:lnTo>
                    <a:pt x="25" y="465"/>
                  </a:lnTo>
                  <a:lnTo>
                    <a:pt x="44" y="432"/>
                  </a:lnTo>
                  <a:lnTo>
                    <a:pt x="67" y="401"/>
                  </a:lnTo>
                  <a:lnTo>
                    <a:pt x="95" y="374"/>
                  </a:lnTo>
                  <a:lnTo>
                    <a:pt x="125" y="351"/>
                  </a:lnTo>
                  <a:lnTo>
                    <a:pt x="159" y="332"/>
                  </a:lnTo>
                  <a:lnTo>
                    <a:pt x="196" y="319"/>
                  </a:lnTo>
                  <a:lnTo>
                    <a:pt x="234" y="310"/>
                  </a:lnTo>
                  <a:lnTo>
                    <a:pt x="275" y="307"/>
                  </a:lnTo>
                  <a:lnTo>
                    <a:pt x="723" y="307"/>
                  </a:lnTo>
                  <a:lnTo>
                    <a:pt x="723" y="103"/>
                  </a:lnTo>
                  <a:lnTo>
                    <a:pt x="725" y="79"/>
                  </a:lnTo>
                  <a:lnTo>
                    <a:pt x="733" y="58"/>
                  </a:lnTo>
                  <a:lnTo>
                    <a:pt x="745" y="39"/>
                  </a:lnTo>
                  <a:lnTo>
                    <a:pt x="761" y="22"/>
                  </a:lnTo>
                  <a:lnTo>
                    <a:pt x="780" y="11"/>
                  </a:lnTo>
                  <a:lnTo>
                    <a:pt x="802" y="2"/>
                  </a:lnTo>
                  <a:lnTo>
                    <a:pt x="8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" name="Rectangle 35"/>
            <p:cNvSpPr>
              <a:spLocks noChangeArrowheads="1"/>
            </p:cNvSpPr>
            <p:nvPr/>
          </p:nvSpPr>
          <p:spPr bwMode="auto">
            <a:xfrm>
              <a:off x="6656388" y="1282700"/>
              <a:ext cx="82550" cy="603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1" name="Rectangle 36"/>
            <p:cNvSpPr>
              <a:spLocks noChangeArrowheads="1"/>
            </p:cNvSpPr>
            <p:nvPr/>
          </p:nvSpPr>
          <p:spPr bwMode="auto">
            <a:xfrm>
              <a:off x="6656388" y="1384300"/>
              <a:ext cx="82550" cy="603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2" name="Rectangle 37"/>
            <p:cNvSpPr>
              <a:spLocks noChangeArrowheads="1"/>
            </p:cNvSpPr>
            <p:nvPr/>
          </p:nvSpPr>
          <p:spPr bwMode="auto">
            <a:xfrm>
              <a:off x="6656388" y="1485900"/>
              <a:ext cx="82550" cy="603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3" name="Rectangle 38"/>
            <p:cNvSpPr>
              <a:spLocks noChangeArrowheads="1"/>
            </p:cNvSpPr>
            <p:nvPr/>
          </p:nvSpPr>
          <p:spPr bwMode="auto">
            <a:xfrm>
              <a:off x="6799263" y="1485900"/>
              <a:ext cx="82550" cy="603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4" name="Rectangle 39"/>
            <p:cNvSpPr>
              <a:spLocks noChangeArrowheads="1"/>
            </p:cNvSpPr>
            <p:nvPr/>
          </p:nvSpPr>
          <p:spPr bwMode="auto">
            <a:xfrm>
              <a:off x="6799263" y="1384300"/>
              <a:ext cx="82550" cy="603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5" name="Rectangle 40"/>
            <p:cNvSpPr>
              <a:spLocks noChangeArrowheads="1"/>
            </p:cNvSpPr>
            <p:nvPr/>
          </p:nvSpPr>
          <p:spPr bwMode="auto">
            <a:xfrm>
              <a:off x="6799263" y="1282700"/>
              <a:ext cx="82550" cy="603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6" name="Rectangle 41"/>
            <p:cNvSpPr>
              <a:spLocks noChangeArrowheads="1"/>
            </p:cNvSpPr>
            <p:nvPr/>
          </p:nvSpPr>
          <p:spPr bwMode="auto">
            <a:xfrm>
              <a:off x="6943725" y="1485900"/>
              <a:ext cx="80962" cy="603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8" name="Rectangle 42"/>
            <p:cNvSpPr>
              <a:spLocks noChangeArrowheads="1"/>
            </p:cNvSpPr>
            <p:nvPr/>
          </p:nvSpPr>
          <p:spPr bwMode="auto">
            <a:xfrm>
              <a:off x="6943725" y="1384300"/>
              <a:ext cx="80962" cy="603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9" name="Rectangle 43"/>
            <p:cNvSpPr>
              <a:spLocks noChangeArrowheads="1"/>
            </p:cNvSpPr>
            <p:nvPr/>
          </p:nvSpPr>
          <p:spPr bwMode="auto">
            <a:xfrm>
              <a:off x="6943725" y="1282700"/>
              <a:ext cx="80962" cy="603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8739986" y="2816190"/>
            <a:ext cx="211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1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所以我们对软件进行了一系列优化，成功将加载时延控制在</a:t>
            </a:r>
            <a:r>
              <a:rPr lang="en-US" altLang="zh-CN" sz="1600" spc="1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1s</a:t>
            </a:r>
            <a:r>
              <a:rPr lang="zh-CN" altLang="en-US" sz="1600" spc="1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左右。这一部分的将在算法设计部分详细说明</a:t>
            </a:r>
            <a:endParaRPr lang="zh-CN" altLang="en-US" sz="1600" spc="1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381977" y="4736084"/>
            <a:ext cx="1313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5~10s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9502096" y="4736084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1s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95704" y="189035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cs typeface="+mn-ea"/>
                <a:sym typeface="+mn-lt"/>
              </a:rPr>
              <a:t>项目介绍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968262" y="3013479"/>
            <a:ext cx="701964" cy="610907"/>
          </a:xfrm>
          <a:prstGeom prst="rect">
            <a:avLst/>
          </a:prstGeom>
          <a:solidFill>
            <a:srgbClr val="D8B9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982537" y="4525446"/>
            <a:ext cx="701964" cy="6109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0" name="Group 10"/>
          <p:cNvGrpSpPr/>
          <p:nvPr/>
        </p:nvGrpSpPr>
        <p:grpSpPr>
          <a:xfrm>
            <a:off x="1060511" y="3073903"/>
            <a:ext cx="517465" cy="490057"/>
            <a:chOff x="5237163" y="4730750"/>
            <a:chExt cx="1019175" cy="965200"/>
          </a:xfrm>
          <a:solidFill>
            <a:schemeClr val="bg1"/>
          </a:solidFill>
        </p:grpSpPr>
        <p:sp>
          <p:nvSpPr>
            <p:cNvPr id="51" name="Freeform 6"/>
            <p:cNvSpPr/>
            <p:nvPr/>
          </p:nvSpPr>
          <p:spPr bwMode="auto">
            <a:xfrm>
              <a:off x="5591176" y="5594350"/>
              <a:ext cx="311150" cy="101600"/>
            </a:xfrm>
            <a:custGeom>
              <a:avLst/>
              <a:gdLst>
                <a:gd name="T0" fmla="*/ 985 w 1172"/>
                <a:gd name="T1" fmla="*/ 0 h 384"/>
                <a:gd name="T2" fmla="*/ 1011 w 1172"/>
                <a:gd name="T3" fmla="*/ 163 h 384"/>
                <a:gd name="T4" fmla="*/ 1016 w 1172"/>
                <a:gd name="T5" fmla="*/ 186 h 384"/>
                <a:gd name="T6" fmla="*/ 1031 w 1172"/>
                <a:gd name="T7" fmla="*/ 222 h 384"/>
                <a:gd name="T8" fmla="*/ 1061 w 1172"/>
                <a:gd name="T9" fmla="*/ 263 h 384"/>
                <a:gd name="T10" fmla="*/ 1103 w 1172"/>
                <a:gd name="T11" fmla="*/ 297 h 384"/>
                <a:gd name="T12" fmla="*/ 1138 w 1172"/>
                <a:gd name="T13" fmla="*/ 325 h 384"/>
                <a:gd name="T14" fmla="*/ 1161 w 1172"/>
                <a:gd name="T15" fmla="*/ 348 h 384"/>
                <a:gd name="T16" fmla="*/ 1172 w 1172"/>
                <a:gd name="T17" fmla="*/ 365 h 384"/>
                <a:gd name="T18" fmla="*/ 1163 w 1172"/>
                <a:gd name="T19" fmla="*/ 378 h 384"/>
                <a:gd name="T20" fmla="*/ 1137 w 1172"/>
                <a:gd name="T21" fmla="*/ 382 h 384"/>
                <a:gd name="T22" fmla="*/ 1088 w 1172"/>
                <a:gd name="T23" fmla="*/ 383 h 384"/>
                <a:gd name="T24" fmla="*/ 1017 w 1172"/>
                <a:gd name="T25" fmla="*/ 384 h 384"/>
                <a:gd name="T26" fmla="*/ 932 w 1172"/>
                <a:gd name="T27" fmla="*/ 384 h 384"/>
                <a:gd name="T28" fmla="*/ 839 w 1172"/>
                <a:gd name="T29" fmla="*/ 383 h 384"/>
                <a:gd name="T30" fmla="*/ 751 w 1172"/>
                <a:gd name="T31" fmla="*/ 383 h 384"/>
                <a:gd name="T32" fmla="*/ 674 w 1172"/>
                <a:gd name="T33" fmla="*/ 382 h 384"/>
                <a:gd name="T34" fmla="*/ 615 w 1172"/>
                <a:gd name="T35" fmla="*/ 382 h 384"/>
                <a:gd name="T36" fmla="*/ 586 w 1172"/>
                <a:gd name="T37" fmla="*/ 381 h 384"/>
                <a:gd name="T38" fmla="*/ 557 w 1172"/>
                <a:gd name="T39" fmla="*/ 382 h 384"/>
                <a:gd name="T40" fmla="*/ 498 w 1172"/>
                <a:gd name="T41" fmla="*/ 382 h 384"/>
                <a:gd name="T42" fmla="*/ 421 w 1172"/>
                <a:gd name="T43" fmla="*/ 383 h 384"/>
                <a:gd name="T44" fmla="*/ 333 w 1172"/>
                <a:gd name="T45" fmla="*/ 383 h 384"/>
                <a:gd name="T46" fmla="*/ 240 w 1172"/>
                <a:gd name="T47" fmla="*/ 384 h 384"/>
                <a:gd name="T48" fmla="*/ 155 w 1172"/>
                <a:gd name="T49" fmla="*/ 384 h 384"/>
                <a:gd name="T50" fmla="*/ 83 w 1172"/>
                <a:gd name="T51" fmla="*/ 383 h 384"/>
                <a:gd name="T52" fmla="*/ 35 w 1172"/>
                <a:gd name="T53" fmla="*/ 382 h 384"/>
                <a:gd name="T54" fmla="*/ 8 w 1172"/>
                <a:gd name="T55" fmla="*/ 378 h 384"/>
                <a:gd name="T56" fmla="*/ 0 w 1172"/>
                <a:gd name="T57" fmla="*/ 365 h 384"/>
                <a:gd name="T58" fmla="*/ 11 w 1172"/>
                <a:gd name="T59" fmla="*/ 348 h 384"/>
                <a:gd name="T60" fmla="*/ 34 w 1172"/>
                <a:gd name="T61" fmla="*/ 325 h 384"/>
                <a:gd name="T62" fmla="*/ 69 w 1172"/>
                <a:gd name="T63" fmla="*/ 297 h 384"/>
                <a:gd name="T64" fmla="*/ 111 w 1172"/>
                <a:gd name="T65" fmla="*/ 263 h 384"/>
                <a:gd name="T66" fmla="*/ 141 w 1172"/>
                <a:gd name="T67" fmla="*/ 222 h 384"/>
                <a:gd name="T68" fmla="*/ 156 w 1172"/>
                <a:gd name="T69" fmla="*/ 186 h 384"/>
                <a:gd name="T70" fmla="*/ 161 w 1172"/>
                <a:gd name="T71" fmla="*/ 162 h 384"/>
                <a:gd name="T72" fmla="*/ 187 w 1172"/>
                <a:gd name="T73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72" h="384">
                  <a:moveTo>
                    <a:pt x="187" y="0"/>
                  </a:moveTo>
                  <a:lnTo>
                    <a:pt x="985" y="0"/>
                  </a:lnTo>
                  <a:lnTo>
                    <a:pt x="1010" y="160"/>
                  </a:lnTo>
                  <a:lnTo>
                    <a:pt x="1011" y="163"/>
                  </a:lnTo>
                  <a:lnTo>
                    <a:pt x="1012" y="172"/>
                  </a:lnTo>
                  <a:lnTo>
                    <a:pt x="1016" y="186"/>
                  </a:lnTo>
                  <a:lnTo>
                    <a:pt x="1021" y="203"/>
                  </a:lnTo>
                  <a:lnTo>
                    <a:pt x="1031" y="222"/>
                  </a:lnTo>
                  <a:lnTo>
                    <a:pt x="1044" y="243"/>
                  </a:lnTo>
                  <a:lnTo>
                    <a:pt x="1061" y="263"/>
                  </a:lnTo>
                  <a:lnTo>
                    <a:pt x="1084" y="283"/>
                  </a:lnTo>
                  <a:lnTo>
                    <a:pt x="1103" y="297"/>
                  </a:lnTo>
                  <a:lnTo>
                    <a:pt x="1122" y="311"/>
                  </a:lnTo>
                  <a:lnTo>
                    <a:pt x="1138" y="325"/>
                  </a:lnTo>
                  <a:lnTo>
                    <a:pt x="1151" y="336"/>
                  </a:lnTo>
                  <a:lnTo>
                    <a:pt x="1161" y="348"/>
                  </a:lnTo>
                  <a:lnTo>
                    <a:pt x="1168" y="357"/>
                  </a:lnTo>
                  <a:lnTo>
                    <a:pt x="1172" y="365"/>
                  </a:lnTo>
                  <a:lnTo>
                    <a:pt x="1170" y="372"/>
                  </a:lnTo>
                  <a:lnTo>
                    <a:pt x="1163" y="378"/>
                  </a:lnTo>
                  <a:lnTo>
                    <a:pt x="1151" y="381"/>
                  </a:lnTo>
                  <a:lnTo>
                    <a:pt x="1137" y="382"/>
                  </a:lnTo>
                  <a:lnTo>
                    <a:pt x="1116" y="383"/>
                  </a:lnTo>
                  <a:lnTo>
                    <a:pt x="1088" y="383"/>
                  </a:lnTo>
                  <a:lnTo>
                    <a:pt x="1055" y="384"/>
                  </a:lnTo>
                  <a:lnTo>
                    <a:pt x="1017" y="384"/>
                  </a:lnTo>
                  <a:lnTo>
                    <a:pt x="975" y="384"/>
                  </a:lnTo>
                  <a:lnTo>
                    <a:pt x="932" y="384"/>
                  </a:lnTo>
                  <a:lnTo>
                    <a:pt x="886" y="384"/>
                  </a:lnTo>
                  <a:lnTo>
                    <a:pt x="839" y="383"/>
                  </a:lnTo>
                  <a:lnTo>
                    <a:pt x="794" y="383"/>
                  </a:lnTo>
                  <a:lnTo>
                    <a:pt x="751" y="383"/>
                  </a:lnTo>
                  <a:lnTo>
                    <a:pt x="710" y="382"/>
                  </a:lnTo>
                  <a:lnTo>
                    <a:pt x="674" y="382"/>
                  </a:lnTo>
                  <a:lnTo>
                    <a:pt x="641" y="382"/>
                  </a:lnTo>
                  <a:lnTo>
                    <a:pt x="615" y="382"/>
                  </a:lnTo>
                  <a:lnTo>
                    <a:pt x="597" y="381"/>
                  </a:lnTo>
                  <a:lnTo>
                    <a:pt x="586" y="381"/>
                  </a:lnTo>
                  <a:lnTo>
                    <a:pt x="575" y="381"/>
                  </a:lnTo>
                  <a:lnTo>
                    <a:pt x="557" y="382"/>
                  </a:lnTo>
                  <a:lnTo>
                    <a:pt x="531" y="382"/>
                  </a:lnTo>
                  <a:lnTo>
                    <a:pt x="498" y="382"/>
                  </a:lnTo>
                  <a:lnTo>
                    <a:pt x="462" y="382"/>
                  </a:lnTo>
                  <a:lnTo>
                    <a:pt x="421" y="383"/>
                  </a:lnTo>
                  <a:lnTo>
                    <a:pt x="378" y="383"/>
                  </a:lnTo>
                  <a:lnTo>
                    <a:pt x="333" y="383"/>
                  </a:lnTo>
                  <a:lnTo>
                    <a:pt x="286" y="384"/>
                  </a:lnTo>
                  <a:lnTo>
                    <a:pt x="240" y="384"/>
                  </a:lnTo>
                  <a:lnTo>
                    <a:pt x="196" y="384"/>
                  </a:lnTo>
                  <a:lnTo>
                    <a:pt x="155" y="384"/>
                  </a:lnTo>
                  <a:lnTo>
                    <a:pt x="117" y="384"/>
                  </a:lnTo>
                  <a:lnTo>
                    <a:pt x="83" y="383"/>
                  </a:lnTo>
                  <a:lnTo>
                    <a:pt x="56" y="383"/>
                  </a:lnTo>
                  <a:lnTo>
                    <a:pt x="35" y="382"/>
                  </a:lnTo>
                  <a:lnTo>
                    <a:pt x="21" y="381"/>
                  </a:lnTo>
                  <a:lnTo>
                    <a:pt x="8" y="378"/>
                  </a:lnTo>
                  <a:lnTo>
                    <a:pt x="1" y="372"/>
                  </a:lnTo>
                  <a:lnTo>
                    <a:pt x="0" y="365"/>
                  </a:lnTo>
                  <a:lnTo>
                    <a:pt x="2" y="357"/>
                  </a:lnTo>
                  <a:lnTo>
                    <a:pt x="11" y="348"/>
                  </a:lnTo>
                  <a:lnTo>
                    <a:pt x="21" y="336"/>
                  </a:lnTo>
                  <a:lnTo>
                    <a:pt x="34" y="325"/>
                  </a:lnTo>
                  <a:lnTo>
                    <a:pt x="50" y="311"/>
                  </a:lnTo>
                  <a:lnTo>
                    <a:pt x="69" y="297"/>
                  </a:lnTo>
                  <a:lnTo>
                    <a:pt x="88" y="283"/>
                  </a:lnTo>
                  <a:lnTo>
                    <a:pt x="111" y="263"/>
                  </a:lnTo>
                  <a:lnTo>
                    <a:pt x="127" y="243"/>
                  </a:lnTo>
                  <a:lnTo>
                    <a:pt x="141" y="222"/>
                  </a:lnTo>
                  <a:lnTo>
                    <a:pt x="151" y="202"/>
                  </a:lnTo>
                  <a:lnTo>
                    <a:pt x="156" y="186"/>
                  </a:lnTo>
                  <a:lnTo>
                    <a:pt x="160" y="172"/>
                  </a:lnTo>
                  <a:lnTo>
                    <a:pt x="161" y="162"/>
                  </a:lnTo>
                  <a:lnTo>
                    <a:pt x="162" y="160"/>
                  </a:lnTo>
                  <a:lnTo>
                    <a:pt x="1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cs typeface="+mn-ea"/>
                <a:sym typeface="+mn-lt"/>
              </a:endParaRPr>
            </a:p>
          </p:txBody>
        </p:sp>
        <p:sp>
          <p:nvSpPr>
            <p:cNvPr id="52" name="Freeform 7"/>
            <p:cNvSpPr/>
            <p:nvPr/>
          </p:nvSpPr>
          <p:spPr bwMode="auto">
            <a:xfrm>
              <a:off x="5495926" y="5226050"/>
              <a:ext cx="217488" cy="115888"/>
            </a:xfrm>
            <a:custGeom>
              <a:avLst/>
              <a:gdLst>
                <a:gd name="T0" fmla="*/ 577 w 822"/>
                <a:gd name="T1" fmla="*/ 3 h 439"/>
                <a:gd name="T2" fmla="*/ 634 w 822"/>
                <a:gd name="T3" fmla="*/ 19 h 439"/>
                <a:gd name="T4" fmla="*/ 690 w 822"/>
                <a:gd name="T5" fmla="*/ 46 h 439"/>
                <a:gd name="T6" fmla="*/ 739 w 822"/>
                <a:gd name="T7" fmla="*/ 81 h 439"/>
                <a:gd name="T8" fmla="*/ 780 w 822"/>
                <a:gd name="T9" fmla="*/ 123 h 439"/>
                <a:gd name="T10" fmla="*/ 808 w 822"/>
                <a:gd name="T11" fmla="*/ 169 h 439"/>
                <a:gd name="T12" fmla="*/ 822 w 822"/>
                <a:gd name="T13" fmla="*/ 217 h 439"/>
                <a:gd name="T14" fmla="*/ 817 w 822"/>
                <a:gd name="T15" fmla="*/ 263 h 439"/>
                <a:gd name="T16" fmla="*/ 791 w 822"/>
                <a:gd name="T17" fmla="*/ 307 h 439"/>
                <a:gd name="T18" fmla="*/ 741 w 822"/>
                <a:gd name="T19" fmla="*/ 346 h 439"/>
                <a:gd name="T20" fmla="*/ 662 w 822"/>
                <a:gd name="T21" fmla="*/ 380 h 439"/>
                <a:gd name="T22" fmla="*/ 567 w 822"/>
                <a:gd name="T23" fmla="*/ 407 h 439"/>
                <a:gd name="T24" fmla="*/ 472 w 822"/>
                <a:gd name="T25" fmla="*/ 424 h 439"/>
                <a:gd name="T26" fmla="*/ 376 w 822"/>
                <a:gd name="T27" fmla="*/ 435 h 439"/>
                <a:gd name="T28" fmla="*/ 286 w 822"/>
                <a:gd name="T29" fmla="*/ 439 h 439"/>
                <a:gd name="T30" fmla="*/ 202 w 822"/>
                <a:gd name="T31" fmla="*/ 436 h 439"/>
                <a:gd name="T32" fmla="*/ 130 w 822"/>
                <a:gd name="T33" fmla="*/ 432 h 439"/>
                <a:gd name="T34" fmla="*/ 70 w 822"/>
                <a:gd name="T35" fmla="*/ 423 h 439"/>
                <a:gd name="T36" fmla="*/ 27 w 822"/>
                <a:gd name="T37" fmla="*/ 415 h 439"/>
                <a:gd name="T38" fmla="*/ 4 w 822"/>
                <a:gd name="T39" fmla="*/ 406 h 439"/>
                <a:gd name="T40" fmla="*/ 2 w 822"/>
                <a:gd name="T41" fmla="*/ 399 h 439"/>
                <a:gd name="T42" fmla="*/ 27 w 822"/>
                <a:gd name="T43" fmla="*/ 394 h 439"/>
                <a:gd name="T44" fmla="*/ 96 w 822"/>
                <a:gd name="T45" fmla="*/ 392 h 439"/>
                <a:gd name="T46" fmla="*/ 170 w 822"/>
                <a:gd name="T47" fmla="*/ 384 h 439"/>
                <a:gd name="T48" fmla="*/ 226 w 822"/>
                <a:gd name="T49" fmla="*/ 364 h 439"/>
                <a:gd name="T50" fmla="*/ 268 w 822"/>
                <a:gd name="T51" fmla="*/ 330 h 439"/>
                <a:gd name="T52" fmla="*/ 301 w 822"/>
                <a:gd name="T53" fmla="*/ 281 h 439"/>
                <a:gd name="T54" fmla="*/ 329 w 822"/>
                <a:gd name="T55" fmla="*/ 214 h 439"/>
                <a:gd name="T56" fmla="*/ 360 w 822"/>
                <a:gd name="T57" fmla="*/ 127 h 439"/>
                <a:gd name="T58" fmla="*/ 393 w 822"/>
                <a:gd name="T59" fmla="*/ 66 h 439"/>
                <a:gd name="T60" fmla="*/ 438 w 822"/>
                <a:gd name="T61" fmla="*/ 25 h 439"/>
                <a:gd name="T62" fmla="*/ 490 w 822"/>
                <a:gd name="T63" fmla="*/ 4 h 439"/>
                <a:gd name="T64" fmla="*/ 546 w 822"/>
                <a:gd name="T65" fmla="*/ 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22" h="439">
                  <a:moveTo>
                    <a:pt x="546" y="0"/>
                  </a:moveTo>
                  <a:lnTo>
                    <a:pt x="577" y="3"/>
                  </a:lnTo>
                  <a:lnTo>
                    <a:pt x="606" y="10"/>
                  </a:lnTo>
                  <a:lnTo>
                    <a:pt x="634" y="19"/>
                  </a:lnTo>
                  <a:lnTo>
                    <a:pt x="663" y="31"/>
                  </a:lnTo>
                  <a:lnTo>
                    <a:pt x="690" y="46"/>
                  </a:lnTo>
                  <a:lnTo>
                    <a:pt x="716" y="63"/>
                  </a:lnTo>
                  <a:lnTo>
                    <a:pt x="739" y="81"/>
                  </a:lnTo>
                  <a:lnTo>
                    <a:pt x="761" y="101"/>
                  </a:lnTo>
                  <a:lnTo>
                    <a:pt x="780" y="123"/>
                  </a:lnTo>
                  <a:lnTo>
                    <a:pt x="795" y="145"/>
                  </a:lnTo>
                  <a:lnTo>
                    <a:pt x="808" y="169"/>
                  </a:lnTo>
                  <a:lnTo>
                    <a:pt x="817" y="192"/>
                  </a:lnTo>
                  <a:lnTo>
                    <a:pt x="822" y="217"/>
                  </a:lnTo>
                  <a:lnTo>
                    <a:pt x="822" y="240"/>
                  </a:lnTo>
                  <a:lnTo>
                    <a:pt x="817" y="263"/>
                  </a:lnTo>
                  <a:lnTo>
                    <a:pt x="807" y="286"/>
                  </a:lnTo>
                  <a:lnTo>
                    <a:pt x="791" y="307"/>
                  </a:lnTo>
                  <a:lnTo>
                    <a:pt x="769" y="328"/>
                  </a:lnTo>
                  <a:lnTo>
                    <a:pt x="741" y="346"/>
                  </a:lnTo>
                  <a:lnTo>
                    <a:pt x="707" y="363"/>
                  </a:lnTo>
                  <a:lnTo>
                    <a:pt x="662" y="380"/>
                  </a:lnTo>
                  <a:lnTo>
                    <a:pt x="615" y="394"/>
                  </a:lnTo>
                  <a:lnTo>
                    <a:pt x="567" y="407"/>
                  </a:lnTo>
                  <a:lnTo>
                    <a:pt x="519" y="416"/>
                  </a:lnTo>
                  <a:lnTo>
                    <a:pt x="472" y="424"/>
                  </a:lnTo>
                  <a:lnTo>
                    <a:pt x="424" y="430"/>
                  </a:lnTo>
                  <a:lnTo>
                    <a:pt x="376" y="435"/>
                  </a:lnTo>
                  <a:lnTo>
                    <a:pt x="330" y="437"/>
                  </a:lnTo>
                  <a:lnTo>
                    <a:pt x="286" y="439"/>
                  </a:lnTo>
                  <a:lnTo>
                    <a:pt x="243" y="439"/>
                  </a:lnTo>
                  <a:lnTo>
                    <a:pt x="202" y="436"/>
                  </a:lnTo>
                  <a:lnTo>
                    <a:pt x="165" y="435"/>
                  </a:lnTo>
                  <a:lnTo>
                    <a:pt x="130" y="432"/>
                  </a:lnTo>
                  <a:lnTo>
                    <a:pt x="98" y="428"/>
                  </a:lnTo>
                  <a:lnTo>
                    <a:pt x="70" y="423"/>
                  </a:lnTo>
                  <a:lnTo>
                    <a:pt x="47" y="420"/>
                  </a:lnTo>
                  <a:lnTo>
                    <a:pt x="27" y="415"/>
                  </a:lnTo>
                  <a:lnTo>
                    <a:pt x="13" y="410"/>
                  </a:lnTo>
                  <a:lnTo>
                    <a:pt x="4" y="406"/>
                  </a:lnTo>
                  <a:lnTo>
                    <a:pt x="0" y="402"/>
                  </a:lnTo>
                  <a:lnTo>
                    <a:pt x="2" y="399"/>
                  </a:lnTo>
                  <a:lnTo>
                    <a:pt x="12" y="396"/>
                  </a:lnTo>
                  <a:lnTo>
                    <a:pt x="27" y="394"/>
                  </a:lnTo>
                  <a:lnTo>
                    <a:pt x="50" y="394"/>
                  </a:lnTo>
                  <a:lnTo>
                    <a:pt x="96" y="392"/>
                  </a:lnTo>
                  <a:lnTo>
                    <a:pt x="137" y="389"/>
                  </a:lnTo>
                  <a:lnTo>
                    <a:pt x="170" y="384"/>
                  </a:lnTo>
                  <a:lnTo>
                    <a:pt x="201" y="374"/>
                  </a:lnTo>
                  <a:lnTo>
                    <a:pt x="226" y="364"/>
                  </a:lnTo>
                  <a:lnTo>
                    <a:pt x="249" y="349"/>
                  </a:lnTo>
                  <a:lnTo>
                    <a:pt x="268" y="330"/>
                  </a:lnTo>
                  <a:lnTo>
                    <a:pt x="285" y="308"/>
                  </a:lnTo>
                  <a:lnTo>
                    <a:pt x="301" y="281"/>
                  </a:lnTo>
                  <a:lnTo>
                    <a:pt x="315" y="251"/>
                  </a:lnTo>
                  <a:lnTo>
                    <a:pt x="329" y="214"/>
                  </a:lnTo>
                  <a:lnTo>
                    <a:pt x="344" y="173"/>
                  </a:lnTo>
                  <a:lnTo>
                    <a:pt x="360" y="127"/>
                  </a:lnTo>
                  <a:lnTo>
                    <a:pt x="375" y="93"/>
                  </a:lnTo>
                  <a:lnTo>
                    <a:pt x="393" y="66"/>
                  </a:lnTo>
                  <a:lnTo>
                    <a:pt x="414" y="43"/>
                  </a:lnTo>
                  <a:lnTo>
                    <a:pt x="438" y="25"/>
                  </a:lnTo>
                  <a:lnTo>
                    <a:pt x="463" y="12"/>
                  </a:lnTo>
                  <a:lnTo>
                    <a:pt x="490" y="4"/>
                  </a:lnTo>
                  <a:lnTo>
                    <a:pt x="518" y="1"/>
                  </a:lnTo>
                  <a:lnTo>
                    <a:pt x="5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cs typeface="+mn-ea"/>
                <a:sym typeface="+mn-lt"/>
              </a:endParaRPr>
            </a:p>
          </p:txBody>
        </p:sp>
        <p:sp>
          <p:nvSpPr>
            <p:cNvPr id="53" name="Freeform 8"/>
            <p:cNvSpPr>
              <a:spLocks noEditPoints="1"/>
            </p:cNvSpPr>
            <p:nvPr/>
          </p:nvSpPr>
          <p:spPr bwMode="auto">
            <a:xfrm>
              <a:off x="5675313" y="4730750"/>
              <a:ext cx="431800" cy="512763"/>
            </a:xfrm>
            <a:custGeom>
              <a:avLst/>
              <a:gdLst>
                <a:gd name="T0" fmla="*/ 1407 w 1633"/>
                <a:gd name="T1" fmla="*/ 59 h 1940"/>
                <a:gd name="T2" fmla="*/ 1367 w 1633"/>
                <a:gd name="T3" fmla="*/ 63 h 1940"/>
                <a:gd name="T4" fmla="*/ 1320 w 1633"/>
                <a:gd name="T5" fmla="*/ 75 h 1940"/>
                <a:gd name="T6" fmla="*/ 1273 w 1633"/>
                <a:gd name="T7" fmla="*/ 100 h 1940"/>
                <a:gd name="T8" fmla="*/ 1227 w 1633"/>
                <a:gd name="T9" fmla="*/ 140 h 1940"/>
                <a:gd name="T10" fmla="*/ 1228 w 1633"/>
                <a:gd name="T11" fmla="*/ 184 h 1940"/>
                <a:gd name="T12" fmla="*/ 1257 w 1633"/>
                <a:gd name="T13" fmla="*/ 210 h 1940"/>
                <a:gd name="T14" fmla="*/ 1273 w 1633"/>
                <a:gd name="T15" fmla="*/ 224 h 1940"/>
                <a:gd name="T16" fmla="*/ 1277 w 1633"/>
                <a:gd name="T17" fmla="*/ 228 h 1940"/>
                <a:gd name="T18" fmla="*/ 1280 w 1633"/>
                <a:gd name="T19" fmla="*/ 219 h 1940"/>
                <a:gd name="T20" fmla="*/ 1292 w 1633"/>
                <a:gd name="T21" fmla="*/ 194 h 1940"/>
                <a:gd name="T22" fmla="*/ 1322 w 1633"/>
                <a:gd name="T23" fmla="*/ 158 h 1940"/>
                <a:gd name="T24" fmla="*/ 1369 w 1633"/>
                <a:gd name="T25" fmla="*/ 112 h 1940"/>
                <a:gd name="T26" fmla="*/ 1444 w 1633"/>
                <a:gd name="T27" fmla="*/ 60 h 1940"/>
                <a:gd name="T28" fmla="*/ 1434 w 1633"/>
                <a:gd name="T29" fmla="*/ 59 h 1940"/>
                <a:gd name="T30" fmla="*/ 1437 w 1633"/>
                <a:gd name="T31" fmla="*/ 0 h 1940"/>
                <a:gd name="T32" fmla="*/ 1501 w 1633"/>
                <a:gd name="T33" fmla="*/ 11 h 1940"/>
                <a:gd name="T34" fmla="*/ 1557 w 1633"/>
                <a:gd name="T35" fmla="*/ 43 h 1940"/>
                <a:gd name="T36" fmla="*/ 1601 w 1633"/>
                <a:gd name="T37" fmla="*/ 92 h 1940"/>
                <a:gd name="T38" fmla="*/ 1626 w 1633"/>
                <a:gd name="T39" fmla="*/ 151 h 1940"/>
                <a:gd name="T40" fmla="*/ 1633 w 1633"/>
                <a:gd name="T41" fmla="*/ 220 h 1940"/>
                <a:gd name="T42" fmla="*/ 1623 w 1633"/>
                <a:gd name="T43" fmla="*/ 293 h 1940"/>
                <a:gd name="T44" fmla="*/ 1595 w 1633"/>
                <a:gd name="T45" fmla="*/ 366 h 1940"/>
                <a:gd name="T46" fmla="*/ 1550 w 1633"/>
                <a:gd name="T47" fmla="*/ 436 h 1940"/>
                <a:gd name="T48" fmla="*/ 243 w 1633"/>
                <a:gd name="T49" fmla="*/ 1862 h 1940"/>
                <a:gd name="T50" fmla="*/ 210 w 1633"/>
                <a:gd name="T51" fmla="*/ 1903 h 1940"/>
                <a:gd name="T52" fmla="*/ 187 w 1633"/>
                <a:gd name="T53" fmla="*/ 1928 h 1940"/>
                <a:gd name="T54" fmla="*/ 169 w 1633"/>
                <a:gd name="T55" fmla="*/ 1939 h 1940"/>
                <a:gd name="T56" fmla="*/ 151 w 1633"/>
                <a:gd name="T57" fmla="*/ 1936 h 1940"/>
                <a:gd name="T58" fmla="*/ 129 w 1633"/>
                <a:gd name="T59" fmla="*/ 1922 h 1940"/>
                <a:gd name="T60" fmla="*/ 98 w 1633"/>
                <a:gd name="T61" fmla="*/ 1897 h 1940"/>
                <a:gd name="T62" fmla="*/ 57 w 1633"/>
                <a:gd name="T63" fmla="*/ 1864 h 1940"/>
                <a:gd name="T64" fmla="*/ 25 w 1633"/>
                <a:gd name="T65" fmla="*/ 1838 h 1940"/>
                <a:gd name="T66" fmla="*/ 6 w 1633"/>
                <a:gd name="T67" fmla="*/ 1820 h 1940"/>
                <a:gd name="T68" fmla="*/ 0 w 1633"/>
                <a:gd name="T69" fmla="*/ 1803 h 1940"/>
                <a:gd name="T70" fmla="*/ 7 w 1633"/>
                <a:gd name="T71" fmla="*/ 1783 h 1940"/>
                <a:gd name="T72" fmla="*/ 27 w 1633"/>
                <a:gd name="T73" fmla="*/ 1755 h 1940"/>
                <a:gd name="T74" fmla="*/ 60 w 1633"/>
                <a:gd name="T75" fmla="*/ 1715 h 1940"/>
                <a:gd name="T76" fmla="*/ 1176 w 1633"/>
                <a:gd name="T77" fmla="*/ 134 h 1940"/>
                <a:gd name="T78" fmla="*/ 1234 w 1633"/>
                <a:gd name="T79" fmla="*/ 75 h 1940"/>
                <a:gd name="T80" fmla="*/ 1299 w 1633"/>
                <a:gd name="T81" fmla="*/ 32 h 1940"/>
                <a:gd name="T82" fmla="*/ 1368 w 1633"/>
                <a:gd name="T83" fmla="*/ 7 h 1940"/>
                <a:gd name="T84" fmla="*/ 1437 w 1633"/>
                <a:gd name="T85" fmla="*/ 0 h 1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33" h="1940">
                  <a:moveTo>
                    <a:pt x="1422" y="59"/>
                  </a:moveTo>
                  <a:lnTo>
                    <a:pt x="1407" y="59"/>
                  </a:lnTo>
                  <a:lnTo>
                    <a:pt x="1388" y="60"/>
                  </a:lnTo>
                  <a:lnTo>
                    <a:pt x="1367" y="63"/>
                  </a:lnTo>
                  <a:lnTo>
                    <a:pt x="1345" y="67"/>
                  </a:lnTo>
                  <a:lnTo>
                    <a:pt x="1320" y="75"/>
                  </a:lnTo>
                  <a:lnTo>
                    <a:pt x="1296" y="86"/>
                  </a:lnTo>
                  <a:lnTo>
                    <a:pt x="1273" y="100"/>
                  </a:lnTo>
                  <a:lnTo>
                    <a:pt x="1249" y="117"/>
                  </a:lnTo>
                  <a:lnTo>
                    <a:pt x="1227" y="140"/>
                  </a:lnTo>
                  <a:lnTo>
                    <a:pt x="1207" y="168"/>
                  </a:lnTo>
                  <a:lnTo>
                    <a:pt x="1228" y="184"/>
                  </a:lnTo>
                  <a:lnTo>
                    <a:pt x="1245" y="198"/>
                  </a:lnTo>
                  <a:lnTo>
                    <a:pt x="1257" y="210"/>
                  </a:lnTo>
                  <a:lnTo>
                    <a:pt x="1267" y="218"/>
                  </a:lnTo>
                  <a:lnTo>
                    <a:pt x="1273" y="224"/>
                  </a:lnTo>
                  <a:lnTo>
                    <a:pt x="1276" y="227"/>
                  </a:lnTo>
                  <a:lnTo>
                    <a:pt x="1277" y="228"/>
                  </a:lnTo>
                  <a:lnTo>
                    <a:pt x="1277" y="226"/>
                  </a:lnTo>
                  <a:lnTo>
                    <a:pt x="1280" y="219"/>
                  </a:lnTo>
                  <a:lnTo>
                    <a:pt x="1285" y="208"/>
                  </a:lnTo>
                  <a:lnTo>
                    <a:pt x="1292" y="194"/>
                  </a:lnTo>
                  <a:lnTo>
                    <a:pt x="1305" y="177"/>
                  </a:lnTo>
                  <a:lnTo>
                    <a:pt x="1322" y="158"/>
                  </a:lnTo>
                  <a:lnTo>
                    <a:pt x="1343" y="136"/>
                  </a:lnTo>
                  <a:lnTo>
                    <a:pt x="1369" y="112"/>
                  </a:lnTo>
                  <a:lnTo>
                    <a:pt x="1403" y="87"/>
                  </a:lnTo>
                  <a:lnTo>
                    <a:pt x="1444" y="60"/>
                  </a:lnTo>
                  <a:lnTo>
                    <a:pt x="1442" y="60"/>
                  </a:lnTo>
                  <a:lnTo>
                    <a:pt x="1434" y="59"/>
                  </a:lnTo>
                  <a:lnTo>
                    <a:pt x="1422" y="59"/>
                  </a:lnTo>
                  <a:close/>
                  <a:moveTo>
                    <a:pt x="1437" y="0"/>
                  </a:moveTo>
                  <a:lnTo>
                    <a:pt x="1470" y="3"/>
                  </a:lnTo>
                  <a:lnTo>
                    <a:pt x="1501" y="11"/>
                  </a:lnTo>
                  <a:lnTo>
                    <a:pt x="1530" y="24"/>
                  </a:lnTo>
                  <a:lnTo>
                    <a:pt x="1557" y="43"/>
                  </a:lnTo>
                  <a:lnTo>
                    <a:pt x="1582" y="65"/>
                  </a:lnTo>
                  <a:lnTo>
                    <a:pt x="1601" y="92"/>
                  </a:lnTo>
                  <a:lnTo>
                    <a:pt x="1616" y="120"/>
                  </a:lnTo>
                  <a:lnTo>
                    <a:pt x="1626" y="151"/>
                  </a:lnTo>
                  <a:lnTo>
                    <a:pt x="1632" y="185"/>
                  </a:lnTo>
                  <a:lnTo>
                    <a:pt x="1633" y="220"/>
                  </a:lnTo>
                  <a:lnTo>
                    <a:pt x="1630" y="256"/>
                  </a:lnTo>
                  <a:lnTo>
                    <a:pt x="1623" y="293"/>
                  </a:lnTo>
                  <a:lnTo>
                    <a:pt x="1611" y="330"/>
                  </a:lnTo>
                  <a:lnTo>
                    <a:pt x="1595" y="366"/>
                  </a:lnTo>
                  <a:lnTo>
                    <a:pt x="1575" y="402"/>
                  </a:lnTo>
                  <a:lnTo>
                    <a:pt x="1550" y="436"/>
                  </a:lnTo>
                  <a:lnTo>
                    <a:pt x="264" y="1835"/>
                  </a:lnTo>
                  <a:lnTo>
                    <a:pt x="243" y="1862"/>
                  </a:lnTo>
                  <a:lnTo>
                    <a:pt x="225" y="1884"/>
                  </a:lnTo>
                  <a:lnTo>
                    <a:pt x="210" y="1903"/>
                  </a:lnTo>
                  <a:lnTo>
                    <a:pt x="197" y="1918"/>
                  </a:lnTo>
                  <a:lnTo>
                    <a:pt x="187" y="1928"/>
                  </a:lnTo>
                  <a:lnTo>
                    <a:pt x="178" y="1935"/>
                  </a:lnTo>
                  <a:lnTo>
                    <a:pt x="169" y="1939"/>
                  </a:lnTo>
                  <a:lnTo>
                    <a:pt x="160" y="1940"/>
                  </a:lnTo>
                  <a:lnTo>
                    <a:pt x="151" y="1936"/>
                  </a:lnTo>
                  <a:lnTo>
                    <a:pt x="140" y="1931"/>
                  </a:lnTo>
                  <a:lnTo>
                    <a:pt x="129" y="1922"/>
                  </a:lnTo>
                  <a:lnTo>
                    <a:pt x="115" y="1911"/>
                  </a:lnTo>
                  <a:lnTo>
                    <a:pt x="98" y="1897"/>
                  </a:lnTo>
                  <a:lnTo>
                    <a:pt x="77" y="1880"/>
                  </a:lnTo>
                  <a:lnTo>
                    <a:pt x="57" y="1864"/>
                  </a:lnTo>
                  <a:lnTo>
                    <a:pt x="40" y="1850"/>
                  </a:lnTo>
                  <a:lnTo>
                    <a:pt x="25" y="1838"/>
                  </a:lnTo>
                  <a:lnTo>
                    <a:pt x="14" y="1829"/>
                  </a:lnTo>
                  <a:lnTo>
                    <a:pt x="6" y="1820"/>
                  </a:lnTo>
                  <a:lnTo>
                    <a:pt x="1" y="1811"/>
                  </a:lnTo>
                  <a:lnTo>
                    <a:pt x="0" y="1803"/>
                  </a:lnTo>
                  <a:lnTo>
                    <a:pt x="3" y="1794"/>
                  </a:lnTo>
                  <a:lnTo>
                    <a:pt x="7" y="1783"/>
                  </a:lnTo>
                  <a:lnTo>
                    <a:pt x="15" y="1771"/>
                  </a:lnTo>
                  <a:lnTo>
                    <a:pt x="27" y="1755"/>
                  </a:lnTo>
                  <a:lnTo>
                    <a:pt x="42" y="1737"/>
                  </a:lnTo>
                  <a:lnTo>
                    <a:pt x="60" y="1715"/>
                  </a:lnTo>
                  <a:lnTo>
                    <a:pt x="82" y="1688"/>
                  </a:lnTo>
                  <a:lnTo>
                    <a:pt x="1176" y="134"/>
                  </a:lnTo>
                  <a:lnTo>
                    <a:pt x="1204" y="102"/>
                  </a:lnTo>
                  <a:lnTo>
                    <a:pt x="1234" y="75"/>
                  </a:lnTo>
                  <a:lnTo>
                    <a:pt x="1266" y="52"/>
                  </a:lnTo>
                  <a:lnTo>
                    <a:pt x="1299" y="32"/>
                  </a:lnTo>
                  <a:lnTo>
                    <a:pt x="1333" y="17"/>
                  </a:lnTo>
                  <a:lnTo>
                    <a:pt x="1368" y="7"/>
                  </a:lnTo>
                  <a:lnTo>
                    <a:pt x="1403" y="1"/>
                  </a:lnTo>
                  <a:lnTo>
                    <a:pt x="14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cs typeface="+mn-ea"/>
                <a:sym typeface="+mn-lt"/>
              </a:endParaRPr>
            </a:p>
          </p:txBody>
        </p:sp>
        <p:sp>
          <p:nvSpPr>
            <p:cNvPr id="54" name="Freeform 9"/>
            <p:cNvSpPr/>
            <p:nvPr/>
          </p:nvSpPr>
          <p:spPr bwMode="auto">
            <a:xfrm>
              <a:off x="5237163" y="4881563"/>
              <a:ext cx="1019175" cy="671513"/>
            </a:xfrm>
            <a:custGeom>
              <a:avLst/>
              <a:gdLst>
                <a:gd name="T0" fmla="*/ 154 w 3852"/>
                <a:gd name="T1" fmla="*/ 0 h 2543"/>
                <a:gd name="T2" fmla="*/ 2366 w 3852"/>
                <a:gd name="T3" fmla="*/ 0 h 2543"/>
                <a:gd name="T4" fmla="*/ 2203 w 3852"/>
                <a:gd name="T5" fmla="*/ 231 h 2543"/>
                <a:gd name="T6" fmla="*/ 231 w 3852"/>
                <a:gd name="T7" fmla="*/ 231 h 2543"/>
                <a:gd name="T8" fmla="*/ 231 w 3852"/>
                <a:gd name="T9" fmla="*/ 2081 h 2543"/>
                <a:gd name="T10" fmla="*/ 3621 w 3852"/>
                <a:gd name="T11" fmla="*/ 2081 h 2543"/>
                <a:gd name="T12" fmla="*/ 3621 w 3852"/>
                <a:gd name="T13" fmla="*/ 231 h 2543"/>
                <a:gd name="T14" fmla="*/ 3005 w 3852"/>
                <a:gd name="T15" fmla="*/ 231 h 2543"/>
                <a:gd name="T16" fmla="*/ 3217 w 3852"/>
                <a:gd name="T17" fmla="*/ 0 h 2543"/>
                <a:gd name="T18" fmla="*/ 3698 w 3852"/>
                <a:gd name="T19" fmla="*/ 0 h 2543"/>
                <a:gd name="T20" fmla="*/ 3729 w 3852"/>
                <a:gd name="T21" fmla="*/ 2 h 2543"/>
                <a:gd name="T22" fmla="*/ 3757 w 3852"/>
                <a:gd name="T23" fmla="*/ 12 h 2543"/>
                <a:gd name="T24" fmla="*/ 3784 w 3852"/>
                <a:gd name="T25" fmla="*/ 26 h 2543"/>
                <a:gd name="T26" fmla="*/ 3806 w 3852"/>
                <a:gd name="T27" fmla="*/ 44 h 2543"/>
                <a:gd name="T28" fmla="*/ 3825 w 3852"/>
                <a:gd name="T29" fmla="*/ 68 h 2543"/>
                <a:gd name="T30" fmla="*/ 3840 w 3852"/>
                <a:gd name="T31" fmla="*/ 93 h 2543"/>
                <a:gd name="T32" fmla="*/ 3848 w 3852"/>
                <a:gd name="T33" fmla="*/ 123 h 2543"/>
                <a:gd name="T34" fmla="*/ 3852 w 3852"/>
                <a:gd name="T35" fmla="*/ 154 h 2543"/>
                <a:gd name="T36" fmla="*/ 3852 w 3852"/>
                <a:gd name="T37" fmla="*/ 2388 h 2543"/>
                <a:gd name="T38" fmla="*/ 3848 w 3852"/>
                <a:gd name="T39" fmla="*/ 2419 h 2543"/>
                <a:gd name="T40" fmla="*/ 3840 w 3852"/>
                <a:gd name="T41" fmla="*/ 2448 h 2543"/>
                <a:gd name="T42" fmla="*/ 3825 w 3852"/>
                <a:gd name="T43" fmla="*/ 2474 h 2543"/>
                <a:gd name="T44" fmla="*/ 3806 w 3852"/>
                <a:gd name="T45" fmla="*/ 2497 h 2543"/>
                <a:gd name="T46" fmla="*/ 3784 w 3852"/>
                <a:gd name="T47" fmla="*/ 2516 h 2543"/>
                <a:gd name="T48" fmla="*/ 3757 w 3852"/>
                <a:gd name="T49" fmla="*/ 2530 h 2543"/>
                <a:gd name="T50" fmla="*/ 3729 w 3852"/>
                <a:gd name="T51" fmla="*/ 2539 h 2543"/>
                <a:gd name="T52" fmla="*/ 3698 w 3852"/>
                <a:gd name="T53" fmla="*/ 2543 h 2543"/>
                <a:gd name="T54" fmla="*/ 154 w 3852"/>
                <a:gd name="T55" fmla="*/ 2543 h 2543"/>
                <a:gd name="T56" fmla="*/ 123 w 3852"/>
                <a:gd name="T57" fmla="*/ 2539 h 2543"/>
                <a:gd name="T58" fmla="*/ 95 w 3852"/>
                <a:gd name="T59" fmla="*/ 2530 h 2543"/>
                <a:gd name="T60" fmla="*/ 68 w 3852"/>
                <a:gd name="T61" fmla="*/ 2516 h 2543"/>
                <a:gd name="T62" fmla="*/ 46 w 3852"/>
                <a:gd name="T63" fmla="*/ 2497 h 2543"/>
                <a:gd name="T64" fmla="*/ 27 w 3852"/>
                <a:gd name="T65" fmla="*/ 2474 h 2543"/>
                <a:gd name="T66" fmla="*/ 12 w 3852"/>
                <a:gd name="T67" fmla="*/ 2448 h 2543"/>
                <a:gd name="T68" fmla="*/ 4 w 3852"/>
                <a:gd name="T69" fmla="*/ 2419 h 2543"/>
                <a:gd name="T70" fmla="*/ 0 w 3852"/>
                <a:gd name="T71" fmla="*/ 2388 h 2543"/>
                <a:gd name="T72" fmla="*/ 0 w 3852"/>
                <a:gd name="T73" fmla="*/ 154 h 2543"/>
                <a:gd name="T74" fmla="*/ 4 w 3852"/>
                <a:gd name="T75" fmla="*/ 123 h 2543"/>
                <a:gd name="T76" fmla="*/ 12 w 3852"/>
                <a:gd name="T77" fmla="*/ 93 h 2543"/>
                <a:gd name="T78" fmla="*/ 27 w 3852"/>
                <a:gd name="T79" fmla="*/ 68 h 2543"/>
                <a:gd name="T80" fmla="*/ 46 w 3852"/>
                <a:gd name="T81" fmla="*/ 44 h 2543"/>
                <a:gd name="T82" fmla="*/ 68 w 3852"/>
                <a:gd name="T83" fmla="*/ 26 h 2543"/>
                <a:gd name="T84" fmla="*/ 95 w 3852"/>
                <a:gd name="T85" fmla="*/ 12 h 2543"/>
                <a:gd name="T86" fmla="*/ 123 w 3852"/>
                <a:gd name="T87" fmla="*/ 2 h 2543"/>
                <a:gd name="T88" fmla="*/ 154 w 3852"/>
                <a:gd name="T89" fmla="*/ 0 h 2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852" h="2543">
                  <a:moveTo>
                    <a:pt x="154" y="0"/>
                  </a:moveTo>
                  <a:lnTo>
                    <a:pt x="2366" y="0"/>
                  </a:lnTo>
                  <a:lnTo>
                    <a:pt x="2203" y="231"/>
                  </a:lnTo>
                  <a:lnTo>
                    <a:pt x="231" y="231"/>
                  </a:lnTo>
                  <a:lnTo>
                    <a:pt x="231" y="2081"/>
                  </a:lnTo>
                  <a:lnTo>
                    <a:pt x="3621" y="2081"/>
                  </a:lnTo>
                  <a:lnTo>
                    <a:pt x="3621" y="231"/>
                  </a:lnTo>
                  <a:lnTo>
                    <a:pt x="3005" y="231"/>
                  </a:lnTo>
                  <a:lnTo>
                    <a:pt x="3217" y="0"/>
                  </a:lnTo>
                  <a:lnTo>
                    <a:pt x="3698" y="0"/>
                  </a:lnTo>
                  <a:lnTo>
                    <a:pt x="3729" y="2"/>
                  </a:lnTo>
                  <a:lnTo>
                    <a:pt x="3757" y="12"/>
                  </a:lnTo>
                  <a:lnTo>
                    <a:pt x="3784" y="26"/>
                  </a:lnTo>
                  <a:lnTo>
                    <a:pt x="3806" y="44"/>
                  </a:lnTo>
                  <a:lnTo>
                    <a:pt x="3825" y="68"/>
                  </a:lnTo>
                  <a:lnTo>
                    <a:pt x="3840" y="93"/>
                  </a:lnTo>
                  <a:lnTo>
                    <a:pt x="3848" y="123"/>
                  </a:lnTo>
                  <a:lnTo>
                    <a:pt x="3852" y="154"/>
                  </a:lnTo>
                  <a:lnTo>
                    <a:pt x="3852" y="2388"/>
                  </a:lnTo>
                  <a:lnTo>
                    <a:pt x="3848" y="2419"/>
                  </a:lnTo>
                  <a:lnTo>
                    <a:pt x="3840" y="2448"/>
                  </a:lnTo>
                  <a:lnTo>
                    <a:pt x="3825" y="2474"/>
                  </a:lnTo>
                  <a:lnTo>
                    <a:pt x="3806" y="2497"/>
                  </a:lnTo>
                  <a:lnTo>
                    <a:pt x="3784" y="2516"/>
                  </a:lnTo>
                  <a:lnTo>
                    <a:pt x="3757" y="2530"/>
                  </a:lnTo>
                  <a:lnTo>
                    <a:pt x="3729" y="2539"/>
                  </a:lnTo>
                  <a:lnTo>
                    <a:pt x="3698" y="2543"/>
                  </a:lnTo>
                  <a:lnTo>
                    <a:pt x="154" y="2543"/>
                  </a:lnTo>
                  <a:lnTo>
                    <a:pt x="123" y="2539"/>
                  </a:lnTo>
                  <a:lnTo>
                    <a:pt x="95" y="2530"/>
                  </a:lnTo>
                  <a:lnTo>
                    <a:pt x="68" y="2516"/>
                  </a:lnTo>
                  <a:lnTo>
                    <a:pt x="46" y="2497"/>
                  </a:lnTo>
                  <a:lnTo>
                    <a:pt x="27" y="2474"/>
                  </a:lnTo>
                  <a:lnTo>
                    <a:pt x="12" y="2448"/>
                  </a:lnTo>
                  <a:lnTo>
                    <a:pt x="4" y="2419"/>
                  </a:lnTo>
                  <a:lnTo>
                    <a:pt x="0" y="2388"/>
                  </a:lnTo>
                  <a:lnTo>
                    <a:pt x="0" y="154"/>
                  </a:lnTo>
                  <a:lnTo>
                    <a:pt x="4" y="123"/>
                  </a:lnTo>
                  <a:lnTo>
                    <a:pt x="12" y="93"/>
                  </a:lnTo>
                  <a:lnTo>
                    <a:pt x="27" y="68"/>
                  </a:lnTo>
                  <a:lnTo>
                    <a:pt x="46" y="44"/>
                  </a:lnTo>
                  <a:lnTo>
                    <a:pt x="68" y="26"/>
                  </a:lnTo>
                  <a:lnTo>
                    <a:pt x="95" y="12"/>
                  </a:lnTo>
                  <a:lnTo>
                    <a:pt x="123" y="2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cs typeface="+mn-ea"/>
                <a:sym typeface="+mn-lt"/>
              </a:endParaRPr>
            </a:p>
          </p:txBody>
        </p:sp>
      </p:grpSp>
      <p:grpSp>
        <p:nvGrpSpPr>
          <p:cNvPr id="55" name="Group 104"/>
          <p:cNvGrpSpPr/>
          <p:nvPr/>
        </p:nvGrpSpPr>
        <p:grpSpPr>
          <a:xfrm>
            <a:off x="1109727" y="4610250"/>
            <a:ext cx="395731" cy="417962"/>
            <a:chOff x="6637338" y="2438400"/>
            <a:chExt cx="565150" cy="596900"/>
          </a:xfrm>
          <a:solidFill>
            <a:schemeClr val="bg1"/>
          </a:solidFill>
        </p:grpSpPr>
        <p:sp>
          <p:nvSpPr>
            <p:cNvPr id="56" name="Freeform 110"/>
            <p:cNvSpPr>
              <a:spLocks noEditPoints="1"/>
            </p:cNvSpPr>
            <p:nvPr/>
          </p:nvSpPr>
          <p:spPr bwMode="auto">
            <a:xfrm>
              <a:off x="6637338" y="2438400"/>
              <a:ext cx="565150" cy="596900"/>
            </a:xfrm>
            <a:custGeom>
              <a:avLst/>
              <a:gdLst>
                <a:gd name="T0" fmla="*/ 325 w 3205"/>
                <a:gd name="T1" fmla="*/ 2197 h 3381"/>
                <a:gd name="T2" fmla="*/ 2879 w 3205"/>
                <a:gd name="T3" fmla="*/ 578 h 3381"/>
                <a:gd name="T4" fmla="*/ 1602 w 3205"/>
                <a:gd name="T5" fmla="*/ 0 h 3381"/>
                <a:gd name="T6" fmla="*/ 1636 w 3205"/>
                <a:gd name="T7" fmla="*/ 3 h 3381"/>
                <a:gd name="T8" fmla="*/ 1697 w 3205"/>
                <a:gd name="T9" fmla="*/ 25 h 3381"/>
                <a:gd name="T10" fmla="*/ 1744 w 3205"/>
                <a:gd name="T11" fmla="*/ 67 h 3381"/>
                <a:gd name="T12" fmla="*/ 1777 w 3205"/>
                <a:gd name="T13" fmla="*/ 123 h 3381"/>
                <a:gd name="T14" fmla="*/ 1789 w 3205"/>
                <a:gd name="T15" fmla="*/ 189 h 3381"/>
                <a:gd name="T16" fmla="*/ 1782 w 3205"/>
                <a:gd name="T17" fmla="*/ 234 h 3381"/>
                <a:gd name="T18" fmla="*/ 1765 w 3205"/>
                <a:gd name="T19" fmla="*/ 276 h 3381"/>
                <a:gd name="T20" fmla="*/ 3065 w 3205"/>
                <a:gd name="T21" fmla="*/ 278 h 3381"/>
                <a:gd name="T22" fmla="*/ 3120 w 3205"/>
                <a:gd name="T23" fmla="*/ 299 h 3381"/>
                <a:gd name="T24" fmla="*/ 3165 w 3205"/>
                <a:gd name="T25" fmla="*/ 337 h 3381"/>
                <a:gd name="T26" fmla="*/ 3195 w 3205"/>
                <a:gd name="T27" fmla="*/ 389 h 3381"/>
                <a:gd name="T28" fmla="*/ 3205 w 3205"/>
                <a:gd name="T29" fmla="*/ 449 h 3381"/>
                <a:gd name="T30" fmla="*/ 3202 w 3205"/>
                <a:gd name="T31" fmla="*/ 2393 h 3381"/>
                <a:gd name="T32" fmla="*/ 3182 w 3205"/>
                <a:gd name="T33" fmla="*/ 2449 h 3381"/>
                <a:gd name="T34" fmla="*/ 3144 w 3205"/>
                <a:gd name="T35" fmla="*/ 2495 h 3381"/>
                <a:gd name="T36" fmla="*/ 3093 w 3205"/>
                <a:gd name="T37" fmla="*/ 2524 h 3381"/>
                <a:gd name="T38" fmla="*/ 3034 w 3205"/>
                <a:gd name="T39" fmla="*/ 2535 h 3381"/>
                <a:gd name="T40" fmla="*/ 2198 w 3205"/>
                <a:gd name="T41" fmla="*/ 3255 h 3381"/>
                <a:gd name="T42" fmla="*/ 2199 w 3205"/>
                <a:gd name="T43" fmla="*/ 3297 h 3381"/>
                <a:gd name="T44" fmla="*/ 2184 w 3205"/>
                <a:gd name="T45" fmla="*/ 3332 h 3381"/>
                <a:gd name="T46" fmla="*/ 2152 w 3205"/>
                <a:gd name="T47" fmla="*/ 3358 h 3381"/>
                <a:gd name="T48" fmla="*/ 2053 w 3205"/>
                <a:gd name="T49" fmla="*/ 3378 h 3381"/>
                <a:gd name="T50" fmla="*/ 2009 w 3205"/>
                <a:gd name="T51" fmla="*/ 3377 h 3381"/>
                <a:gd name="T52" fmla="*/ 1971 w 3205"/>
                <a:gd name="T53" fmla="*/ 3359 h 3381"/>
                <a:gd name="T54" fmla="*/ 1943 w 3205"/>
                <a:gd name="T55" fmla="*/ 3326 h 3381"/>
                <a:gd name="T56" fmla="*/ 1719 w 3205"/>
                <a:gd name="T57" fmla="*/ 2535 h 3381"/>
                <a:gd name="T58" fmla="*/ 1270 w 3205"/>
                <a:gd name="T59" fmla="*/ 3306 h 3381"/>
                <a:gd name="T60" fmla="*/ 1250 w 3205"/>
                <a:gd name="T61" fmla="*/ 3343 h 3381"/>
                <a:gd name="T62" fmla="*/ 1216 w 3205"/>
                <a:gd name="T63" fmla="*/ 3370 h 3381"/>
                <a:gd name="T64" fmla="*/ 1175 w 3205"/>
                <a:gd name="T65" fmla="*/ 3381 h 3381"/>
                <a:gd name="T66" fmla="*/ 1073 w 3205"/>
                <a:gd name="T67" fmla="*/ 3363 h 3381"/>
                <a:gd name="T68" fmla="*/ 1036 w 3205"/>
                <a:gd name="T69" fmla="*/ 3347 h 3381"/>
                <a:gd name="T70" fmla="*/ 1011 w 3205"/>
                <a:gd name="T71" fmla="*/ 3316 h 3381"/>
                <a:gd name="T72" fmla="*/ 1003 w 3205"/>
                <a:gd name="T73" fmla="*/ 3276 h 3381"/>
                <a:gd name="T74" fmla="*/ 1209 w 3205"/>
                <a:gd name="T75" fmla="*/ 2535 h 3381"/>
                <a:gd name="T76" fmla="*/ 141 w 3205"/>
                <a:gd name="T77" fmla="*/ 2532 h 3381"/>
                <a:gd name="T78" fmla="*/ 85 w 3205"/>
                <a:gd name="T79" fmla="*/ 2511 h 3381"/>
                <a:gd name="T80" fmla="*/ 40 w 3205"/>
                <a:gd name="T81" fmla="*/ 2473 h 3381"/>
                <a:gd name="T82" fmla="*/ 11 w 3205"/>
                <a:gd name="T83" fmla="*/ 2422 h 3381"/>
                <a:gd name="T84" fmla="*/ 0 w 3205"/>
                <a:gd name="T85" fmla="*/ 2362 h 3381"/>
                <a:gd name="T86" fmla="*/ 3 w 3205"/>
                <a:gd name="T87" fmla="*/ 418 h 3381"/>
                <a:gd name="T88" fmla="*/ 24 w 3205"/>
                <a:gd name="T89" fmla="*/ 361 h 3381"/>
                <a:gd name="T90" fmla="*/ 61 w 3205"/>
                <a:gd name="T91" fmla="*/ 316 h 3381"/>
                <a:gd name="T92" fmla="*/ 112 w 3205"/>
                <a:gd name="T93" fmla="*/ 287 h 3381"/>
                <a:gd name="T94" fmla="*/ 171 w 3205"/>
                <a:gd name="T95" fmla="*/ 276 h 3381"/>
                <a:gd name="T96" fmla="*/ 1431 w 3205"/>
                <a:gd name="T97" fmla="*/ 255 h 3381"/>
                <a:gd name="T98" fmla="*/ 1418 w 3205"/>
                <a:gd name="T99" fmla="*/ 212 h 3381"/>
                <a:gd name="T100" fmla="*/ 1419 w 3205"/>
                <a:gd name="T101" fmla="*/ 155 h 3381"/>
                <a:gd name="T102" fmla="*/ 1442 w 3205"/>
                <a:gd name="T103" fmla="*/ 93 h 3381"/>
                <a:gd name="T104" fmla="*/ 1483 w 3205"/>
                <a:gd name="T105" fmla="*/ 44 h 3381"/>
                <a:gd name="T106" fmla="*/ 1537 w 3205"/>
                <a:gd name="T107" fmla="*/ 12 h 3381"/>
                <a:gd name="T108" fmla="*/ 1602 w 3205"/>
                <a:gd name="T109" fmla="*/ 0 h 3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205" h="3381">
                  <a:moveTo>
                    <a:pt x="325" y="578"/>
                  </a:moveTo>
                  <a:lnTo>
                    <a:pt x="325" y="2197"/>
                  </a:lnTo>
                  <a:lnTo>
                    <a:pt x="2879" y="2197"/>
                  </a:lnTo>
                  <a:lnTo>
                    <a:pt x="2879" y="578"/>
                  </a:lnTo>
                  <a:lnTo>
                    <a:pt x="325" y="578"/>
                  </a:lnTo>
                  <a:close/>
                  <a:moveTo>
                    <a:pt x="1602" y="0"/>
                  </a:moveTo>
                  <a:lnTo>
                    <a:pt x="1602" y="0"/>
                  </a:lnTo>
                  <a:lnTo>
                    <a:pt x="1636" y="3"/>
                  </a:lnTo>
                  <a:lnTo>
                    <a:pt x="1667" y="12"/>
                  </a:lnTo>
                  <a:lnTo>
                    <a:pt x="1697" y="25"/>
                  </a:lnTo>
                  <a:lnTo>
                    <a:pt x="1723" y="44"/>
                  </a:lnTo>
                  <a:lnTo>
                    <a:pt x="1744" y="67"/>
                  </a:lnTo>
                  <a:lnTo>
                    <a:pt x="1763" y="93"/>
                  </a:lnTo>
                  <a:lnTo>
                    <a:pt x="1777" y="123"/>
                  </a:lnTo>
                  <a:lnTo>
                    <a:pt x="1786" y="155"/>
                  </a:lnTo>
                  <a:lnTo>
                    <a:pt x="1789" y="189"/>
                  </a:lnTo>
                  <a:lnTo>
                    <a:pt x="1787" y="212"/>
                  </a:lnTo>
                  <a:lnTo>
                    <a:pt x="1782" y="234"/>
                  </a:lnTo>
                  <a:lnTo>
                    <a:pt x="1775" y="255"/>
                  </a:lnTo>
                  <a:lnTo>
                    <a:pt x="1765" y="276"/>
                  </a:lnTo>
                  <a:lnTo>
                    <a:pt x="3034" y="276"/>
                  </a:lnTo>
                  <a:lnTo>
                    <a:pt x="3065" y="278"/>
                  </a:lnTo>
                  <a:lnTo>
                    <a:pt x="3094" y="287"/>
                  </a:lnTo>
                  <a:lnTo>
                    <a:pt x="3120" y="299"/>
                  </a:lnTo>
                  <a:lnTo>
                    <a:pt x="3144" y="316"/>
                  </a:lnTo>
                  <a:lnTo>
                    <a:pt x="3165" y="337"/>
                  </a:lnTo>
                  <a:lnTo>
                    <a:pt x="3182" y="361"/>
                  </a:lnTo>
                  <a:lnTo>
                    <a:pt x="3195" y="389"/>
                  </a:lnTo>
                  <a:lnTo>
                    <a:pt x="3202" y="418"/>
                  </a:lnTo>
                  <a:lnTo>
                    <a:pt x="3205" y="449"/>
                  </a:lnTo>
                  <a:lnTo>
                    <a:pt x="3205" y="2362"/>
                  </a:lnTo>
                  <a:lnTo>
                    <a:pt x="3202" y="2393"/>
                  </a:lnTo>
                  <a:lnTo>
                    <a:pt x="3195" y="2422"/>
                  </a:lnTo>
                  <a:lnTo>
                    <a:pt x="3182" y="2449"/>
                  </a:lnTo>
                  <a:lnTo>
                    <a:pt x="3165" y="2473"/>
                  </a:lnTo>
                  <a:lnTo>
                    <a:pt x="3144" y="2495"/>
                  </a:lnTo>
                  <a:lnTo>
                    <a:pt x="3120" y="2511"/>
                  </a:lnTo>
                  <a:lnTo>
                    <a:pt x="3093" y="2524"/>
                  </a:lnTo>
                  <a:lnTo>
                    <a:pt x="3065" y="2532"/>
                  </a:lnTo>
                  <a:lnTo>
                    <a:pt x="3034" y="2535"/>
                  </a:lnTo>
                  <a:lnTo>
                    <a:pt x="1996" y="2535"/>
                  </a:lnTo>
                  <a:lnTo>
                    <a:pt x="2198" y="3255"/>
                  </a:lnTo>
                  <a:lnTo>
                    <a:pt x="2201" y="3276"/>
                  </a:lnTo>
                  <a:lnTo>
                    <a:pt x="2199" y="3297"/>
                  </a:lnTo>
                  <a:lnTo>
                    <a:pt x="2194" y="3316"/>
                  </a:lnTo>
                  <a:lnTo>
                    <a:pt x="2184" y="3332"/>
                  </a:lnTo>
                  <a:lnTo>
                    <a:pt x="2170" y="3347"/>
                  </a:lnTo>
                  <a:lnTo>
                    <a:pt x="2152" y="3358"/>
                  </a:lnTo>
                  <a:lnTo>
                    <a:pt x="2132" y="3363"/>
                  </a:lnTo>
                  <a:lnTo>
                    <a:pt x="2053" y="3378"/>
                  </a:lnTo>
                  <a:lnTo>
                    <a:pt x="2031" y="3381"/>
                  </a:lnTo>
                  <a:lnTo>
                    <a:pt x="2009" y="3377"/>
                  </a:lnTo>
                  <a:lnTo>
                    <a:pt x="1990" y="3370"/>
                  </a:lnTo>
                  <a:lnTo>
                    <a:pt x="1971" y="3359"/>
                  </a:lnTo>
                  <a:lnTo>
                    <a:pt x="1955" y="3343"/>
                  </a:lnTo>
                  <a:lnTo>
                    <a:pt x="1943" y="3326"/>
                  </a:lnTo>
                  <a:lnTo>
                    <a:pt x="1934" y="3306"/>
                  </a:lnTo>
                  <a:lnTo>
                    <a:pt x="1719" y="2535"/>
                  </a:lnTo>
                  <a:lnTo>
                    <a:pt x="1486" y="2535"/>
                  </a:lnTo>
                  <a:lnTo>
                    <a:pt x="1270" y="3306"/>
                  </a:lnTo>
                  <a:lnTo>
                    <a:pt x="1263" y="3326"/>
                  </a:lnTo>
                  <a:lnTo>
                    <a:pt x="1250" y="3343"/>
                  </a:lnTo>
                  <a:lnTo>
                    <a:pt x="1235" y="3359"/>
                  </a:lnTo>
                  <a:lnTo>
                    <a:pt x="1216" y="3370"/>
                  </a:lnTo>
                  <a:lnTo>
                    <a:pt x="1197" y="3377"/>
                  </a:lnTo>
                  <a:lnTo>
                    <a:pt x="1175" y="3381"/>
                  </a:lnTo>
                  <a:lnTo>
                    <a:pt x="1153" y="3378"/>
                  </a:lnTo>
                  <a:lnTo>
                    <a:pt x="1073" y="3363"/>
                  </a:lnTo>
                  <a:lnTo>
                    <a:pt x="1053" y="3358"/>
                  </a:lnTo>
                  <a:lnTo>
                    <a:pt x="1036" y="3347"/>
                  </a:lnTo>
                  <a:lnTo>
                    <a:pt x="1022" y="3332"/>
                  </a:lnTo>
                  <a:lnTo>
                    <a:pt x="1011" y="3316"/>
                  </a:lnTo>
                  <a:lnTo>
                    <a:pt x="1006" y="3297"/>
                  </a:lnTo>
                  <a:lnTo>
                    <a:pt x="1003" y="3276"/>
                  </a:lnTo>
                  <a:lnTo>
                    <a:pt x="1007" y="3255"/>
                  </a:lnTo>
                  <a:lnTo>
                    <a:pt x="1209" y="2535"/>
                  </a:lnTo>
                  <a:lnTo>
                    <a:pt x="171" y="2535"/>
                  </a:lnTo>
                  <a:lnTo>
                    <a:pt x="141" y="2532"/>
                  </a:lnTo>
                  <a:lnTo>
                    <a:pt x="112" y="2524"/>
                  </a:lnTo>
                  <a:lnTo>
                    <a:pt x="85" y="2511"/>
                  </a:lnTo>
                  <a:lnTo>
                    <a:pt x="61" y="2495"/>
                  </a:lnTo>
                  <a:lnTo>
                    <a:pt x="40" y="2473"/>
                  </a:lnTo>
                  <a:lnTo>
                    <a:pt x="24" y="2449"/>
                  </a:lnTo>
                  <a:lnTo>
                    <a:pt x="11" y="2422"/>
                  </a:lnTo>
                  <a:lnTo>
                    <a:pt x="3" y="2393"/>
                  </a:lnTo>
                  <a:lnTo>
                    <a:pt x="0" y="2362"/>
                  </a:lnTo>
                  <a:lnTo>
                    <a:pt x="0" y="449"/>
                  </a:lnTo>
                  <a:lnTo>
                    <a:pt x="3" y="418"/>
                  </a:lnTo>
                  <a:lnTo>
                    <a:pt x="11" y="389"/>
                  </a:lnTo>
                  <a:lnTo>
                    <a:pt x="24" y="361"/>
                  </a:lnTo>
                  <a:lnTo>
                    <a:pt x="40" y="337"/>
                  </a:lnTo>
                  <a:lnTo>
                    <a:pt x="61" y="316"/>
                  </a:lnTo>
                  <a:lnTo>
                    <a:pt x="85" y="299"/>
                  </a:lnTo>
                  <a:lnTo>
                    <a:pt x="112" y="287"/>
                  </a:lnTo>
                  <a:lnTo>
                    <a:pt x="141" y="278"/>
                  </a:lnTo>
                  <a:lnTo>
                    <a:pt x="171" y="276"/>
                  </a:lnTo>
                  <a:lnTo>
                    <a:pt x="1440" y="276"/>
                  </a:lnTo>
                  <a:lnTo>
                    <a:pt x="1431" y="255"/>
                  </a:lnTo>
                  <a:lnTo>
                    <a:pt x="1423" y="234"/>
                  </a:lnTo>
                  <a:lnTo>
                    <a:pt x="1418" y="212"/>
                  </a:lnTo>
                  <a:lnTo>
                    <a:pt x="1416" y="189"/>
                  </a:lnTo>
                  <a:lnTo>
                    <a:pt x="1419" y="155"/>
                  </a:lnTo>
                  <a:lnTo>
                    <a:pt x="1428" y="123"/>
                  </a:lnTo>
                  <a:lnTo>
                    <a:pt x="1442" y="93"/>
                  </a:lnTo>
                  <a:lnTo>
                    <a:pt x="1460" y="67"/>
                  </a:lnTo>
                  <a:lnTo>
                    <a:pt x="1483" y="44"/>
                  </a:lnTo>
                  <a:lnTo>
                    <a:pt x="1509" y="25"/>
                  </a:lnTo>
                  <a:lnTo>
                    <a:pt x="1537" y="12"/>
                  </a:lnTo>
                  <a:lnTo>
                    <a:pt x="1569" y="3"/>
                  </a:lnTo>
                  <a:lnTo>
                    <a:pt x="16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cs typeface="+mn-ea"/>
                <a:sym typeface="+mn-lt"/>
              </a:endParaRPr>
            </a:p>
          </p:txBody>
        </p:sp>
        <p:sp>
          <p:nvSpPr>
            <p:cNvPr id="57" name="Freeform 111"/>
            <p:cNvSpPr/>
            <p:nvPr/>
          </p:nvSpPr>
          <p:spPr bwMode="auto">
            <a:xfrm>
              <a:off x="6724651" y="2613025"/>
              <a:ext cx="376238" cy="165100"/>
            </a:xfrm>
            <a:custGeom>
              <a:avLst/>
              <a:gdLst>
                <a:gd name="T0" fmla="*/ 2054 w 2136"/>
                <a:gd name="T1" fmla="*/ 10 h 938"/>
                <a:gd name="T2" fmla="*/ 2113 w 2136"/>
                <a:gd name="T3" fmla="*/ 59 h 938"/>
                <a:gd name="T4" fmla="*/ 2136 w 2136"/>
                <a:gd name="T5" fmla="*/ 134 h 938"/>
                <a:gd name="T6" fmla="*/ 2113 w 2136"/>
                <a:gd name="T7" fmla="*/ 210 h 938"/>
                <a:gd name="T8" fmla="*/ 2054 w 2136"/>
                <a:gd name="T9" fmla="*/ 258 h 938"/>
                <a:gd name="T10" fmla="*/ 1981 w 2136"/>
                <a:gd name="T11" fmla="*/ 267 h 938"/>
                <a:gd name="T12" fmla="*/ 1599 w 2136"/>
                <a:gd name="T13" fmla="*/ 566 h 938"/>
                <a:gd name="T14" fmla="*/ 1604 w 2136"/>
                <a:gd name="T15" fmla="*/ 630 h 938"/>
                <a:gd name="T16" fmla="*/ 1567 w 2136"/>
                <a:gd name="T17" fmla="*/ 698 h 938"/>
                <a:gd name="T18" fmla="*/ 1500 w 2136"/>
                <a:gd name="T19" fmla="*/ 734 h 938"/>
                <a:gd name="T20" fmla="*/ 1422 w 2136"/>
                <a:gd name="T21" fmla="*/ 726 h 938"/>
                <a:gd name="T22" fmla="*/ 1363 w 2136"/>
                <a:gd name="T23" fmla="*/ 678 h 938"/>
                <a:gd name="T24" fmla="*/ 1340 w 2136"/>
                <a:gd name="T25" fmla="*/ 602 h 938"/>
                <a:gd name="T26" fmla="*/ 1308 w 2136"/>
                <a:gd name="T27" fmla="*/ 548 h 938"/>
                <a:gd name="T28" fmla="*/ 1188 w 2136"/>
                <a:gd name="T29" fmla="*/ 444 h 938"/>
                <a:gd name="T30" fmla="*/ 1068 w 2136"/>
                <a:gd name="T31" fmla="*/ 342 h 938"/>
                <a:gd name="T32" fmla="*/ 982 w 2136"/>
                <a:gd name="T33" fmla="*/ 294 h 938"/>
                <a:gd name="T34" fmla="*/ 917 w 2136"/>
                <a:gd name="T35" fmla="*/ 301 h 938"/>
                <a:gd name="T36" fmla="*/ 863 w 2136"/>
                <a:gd name="T37" fmla="*/ 277 h 938"/>
                <a:gd name="T38" fmla="*/ 764 w 2136"/>
                <a:gd name="T39" fmla="*/ 355 h 938"/>
                <a:gd name="T40" fmla="*/ 640 w 2136"/>
                <a:gd name="T41" fmla="*/ 455 h 938"/>
                <a:gd name="T42" fmla="*/ 505 w 2136"/>
                <a:gd name="T43" fmla="*/ 565 h 938"/>
                <a:gd name="T44" fmla="*/ 373 w 2136"/>
                <a:gd name="T45" fmla="*/ 672 h 938"/>
                <a:gd name="T46" fmla="*/ 258 w 2136"/>
                <a:gd name="T47" fmla="*/ 766 h 938"/>
                <a:gd name="T48" fmla="*/ 262 w 2136"/>
                <a:gd name="T49" fmla="*/ 831 h 938"/>
                <a:gd name="T50" fmla="*/ 226 w 2136"/>
                <a:gd name="T51" fmla="*/ 899 h 938"/>
                <a:gd name="T52" fmla="*/ 159 w 2136"/>
                <a:gd name="T53" fmla="*/ 935 h 938"/>
                <a:gd name="T54" fmla="*/ 81 w 2136"/>
                <a:gd name="T55" fmla="*/ 927 h 938"/>
                <a:gd name="T56" fmla="*/ 22 w 2136"/>
                <a:gd name="T57" fmla="*/ 879 h 938"/>
                <a:gd name="T58" fmla="*/ 0 w 2136"/>
                <a:gd name="T59" fmla="*/ 803 h 938"/>
                <a:gd name="T60" fmla="*/ 22 w 2136"/>
                <a:gd name="T61" fmla="*/ 729 h 938"/>
                <a:gd name="T62" fmla="*/ 81 w 2136"/>
                <a:gd name="T63" fmla="*/ 680 h 938"/>
                <a:gd name="T64" fmla="*/ 153 w 2136"/>
                <a:gd name="T65" fmla="*/ 671 h 938"/>
                <a:gd name="T66" fmla="*/ 206 w 2136"/>
                <a:gd name="T67" fmla="*/ 694 h 938"/>
                <a:gd name="T68" fmla="*/ 806 w 2136"/>
                <a:gd name="T69" fmla="*/ 169 h 938"/>
                <a:gd name="T70" fmla="*/ 828 w 2136"/>
                <a:gd name="T71" fmla="*/ 93 h 938"/>
                <a:gd name="T72" fmla="*/ 887 w 2136"/>
                <a:gd name="T73" fmla="*/ 45 h 938"/>
                <a:gd name="T74" fmla="*/ 965 w 2136"/>
                <a:gd name="T75" fmla="*/ 37 h 938"/>
                <a:gd name="T76" fmla="*/ 1032 w 2136"/>
                <a:gd name="T77" fmla="*/ 73 h 938"/>
                <a:gd name="T78" fmla="*/ 1068 w 2136"/>
                <a:gd name="T79" fmla="*/ 142 h 938"/>
                <a:gd name="T80" fmla="*/ 1062 w 2136"/>
                <a:gd name="T81" fmla="*/ 215 h 938"/>
                <a:gd name="T82" fmla="*/ 1172 w 2136"/>
                <a:gd name="T83" fmla="*/ 310 h 938"/>
                <a:gd name="T84" fmla="*/ 1289 w 2136"/>
                <a:gd name="T85" fmla="*/ 411 h 938"/>
                <a:gd name="T86" fmla="*/ 1391 w 2136"/>
                <a:gd name="T87" fmla="*/ 499 h 938"/>
                <a:gd name="T88" fmla="*/ 1451 w 2136"/>
                <a:gd name="T89" fmla="*/ 470 h 938"/>
                <a:gd name="T90" fmla="*/ 1523 w 2136"/>
                <a:gd name="T91" fmla="*/ 479 h 938"/>
                <a:gd name="T92" fmla="*/ 1613 w 2136"/>
                <a:gd name="T93" fmla="*/ 428 h 938"/>
                <a:gd name="T94" fmla="*/ 1731 w 2136"/>
                <a:gd name="T95" fmla="*/ 321 h 938"/>
                <a:gd name="T96" fmla="*/ 1846 w 2136"/>
                <a:gd name="T97" fmla="*/ 215 h 938"/>
                <a:gd name="T98" fmla="*/ 1870 w 2136"/>
                <a:gd name="T99" fmla="*/ 134 h 938"/>
                <a:gd name="T100" fmla="*/ 1893 w 2136"/>
                <a:gd name="T101" fmla="*/ 59 h 938"/>
                <a:gd name="T102" fmla="*/ 1951 w 2136"/>
                <a:gd name="T103" fmla="*/ 10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136" h="938">
                  <a:moveTo>
                    <a:pt x="2002" y="0"/>
                  </a:moveTo>
                  <a:lnTo>
                    <a:pt x="2029" y="2"/>
                  </a:lnTo>
                  <a:lnTo>
                    <a:pt x="2054" y="10"/>
                  </a:lnTo>
                  <a:lnTo>
                    <a:pt x="2076" y="23"/>
                  </a:lnTo>
                  <a:lnTo>
                    <a:pt x="2097" y="39"/>
                  </a:lnTo>
                  <a:lnTo>
                    <a:pt x="2113" y="59"/>
                  </a:lnTo>
                  <a:lnTo>
                    <a:pt x="2125" y="82"/>
                  </a:lnTo>
                  <a:lnTo>
                    <a:pt x="2132" y="108"/>
                  </a:lnTo>
                  <a:lnTo>
                    <a:pt x="2136" y="134"/>
                  </a:lnTo>
                  <a:lnTo>
                    <a:pt x="2132" y="161"/>
                  </a:lnTo>
                  <a:lnTo>
                    <a:pt x="2125" y="187"/>
                  </a:lnTo>
                  <a:lnTo>
                    <a:pt x="2113" y="210"/>
                  </a:lnTo>
                  <a:lnTo>
                    <a:pt x="2097" y="230"/>
                  </a:lnTo>
                  <a:lnTo>
                    <a:pt x="2076" y="246"/>
                  </a:lnTo>
                  <a:lnTo>
                    <a:pt x="2054" y="258"/>
                  </a:lnTo>
                  <a:lnTo>
                    <a:pt x="2029" y="266"/>
                  </a:lnTo>
                  <a:lnTo>
                    <a:pt x="2002" y="269"/>
                  </a:lnTo>
                  <a:lnTo>
                    <a:pt x="1981" y="267"/>
                  </a:lnTo>
                  <a:lnTo>
                    <a:pt x="1961" y="260"/>
                  </a:lnTo>
                  <a:lnTo>
                    <a:pt x="1941" y="252"/>
                  </a:lnTo>
                  <a:lnTo>
                    <a:pt x="1599" y="566"/>
                  </a:lnTo>
                  <a:lnTo>
                    <a:pt x="1604" y="583"/>
                  </a:lnTo>
                  <a:lnTo>
                    <a:pt x="1606" y="602"/>
                  </a:lnTo>
                  <a:lnTo>
                    <a:pt x="1604" y="630"/>
                  </a:lnTo>
                  <a:lnTo>
                    <a:pt x="1595" y="655"/>
                  </a:lnTo>
                  <a:lnTo>
                    <a:pt x="1583" y="678"/>
                  </a:lnTo>
                  <a:lnTo>
                    <a:pt x="1567" y="698"/>
                  </a:lnTo>
                  <a:lnTo>
                    <a:pt x="1548" y="714"/>
                  </a:lnTo>
                  <a:lnTo>
                    <a:pt x="1525" y="726"/>
                  </a:lnTo>
                  <a:lnTo>
                    <a:pt x="1500" y="734"/>
                  </a:lnTo>
                  <a:lnTo>
                    <a:pt x="1474" y="737"/>
                  </a:lnTo>
                  <a:lnTo>
                    <a:pt x="1447" y="734"/>
                  </a:lnTo>
                  <a:lnTo>
                    <a:pt x="1422" y="726"/>
                  </a:lnTo>
                  <a:lnTo>
                    <a:pt x="1399" y="714"/>
                  </a:lnTo>
                  <a:lnTo>
                    <a:pt x="1380" y="698"/>
                  </a:lnTo>
                  <a:lnTo>
                    <a:pt x="1363" y="678"/>
                  </a:lnTo>
                  <a:lnTo>
                    <a:pt x="1350" y="655"/>
                  </a:lnTo>
                  <a:lnTo>
                    <a:pt x="1343" y="630"/>
                  </a:lnTo>
                  <a:lnTo>
                    <a:pt x="1340" y="602"/>
                  </a:lnTo>
                  <a:lnTo>
                    <a:pt x="1342" y="591"/>
                  </a:lnTo>
                  <a:lnTo>
                    <a:pt x="1345" y="580"/>
                  </a:lnTo>
                  <a:lnTo>
                    <a:pt x="1308" y="548"/>
                  </a:lnTo>
                  <a:lnTo>
                    <a:pt x="1269" y="514"/>
                  </a:lnTo>
                  <a:lnTo>
                    <a:pt x="1229" y="479"/>
                  </a:lnTo>
                  <a:lnTo>
                    <a:pt x="1188" y="444"/>
                  </a:lnTo>
                  <a:lnTo>
                    <a:pt x="1146" y="409"/>
                  </a:lnTo>
                  <a:lnTo>
                    <a:pt x="1106" y="375"/>
                  </a:lnTo>
                  <a:lnTo>
                    <a:pt x="1068" y="342"/>
                  </a:lnTo>
                  <a:lnTo>
                    <a:pt x="1033" y="312"/>
                  </a:lnTo>
                  <a:lnTo>
                    <a:pt x="1002" y="284"/>
                  </a:lnTo>
                  <a:lnTo>
                    <a:pt x="982" y="294"/>
                  </a:lnTo>
                  <a:lnTo>
                    <a:pt x="961" y="301"/>
                  </a:lnTo>
                  <a:lnTo>
                    <a:pt x="938" y="303"/>
                  </a:lnTo>
                  <a:lnTo>
                    <a:pt x="917" y="301"/>
                  </a:lnTo>
                  <a:lnTo>
                    <a:pt x="898" y="295"/>
                  </a:lnTo>
                  <a:lnTo>
                    <a:pt x="881" y="288"/>
                  </a:lnTo>
                  <a:lnTo>
                    <a:pt x="863" y="277"/>
                  </a:lnTo>
                  <a:lnTo>
                    <a:pt x="834" y="300"/>
                  </a:lnTo>
                  <a:lnTo>
                    <a:pt x="800" y="326"/>
                  </a:lnTo>
                  <a:lnTo>
                    <a:pt x="764" y="355"/>
                  </a:lnTo>
                  <a:lnTo>
                    <a:pt x="724" y="387"/>
                  </a:lnTo>
                  <a:lnTo>
                    <a:pt x="683" y="420"/>
                  </a:lnTo>
                  <a:lnTo>
                    <a:pt x="640" y="455"/>
                  </a:lnTo>
                  <a:lnTo>
                    <a:pt x="595" y="491"/>
                  </a:lnTo>
                  <a:lnTo>
                    <a:pt x="550" y="527"/>
                  </a:lnTo>
                  <a:lnTo>
                    <a:pt x="505" y="565"/>
                  </a:lnTo>
                  <a:lnTo>
                    <a:pt x="460" y="601"/>
                  </a:lnTo>
                  <a:lnTo>
                    <a:pt x="415" y="637"/>
                  </a:lnTo>
                  <a:lnTo>
                    <a:pt x="373" y="672"/>
                  </a:lnTo>
                  <a:lnTo>
                    <a:pt x="332" y="705"/>
                  </a:lnTo>
                  <a:lnTo>
                    <a:pt x="294" y="737"/>
                  </a:lnTo>
                  <a:lnTo>
                    <a:pt x="258" y="766"/>
                  </a:lnTo>
                  <a:lnTo>
                    <a:pt x="263" y="785"/>
                  </a:lnTo>
                  <a:lnTo>
                    <a:pt x="265" y="803"/>
                  </a:lnTo>
                  <a:lnTo>
                    <a:pt x="262" y="831"/>
                  </a:lnTo>
                  <a:lnTo>
                    <a:pt x="255" y="856"/>
                  </a:lnTo>
                  <a:lnTo>
                    <a:pt x="243" y="879"/>
                  </a:lnTo>
                  <a:lnTo>
                    <a:pt x="226" y="899"/>
                  </a:lnTo>
                  <a:lnTo>
                    <a:pt x="207" y="915"/>
                  </a:lnTo>
                  <a:lnTo>
                    <a:pt x="184" y="927"/>
                  </a:lnTo>
                  <a:lnTo>
                    <a:pt x="159" y="935"/>
                  </a:lnTo>
                  <a:lnTo>
                    <a:pt x="133" y="938"/>
                  </a:lnTo>
                  <a:lnTo>
                    <a:pt x="106" y="935"/>
                  </a:lnTo>
                  <a:lnTo>
                    <a:pt x="81" y="927"/>
                  </a:lnTo>
                  <a:lnTo>
                    <a:pt x="58" y="915"/>
                  </a:lnTo>
                  <a:lnTo>
                    <a:pt x="39" y="899"/>
                  </a:lnTo>
                  <a:lnTo>
                    <a:pt x="22" y="879"/>
                  </a:lnTo>
                  <a:lnTo>
                    <a:pt x="10" y="856"/>
                  </a:lnTo>
                  <a:lnTo>
                    <a:pt x="3" y="831"/>
                  </a:lnTo>
                  <a:lnTo>
                    <a:pt x="0" y="803"/>
                  </a:lnTo>
                  <a:lnTo>
                    <a:pt x="3" y="777"/>
                  </a:lnTo>
                  <a:lnTo>
                    <a:pt x="10" y="752"/>
                  </a:lnTo>
                  <a:lnTo>
                    <a:pt x="22" y="729"/>
                  </a:lnTo>
                  <a:lnTo>
                    <a:pt x="39" y="709"/>
                  </a:lnTo>
                  <a:lnTo>
                    <a:pt x="58" y="692"/>
                  </a:lnTo>
                  <a:lnTo>
                    <a:pt x="81" y="680"/>
                  </a:lnTo>
                  <a:lnTo>
                    <a:pt x="106" y="672"/>
                  </a:lnTo>
                  <a:lnTo>
                    <a:pt x="133" y="670"/>
                  </a:lnTo>
                  <a:lnTo>
                    <a:pt x="153" y="671"/>
                  </a:lnTo>
                  <a:lnTo>
                    <a:pt x="172" y="677"/>
                  </a:lnTo>
                  <a:lnTo>
                    <a:pt x="189" y="685"/>
                  </a:lnTo>
                  <a:lnTo>
                    <a:pt x="206" y="694"/>
                  </a:lnTo>
                  <a:lnTo>
                    <a:pt x="814" y="215"/>
                  </a:lnTo>
                  <a:lnTo>
                    <a:pt x="808" y="192"/>
                  </a:lnTo>
                  <a:lnTo>
                    <a:pt x="806" y="169"/>
                  </a:lnTo>
                  <a:lnTo>
                    <a:pt x="809" y="142"/>
                  </a:lnTo>
                  <a:lnTo>
                    <a:pt x="816" y="116"/>
                  </a:lnTo>
                  <a:lnTo>
                    <a:pt x="828" y="93"/>
                  </a:lnTo>
                  <a:lnTo>
                    <a:pt x="845" y="73"/>
                  </a:lnTo>
                  <a:lnTo>
                    <a:pt x="864" y="57"/>
                  </a:lnTo>
                  <a:lnTo>
                    <a:pt x="887" y="45"/>
                  </a:lnTo>
                  <a:lnTo>
                    <a:pt x="912" y="37"/>
                  </a:lnTo>
                  <a:lnTo>
                    <a:pt x="939" y="34"/>
                  </a:lnTo>
                  <a:lnTo>
                    <a:pt x="965" y="37"/>
                  </a:lnTo>
                  <a:lnTo>
                    <a:pt x="990" y="45"/>
                  </a:lnTo>
                  <a:lnTo>
                    <a:pt x="1013" y="57"/>
                  </a:lnTo>
                  <a:lnTo>
                    <a:pt x="1032" y="73"/>
                  </a:lnTo>
                  <a:lnTo>
                    <a:pt x="1049" y="93"/>
                  </a:lnTo>
                  <a:lnTo>
                    <a:pt x="1061" y="116"/>
                  </a:lnTo>
                  <a:lnTo>
                    <a:pt x="1068" y="142"/>
                  </a:lnTo>
                  <a:lnTo>
                    <a:pt x="1070" y="169"/>
                  </a:lnTo>
                  <a:lnTo>
                    <a:pt x="1068" y="192"/>
                  </a:lnTo>
                  <a:lnTo>
                    <a:pt x="1062" y="215"/>
                  </a:lnTo>
                  <a:lnTo>
                    <a:pt x="1096" y="245"/>
                  </a:lnTo>
                  <a:lnTo>
                    <a:pt x="1134" y="277"/>
                  </a:lnTo>
                  <a:lnTo>
                    <a:pt x="1172" y="310"/>
                  </a:lnTo>
                  <a:lnTo>
                    <a:pt x="1212" y="344"/>
                  </a:lnTo>
                  <a:lnTo>
                    <a:pt x="1252" y="378"/>
                  </a:lnTo>
                  <a:lnTo>
                    <a:pt x="1289" y="411"/>
                  </a:lnTo>
                  <a:lnTo>
                    <a:pt x="1326" y="443"/>
                  </a:lnTo>
                  <a:lnTo>
                    <a:pt x="1361" y="472"/>
                  </a:lnTo>
                  <a:lnTo>
                    <a:pt x="1391" y="499"/>
                  </a:lnTo>
                  <a:lnTo>
                    <a:pt x="1410" y="487"/>
                  </a:lnTo>
                  <a:lnTo>
                    <a:pt x="1429" y="477"/>
                  </a:lnTo>
                  <a:lnTo>
                    <a:pt x="1451" y="470"/>
                  </a:lnTo>
                  <a:lnTo>
                    <a:pt x="1474" y="468"/>
                  </a:lnTo>
                  <a:lnTo>
                    <a:pt x="1499" y="471"/>
                  </a:lnTo>
                  <a:lnTo>
                    <a:pt x="1523" y="479"/>
                  </a:lnTo>
                  <a:lnTo>
                    <a:pt x="1544" y="491"/>
                  </a:lnTo>
                  <a:lnTo>
                    <a:pt x="1577" y="461"/>
                  </a:lnTo>
                  <a:lnTo>
                    <a:pt x="1613" y="428"/>
                  </a:lnTo>
                  <a:lnTo>
                    <a:pt x="1651" y="393"/>
                  </a:lnTo>
                  <a:lnTo>
                    <a:pt x="1691" y="357"/>
                  </a:lnTo>
                  <a:lnTo>
                    <a:pt x="1731" y="321"/>
                  </a:lnTo>
                  <a:lnTo>
                    <a:pt x="1771" y="284"/>
                  </a:lnTo>
                  <a:lnTo>
                    <a:pt x="1809" y="248"/>
                  </a:lnTo>
                  <a:lnTo>
                    <a:pt x="1846" y="215"/>
                  </a:lnTo>
                  <a:lnTo>
                    <a:pt x="1880" y="184"/>
                  </a:lnTo>
                  <a:lnTo>
                    <a:pt x="1873" y="160"/>
                  </a:lnTo>
                  <a:lnTo>
                    <a:pt x="1870" y="134"/>
                  </a:lnTo>
                  <a:lnTo>
                    <a:pt x="1873" y="108"/>
                  </a:lnTo>
                  <a:lnTo>
                    <a:pt x="1881" y="82"/>
                  </a:lnTo>
                  <a:lnTo>
                    <a:pt x="1893" y="59"/>
                  </a:lnTo>
                  <a:lnTo>
                    <a:pt x="1909" y="39"/>
                  </a:lnTo>
                  <a:lnTo>
                    <a:pt x="1928" y="23"/>
                  </a:lnTo>
                  <a:lnTo>
                    <a:pt x="1951" y="10"/>
                  </a:lnTo>
                  <a:lnTo>
                    <a:pt x="1975" y="2"/>
                  </a:lnTo>
                  <a:lnTo>
                    <a:pt x="20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 dirty="0">
                <a:cs typeface="+mn-ea"/>
                <a:sym typeface="+mn-lt"/>
              </a:endParaRPr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1781759" y="29658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离线版本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789345" y="3344065"/>
            <a:ext cx="2803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pc="1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在设计初期，我们使用</a:t>
            </a:r>
            <a:r>
              <a:rPr lang="en-US" altLang="zh-CN" sz="1200" spc="1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Android</a:t>
            </a:r>
            <a:r>
              <a:rPr lang="zh-CN" altLang="en-US" sz="1200" spc="1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自带的</a:t>
            </a:r>
            <a:r>
              <a:rPr lang="en-US" altLang="zh-CN" sz="1200" spc="1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SQLite</a:t>
            </a:r>
            <a:r>
              <a:rPr lang="zh-CN" altLang="en-US" sz="1200" spc="1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，将所有的数据保存在用户本机，实现了数据库的离线版本。</a:t>
            </a:r>
            <a:endParaRPr lang="zh-CN" altLang="en-US" sz="1200" spc="1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796034" y="44779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在线版本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739127" y="4847315"/>
            <a:ext cx="2792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spc="1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在确认功能基本正确后，我们使用</a:t>
            </a:r>
            <a:r>
              <a:rPr lang="en-US" altLang="zh-CN" sz="1200" spc="1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JDBC</a:t>
            </a:r>
            <a:r>
              <a:rPr lang="zh-CN" altLang="en-US" sz="1200" spc="1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连接基于腾讯云的</a:t>
            </a:r>
            <a:r>
              <a:rPr lang="en-US" altLang="zh-CN" sz="1200" spc="1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MYSQL</a:t>
            </a:r>
            <a:r>
              <a:rPr lang="zh-CN" altLang="en-US" sz="1200" spc="1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数据库，成功实现了应用的联网。</a:t>
            </a:r>
            <a:endParaRPr lang="zh-CN" altLang="en-US" sz="1200" spc="1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ransition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5" grpId="0"/>
      <p:bldP spid="40" grpId="0"/>
      <p:bldP spid="42" grpId="0"/>
      <p:bldP spid="44" grpId="0"/>
      <p:bldP spid="46" grpId="0"/>
      <p:bldP spid="48" grpId="0" bldLvl="0" animBg="1"/>
      <p:bldP spid="49" grpId="0" bldLvl="0" animBg="1"/>
      <p:bldP spid="58" grpId="0"/>
      <p:bldP spid="59" grpId="0"/>
      <p:bldP spid="60" grpId="0"/>
      <p:bldP spid="6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80000">
              <a:srgbClr val="F0F0F0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同心圆 4"/>
          <p:cNvSpPr/>
          <p:nvPr/>
        </p:nvSpPr>
        <p:spPr>
          <a:xfrm>
            <a:off x="-2103120" y="2947035"/>
            <a:ext cx="5061585" cy="5316220"/>
          </a:xfrm>
          <a:prstGeom prst="donut">
            <a:avLst>
              <a:gd name="adj" fmla="val 25981"/>
            </a:avLst>
          </a:prstGeom>
          <a:solidFill>
            <a:srgbClr val="D8B98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7" name="同心圆 16"/>
          <p:cNvSpPr/>
          <p:nvPr/>
        </p:nvSpPr>
        <p:spPr>
          <a:xfrm>
            <a:off x="8082280" y="-3520440"/>
            <a:ext cx="5100320" cy="5316220"/>
          </a:xfrm>
          <a:prstGeom prst="donut">
            <a:avLst>
              <a:gd name="adj" fmla="val 22105"/>
            </a:avLst>
          </a:prstGeom>
          <a:pattFill prst="pct25">
            <a:fgClr>
              <a:srgbClr val="D8B98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70182" y="2706255"/>
            <a:ext cx="8931563" cy="1948873"/>
          </a:xfrm>
          <a:prstGeom prst="rect">
            <a:avLst/>
          </a:prstGeom>
          <a:solidFill>
            <a:schemeClr val="tx2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4" name="图片 23" descr="C:\Users\111\Desktop\5fa55e857bb05.jpg5fa55e857bb05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1569720" y="2706370"/>
            <a:ext cx="3885565" cy="1948815"/>
          </a:xfrm>
          <a:custGeom>
            <a:avLst/>
            <a:gdLst>
              <a:gd name="connsiteX0" fmla="*/ 0 w 4484254"/>
              <a:gd name="connsiteY0" fmla="*/ 0 h 1930400"/>
              <a:gd name="connsiteX1" fmla="*/ 4484254 w 4484254"/>
              <a:gd name="connsiteY1" fmla="*/ 0 h 1930400"/>
              <a:gd name="connsiteX2" fmla="*/ 4484254 w 4484254"/>
              <a:gd name="connsiteY2" fmla="*/ 1930400 h 1930400"/>
              <a:gd name="connsiteX3" fmla="*/ 0 w 4484254"/>
              <a:gd name="connsiteY3" fmla="*/ 1930400 h 193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4254" h="1930400">
                <a:moveTo>
                  <a:pt x="0" y="0"/>
                </a:moveTo>
                <a:lnTo>
                  <a:pt x="4484254" y="0"/>
                </a:lnTo>
                <a:lnTo>
                  <a:pt x="4484254" y="1930400"/>
                </a:lnTo>
                <a:lnTo>
                  <a:pt x="0" y="1930400"/>
                </a:lnTo>
                <a:close/>
              </a:path>
            </a:pathLst>
          </a:custGeom>
        </p:spPr>
      </p:pic>
      <p:sp>
        <p:nvSpPr>
          <p:cNvPr id="7" name="矩形 6"/>
          <p:cNvSpPr/>
          <p:nvPr/>
        </p:nvSpPr>
        <p:spPr>
          <a:xfrm>
            <a:off x="2355273" y="1491673"/>
            <a:ext cx="1256146" cy="1930400"/>
          </a:xfrm>
          <a:prstGeom prst="rect">
            <a:avLst/>
          </a:prstGeom>
          <a:solidFill>
            <a:srgbClr val="D8B9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85828" y="1676984"/>
            <a:ext cx="564515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</a:t>
            </a:r>
            <a:endParaRPr lang="en-US" altLang="zh-CN" sz="5400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en-US" altLang="zh-CN" sz="5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856739" y="3174250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cs typeface="+mn-ea"/>
                <a:sym typeface="+mn-lt"/>
              </a:rPr>
              <a:t>算法设计</a:t>
            </a:r>
            <a:endParaRPr lang="zh-CN" alt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077710" y="3819525"/>
            <a:ext cx="20262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Algorithm design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等腰三角形 17"/>
          <p:cNvSpPr/>
          <p:nvPr/>
        </p:nvSpPr>
        <p:spPr>
          <a:xfrm rot="16200000">
            <a:off x="5173345" y="3596640"/>
            <a:ext cx="326390" cy="237490"/>
          </a:xfrm>
          <a:prstGeom prst="triangle">
            <a:avLst/>
          </a:prstGeom>
          <a:solidFill>
            <a:srgbClr val="A8A9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p:transition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7" grpId="0" bldLvl="0" animBg="1"/>
      <p:bldP spid="6" grpId="0" bldLvl="0" animBg="1"/>
      <p:bldP spid="7" grpId="0" bldLvl="0" animBg="1"/>
      <p:bldP spid="4" grpId="0"/>
      <p:bldP spid="37" grpId="0"/>
      <p:bldP spid="38" grpId="0"/>
      <p:bldP spid="18" grpId="0" bldLvl="0" animBg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KSO_WM_UNIT_TABLE_BEAUTIFY" val="smartTable{2a070802-831b-42b9-b60e-00c5cbed20c3}"/>
</p:tagLst>
</file>

<file path=ppt/tags/tag7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heme/theme1.xml><?xml version="1.0" encoding="utf-8"?>
<a:theme xmlns:a="http://schemas.openxmlformats.org/drawingml/2006/main" name="第一PPT，www.1ppt.com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bsi5ocrr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Noto Sans S Chinese Medium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Noto Sans S Chinese Medium"/>
        <a:ea typeface=""/>
        <a:cs typeface=""/>
        <a:font script="Jpan" typeface="ＭＳ Ｐゴシック"/>
        <a:font script="Hang" typeface="맑은 고딕"/>
        <a:font script="Hans" typeface="Noto Sans S Chinese Medium"/>
        <a:font script="Hant" typeface="新細明體"/>
        <a:font script="Arab" typeface="Noto Sans S Chinese Medium"/>
        <a:font script="Hebr" typeface="Noto Sans S Chinese Medium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Noto Sans S Chinese Medium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Noto Sans S Chinese Medium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Noto Sans S Chinese Medium"/>
        <a:ea typeface=""/>
        <a:cs typeface=""/>
        <a:font script="Jpan" typeface="ＭＳ Ｐゴシック"/>
        <a:font script="Hang" typeface="맑은 고딕"/>
        <a:font script="Hans" typeface="Noto Sans S Chinese Medium"/>
        <a:font script="Hant" typeface="新細明體"/>
        <a:font script="Arab" typeface="Noto Sans S Chinese Medium"/>
        <a:font script="Hebr" typeface="Noto Sans S Chinese Medium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Noto Sans S Chinese Medium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2758</Words>
  <Application>WPS 演示</Application>
  <PresentationFormat>宽屏</PresentationFormat>
  <Paragraphs>360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Arial</vt:lpstr>
      <vt:lpstr>宋体</vt:lpstr>
      <vt:lpstr>Wingdings</vt:lpstr>
      <vt:lpstr>Noto Sans S Chinese Medium</vt:lpstr>
      <vt:lpstr>Wingdings</vt:lpstr>
      <vt:lpstr>微软雅黑</vt:lpstr>
      <vt:lpstr>Arial Unicode MS</vt:lpstr>
      <vt:lpstr>-apple-system</vt:lpstr>
      <vt:lpstr>Segoe Print</vt:lpstr>
      <vt:lpstr>Arial Unicode MS</vt:lpstr>
      <vt:lpstr>JetBrains Mono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商业计划书</dc:title>
  <dc:creator>第一PPT</dc:creator>
  <cp:keywords>www.1ppt.com</cp:keywords>
  <dc:description>www.1ppt.com</dc:description>
  <cp:lastModifiedBy>流风回雪</cp:lastModifiedBy>
  <cp:revision>170</cp:revision>
  <dcterms:created xsi:type="dcterms:W3CDTF">2019-06-19T02:08:00Z</dcterms:created>
  <dcterms:modified xsi:type="dcterms:W3CDTF">2022-11-07T14:58:08Z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2052-11.1.0.9914</vt:lpwstr>
  </property>
</Properties>
</file>