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8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35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56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53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932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2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257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6100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21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359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70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04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0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33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77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278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DE9B8-B6B9-46B9-AE1D-71246395DB48}" type="datetimeFigureOut">
              <a:rPr lang="uk-UA" smtClean="0"/>
              <a:t>25.02.2025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D3BE-5EF4-4262-AD7E-47E04D8F14A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991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6NkBRQ2Fz0?feature=oembed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939AD-858D-9E87-43FE-22725EB2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399" y="1404636"/>
            <a:ext cx="4771444" cy="97155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Python Core</a:t>
            </a:r>
            <a:endParaRPr lang="uk-UA" sz="5400" dirty="0">
              <a:solidFill>
                <a:schemeClr val="accent3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Місце для зображення 5">
            <a:extLst>
              <a:ext uri="{FF2B5EF4-FFF2-40B4-BE49-F238E27FC236}">
                <a16:creationId xmlns:a16="http://schemas.microsoft.com/office/drawing/2014/main" id="{8D01B962-4ECB-39B6-7CFD-2549A65D53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628367" y="801810"/>
            <a:ext cx="6242304" cy="4928924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A92A4F1-75C8-58C5-0507-22A0ED19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4677" y="2689468"/>
            <a:ext cx="5065437" cy="1939682"/>
          </a:xfrm>
        </p:spPr>
        <p:txBody>
          <a:bodyPr>
            <a:normAutofit fontScale="3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uk-UA" sz="7400" dirty="0">
                <a:latin typeface="Cascadia Code" panose="020B0609020000020004" pitchFamily="49" charset="0"/>
                <a:cs typeface="Cascadia Code" panose="020B0609020000020004" pitchFamily="49" charset="0"/>
              </a:rPr>
              <a:t>Телеграм-бот</a:t>
            </a:r>
          </a:p>
          <a:p>
            <a:pPr algn="ctr">
              <a:lnSpc>
                <a:spcPct val="150000"/>
              </a:lnSpc>
            </a:pPr>
            <a:r>
              <a:rPr lang="uk-UA" sz="7400" dirty="0">
                <a:latin typeface="Cascadia Code" panose="020B0609020000020004" pitchFamily="49" charset="0"/>
                <a:cs typeface="Cascadia Code" panose="020B0609020000020004" pitchFamily="49" charset="0"/>
              </a:rPr>
              <a:t>«РАДІАЦІЯ В СВІТІ»</a:t>
            </a:r>
          </a:p>
          <a:p>
            <a:pPr algn="ctr">
              <a:lnSpc>
                <a:spcPct val="150000"/>
              </a:lnSpc>
            </a:pPr>
            <a:r>
              <a:rPr lang="en-US" sz="7400" dirty="0">
                <a:latin typeface="Cascadia Code" panose="020B0609020000020004" pitchFamily="49" charset="0"/>
                <a:cs typeface="Cascadia Code" panose="020B0609020000020004" pitchFamily="49" charset="0"/>
              </a:rPr>
              <a:t>@</a:t>
            </a:r>
            <a:r>
              <a:rPr lang="it-IT" sz="7400" dirty="0">
                <a:latin typeface="Cascadia Code" panose="020B0609020000020004" pitchFamily="49" charset="0"/>
                <a:cs typeface="Cascadia Code" panose="020B0609020000020004" pitchFamily="49" charset="0"/>
              </a:rPr>
              <a:t>radiazioni_ionizzanti_bot</a:t>
            </a:r>
            <a:endParaRPr lang="uk-UA" sz="7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0DA22-0454-4F3E-5ACD-1FB3316E056E}"/>
              </a:ext>
            </a:extLst>
          </p:cNvPr>
          <p:cNvSpPr txBox="1"/>
          <p:nvPr/>
        </p:nvSpPr>
        <p:spPr>
          <a:xfrm>
            <a:off x="7197399" y="4942432"/>
            <a:ext cx="459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Розробник – Руслан Качуровський</a:t>
            </a:r>
          </a:p>
        </p:txBody>
      </p:sp>
    </p:spTree>
    <p:extLst>
      <p:ext uri="{BB962C8B-B14F-4D97-AF65-F5344CB8AC3E}">
        <p14:creationId xmlns:p14="http://schemas.microsoft.com/office/powerpoint/2010/main" val="320149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7AC204-E615-1EF4-565C-AEFECCF86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7" y="313302"/>
            <a:ext cx="8878539" cy="110505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B91D004-6CA5-F46B-8454-17235193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0" y="1944786"/>
            <a:ext cx="5915851" cy="283884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219B3CA-DBEA-241B-6226-3BA7A75CA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86" y="1889533"/>
            <a:ext cx="5344271" cy="294935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05C8947-EF1B-1EFF-F208-7030E2DBFE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8" y="5228419"/>
            <a:ext cx="11457030" cy="10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0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ультимедіа з Інтернету 3" title="Trying to understand the Haversine Formula">
            <a:hlinkClick r:id="" action="ppaction://media"/>
            <a:extLst>
              <a:ext uri="{FF2B5EF4-FFF2-40B4-BE49-F238E27FC236}">
                <a16:creationId xmlns:a16="http://schemas.microsoft.com/office/drawing/2014/main" id="{9097B8E7-598E-F15D-6F7F-BE13AB9437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9056" y="455371"/>
            <a:ext cx="10533888" cy="5947258"/>
          </a:xfrm>
          <a:prstGeom prst="rect">
            <a:avLst/>
          </a:prstGeom>
          <a:effectLst>
            <a:glow rad="2794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108029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3" name="type.wav"/>
          </p:stSnd>
        </p:sndAc>
      </p:transition>
    </mc:Choice>
    <mc:Fallback>
      <p:transition spd="slow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3F55D9-61DD-3E82-F33E-4F53D3B4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0" y="1471129"/>
            <a:ext cx="1047896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TM02836342[[fn=Іон]]</Template>
  <TotalTime>140</TotalTime>
  <Words>18</Words>
  <Application>Microsoft Office PowerPoint</Application>
  <PresentationFormat>Широкий екран</PresentationFormat>
  <Paragraphs>5</Paragraphs>
  <Slides>4</Slides>
  <Notes>0</Notes>
  <HiddenSlides>0</HiddenSlides>
  <MMClips>1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Cascadia Code</vt:lpstr>
      <vt:lpstr>Cascadia Code SemiBold</vt:lpstr>
      <vt:lpstr>Century Gothic</vt:lpstr>
      <vt:lpstr>Wingdings 3</vt:lpstr>
      <vt:lpstr>Іон</vt:lpstr>
      <vt:lpstr>Python Core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JAROSZEWSKI</dc:creator>
  <cp:lastModifiedBy>Stefan JAROSZEWSKI</cp:lastModifiedBy>
  <cp:revision>4</cp:revision>
  <dcterms:created xsi:type="dcterms:W3CDTF">2025-02-24T18:15:50Z</dcterms:created>
  <dcterms:modified xsi:type="dcterms:W3CDTF">2025-02-24T22:15:21Z</dcterms:modified>
</cp:coreProperties>
</file>