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2" r:id="rId3"/>
    <p:sldId id="263" r:id="rId4"/>
    <p:sldId id="269" r:id="rId5"/>
    <p:sldId id="271" r:id="rId6"/>
    <p:sldId id="270" r:id="rId7"/>
    <p:sldId id="275" r:id="rId8"/>
    <p:sldId id="268" r:id="rId9"/>
    <p:sldId id="265" r:id="rId10"/>
    <p:sldId id="264" r:id="rId11"/>
    <p:sldId id="276" r:id="rId12"/>
    <p:sldId id="273" r:id="rId13"/>
    <p:sldId id="261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1528"/>
  </p:normalViewPr>
  <p:slideViewPr>
    <p:cSldViewPr snapToGrid="0" snapToObjects="1">
      <p:cViewPr varScale="1">
        <p:scale>
          <a:sx n="78" d="100"/>
          <a:sy n="78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Bootcamp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428</Words>
  <Application>Microsoft Office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Sagona Book</vt:lpstr>
      <vt:lpstr>Sagona ExtraLight</vt:lpstr>
      <vt:lpstr>Wingdings</vt:lpstr>
      <vt:lpstr>RetrospectVTI</vt:lpstr>
      <vt:lpstr>TEAM CASSAVA</vt:lpstr>
      <vt:lpstr>Aim:</vt:lpstr>
      <vt:lpstr>Question s: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Frimpong, Ruth A.</cp:lastModifiedBy>
  <cp:revision>27</cp:revision>
  <dcterms:created xsi:type="dcterms:W3CDTF">2021-03-02T22:46:55Z</dcterms:created>
  <dcterms:modified xsi:type="dcterms:W3CDTF">2021-03-04T20:13:52Z</dcterms:modified>
</cp:coreProperties>
</file>