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70" r:id="rId5"/>
    <p:sldId id="260" r:id="rId6"/>
    <p:sldId id="277" r:id="rId7"/>
    <p:sldId id="262" r:id="rId8"/>
    <p:sldId id="263" r:id="rId9"/>
    <p:sldId id="278" r:id="rId10"/>
    <p:sldId id="264" r:id="rId11"/>
    <p:sldId id="265" r:id="rId12"/>
    <p:sldId id="266" r:id="rId13"/>
    <p:sldId id="267" r:id="rId14"/>
    <p:sldId id="273" r:id="rId15"/>
    <p:sldId id="268" r:id="rId16"/>
    <p:sldId id="272" r:id="rId17"/>
    <p:sldId id="274" r:id="rId18"/>
    <p:sldId id="269" r:id="rId19"/>
    <p:sldId id="271" r:id="rId20"/>
    <p:sldId id="25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462340"/>
    <a:srgbClr val="4B374B"/>
    <a:srgbClr val="4A7260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696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26102F-8223-450D-93F0-1B154BD8158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E9CB3B-BB14-4ABD-B05D-0420DA853319}">
      <dgm:prSet phldrT="[Text]"/>
      <dgm:spPr/>
      <dgm:t>
        <a:bodyPr/>
        <a:lstStyle/>
        <a:p>
          <a:r>
            <a:rPr lang="en-US" dirty="0">
              <a:latin typeface="Andalus" panose="02020603050405020304" pitchFamily="18" charset="-78"/>
              <a:cs typeface="Andalus" panose="02020603050405020304" pitchFamily="18" charset="-78"/>
            </a:rPr>
            <a:t>Meat and fish, package delivery</a:t>
          </a:r>
        </a:p>
      </dgm:t>
    </dgm:pt>
    <dgm:pt modelId="{C4B6A37D-90FD-4375-A8EE-911DDCFEB82E}" type="sibTrans" cxnId="{5CA69AA5-E04F-4E24-88AE-8A0DE3AD7F98}">
      <dgm:prSet/>
      <dgm:spPr/>
      <dgm:t>
        <a:bodyPr/>
        <a:lstStyle/>
        <a:p>
          <a:endParaRPr lang="en-US">
            <a:latin typeface="Andalus" panose="02020603050405020304" pitchFamily="18" charset="-78"/>
            <a:cs typeface="Andalus" panose="02020603050405020304" pitchFamily="18" charset="-78"/>
          </a:endParaRPr>
        </a:p>
      </dgm:t>
    </dgm:pt>
    <dgm:pt modelId="{4994AAC3-2934-4799-A47E-9E53207FA25A}" type="parTrans" cxnId="{5CA69AA5-E04F-4E24-88AE-8A0DE3AD7F98}">
      <dgm:prSet/>
      <dgm:spPr/>
      <dgm:t>
        <a:bodyPr/>
        <a:lstStyle/>
        <a:p>
          <a:endParaRPr lang="en-US">
            <a:latin typeface="Andalus" panose="02020603050405020304" pitchFamily="18" charset="-78"/>
            <a:cs typeface="Andalus" panose="02020603050405020304" pitchFamily="18" charset="-78"/>
          </a:endParaRPr>
        </a:p>
      </dgm:t>
    </dgm:pt>
    <dgm:pt modelId="{90C41A65-16F5-41F6-B6B5-36953461CE84}">
      <dgm:prSet phldrT="[Text]"/>
      <dgm:spPr/>
      <dgm:t>
        <a:bodyPr/>
        <a:lstStyle/>
        <a:p>
          <a:r>
            <a:rPr lang="en-US" dirty="0">
              <a:latin typeface="Andalus" panose="02020603050405020304" pitchFamily="18" charset="-78"/>
              <a:cs typeface="Andalus" panose="02020603050405020304" pitchFamily="18" charset="-78"/>
            </a:rPr>
            <a:t>Electronics, Books and stationery</a:t>
          </a:r>
        </a:p>
      </dgm:t>
    </dgm:pt>
    <dgm:pt modelId="{F2F7C2B9-11E9-424E-A9DD-DAC759DFB9D4}" type="sibTrans" cxnId="{181E7B03-37EF-41BB-88C3-E103AB8EAC68}">
      <dgm:prSet/>
      <dgm:spPr/>
      <dgm:t>
        <a:bodyPr/>
        <a:lstStyle/>
        <a:p>
          <a:endParaRPr lang="en-US">
            <a:latin typeface="Andalus" panose="02020603050405020304" pitchFamily="18" charset="-78"/>
            <a:cs typeface="Andalus" panose="02020603050405020304" pitchFamily="18" charset="-78"/>
          </a:endParaRPr>
        </a:p>
      </dgm:t>
    </dgm:pt>
    <dgm:pt modelId="{FC0E9BFC-862B-4518-9697-69B8BB9F5B99}" type="parTrans" cxnId="{181E7B03-37EF-41BB-88C3-E103AB8EAC68}">
      <dgm:prSet/>
      <dgm:spPr/>
      <dgm:t>
        <a:bodyPr/>
        <a:lstStyle/>
        <a:p>
          <a:endParaRPr lang="en-US">
            <a:latin typeface="Andalus" panose="02020603050405020304" pitchFamily="18" charset="-78"/>
            <a:cs typeface="Andalus" panose="02020603050405020304" pitchFamily="18" charset="-78"/>
          </a:endParaRPr>
        </a:p>
      </dgm:t>
    </dgm:pt>
    <dgm:pt modelId="{1B0E0CD0-E850-4A40-A397-27B51684B477}">
      <dgm:prSet phldrT="[Text]"/>
      <dgm:spPr/>
      <dgm:t>
        <a:bodyPr/>
        <a:lstStyle/>
        <a:p>
          <a:r>
            <a:rPr lang="en-US" dirty="0">
              <a:latin typeface="Andalus" panose="02020603050405020304" pitchFamily="18" charset="-78"/>
              <a:cs typeface="Andalus" panose="02020603050405020304" pitchFamily="18" charset="-78"/>
            </a:rPr>
            <a:t>Pet supplies, Laundry</a:t>
          </a:r>
        </a:p>
      </dgm:t>
    </dgm:pt>
    <dgm:pt modelId="{A8A70DD0-5311-49F0-9453-C43E339129D5}" type="sibTrans" cxnId="{7DD8419B-2FEE-481D-A345-C00674E9017B}">
      <dgm:prSet/>
      <dgm:spPr/>
      <dgm:t>
        <a:bodyPr/>
        <a:lstStyle/>
        <a:p>
          <a:endParaRPr lang="en-US">
            <a:latin typeface="Andalus" panose="02020603050405020304" pitchFamily="18" charset="-78"/>
            <a:cs typeface="Andalus" panose="02020603050405020304" pitchFamily="18" charset="-78"/>
          </a:endParaRPr>
        </a:p>
      </dgm:t>
    </dgm:pt>
    <dgm:pt modelId="{AD17A97D-758D-4942-BCF5-90A8ACEFB53E}" type="parTrans" cxnId="{7DD8419B-2FEE-481D-A345-C00674E9017B}">
      <dgm:prSet/>
      <dgm:spPr/>
      <dgm:t>
        <a:bodyPr/>
        <a:lstStyle/>
        <a:p>
          <a:endParaRPr lang="en-US">
            <a:latin typeface="Andalus" panose="02020603050405020304" pitchFamily="18" charset="-78"/>
            <a:cs typeface="Andalus" panose="02020603050405020304" pitchFamily="18" charset="-78"/>
          </a:endParaRPr>
        </a:p>
      </dgm:t>
    </dgm:pt>
    <dgm:pt modelId="{46A4C6EB-097E-4514-992E-514A98E06A77}">
      <dgm:prSet phldrT="[Text]"/>
      <dgm:spPr/>
      <dgm:t>
        <a:bodyPr/>
        <a:lstStyle/>
        <a:p>
          <a:r>
            <a:rPr lang="en-US" dirty="0">
              <a:latin typeface="Andalus" panose="02020603050405020304" pitchFamily="18" charset="-78"/>
              <a:cs typeface="Andalus" panose="02020603050405020304" pitchFamily="18" charset="-78"/>
            </a:rPr>
            <a:t>Health and wellness, Medicine Supplies</a:t>
          </a:r>
        </a:p>
      </dgm:t>
    </dgm:pt>
    <dgm:pt modelId="{E3DDF243-2FE0-4DA2-B6B5-F0DF5D6440BD}" type="sibTrans" cxnId="{AF32E8EB-D4FF-4DEB-BF45-F9C343358CEB}">
      <dgm:prSet/>
      <dgm:spPr/>
      <dgm:t>
        <a:bodyPr/>
        <a:lstStyle/>
        <a:p>
          <a:endParaRPr lang="en-US">
            <a:latin typeface="Andalus" panose="02020603050405020304" pitchFamily="18" charset="-78"/>
            <a:cs typeface="Andalus" panose="02020603050405020304" pitchFamily="18" charset="-78"/>
          </a:endParaRPr>
        </a:p>
      </dgm:t>
    </dgm:pt>
    <dgm:pt modelId="{8533F0DB-448F-433B-A676-7524F9C5BA90}" type="parTrans" cxnId="{AF32E8EB-D4FF-4DEB-BF45-F9C343358CEB}">
      <dgm:prSet/>
      <dgm:spPr/>
      <dgm:t>
        <a:bodyPr/>
        <a:lstStyle/>
        <a:p>
          <a:endParaRPr lang="en-US">
            <a:latin typeface="Andalus" panose="02020603050405020304" pitchFamily="18" charset="-78"/>
            <a:cs typeface="Andalus" panose="02020603050405020304" pitchFamily="18" charset="-78"/>
          </a:endParaRPr>
        </a:p>
      </dgm:t>
    </dgm:pt>
    <dgm:pt modelId="{BF698256-A3B7-4BE7-8402-597DE547D0A0}">
      <dgm:prSet phldrT="[Text]"/>
      <dgm:spPr/>
      <dgm:t>
        <a:bodyPr/>
        <a:lstStyle/>
        <a:p>
          <a:r>
            <a:rPr lang="en-US" dirty="0">
              <a:latin typeface="Andalus" panose="02020603050405020304" pitchFamily="18" charset="-78"/>
              <a:cs typeface="Andalus" panose="02020603050405020304" pitchFamily="18" charset="-78"/>
            </a:rPr>
            <a:t>Gift and </a:t>
          </a:r>
          <a:r>
            <a:rPr lang="en-US" dirty="0" err="1">
              <a:latin typeface="Andalus" panose="02020603050405020304" pitchFamily="18" charset="-78"/>
              <a:cs typeface="Andalus" panose="02020603050405020304" pitchFamily="18" charset="-78"/>
            </a:rPr>
            <a:t>paan</a:t>
          </a:r>
          <a:r>
            <a:rPr lang="en-US" dirty="0">
              <a:latin typeface="Andalus" panose="02020603050405020304" pitchFamily="18" charset="-78"/>
              <a:cs typeface="Andalus" panose="02020603050405020304" pitchFamily="18" charset="-78"/>
            </a:rPr>
            <a:t> shop</a:t>
          </a:r>
        </a:p>
      </dgm:t>
    </dgm:pt>
    <dgm:pt modelId="{F1C686E9-31BB-414F-A270-C0A7AA358291}" type="sibTrans" cxnId="{9A8FE331-C395-4E57-91CC-63E93E65BA8F}">
      <dgm:prSet/>
      <dgm:spPr/>
      <dgm:t>
        <a:bodyPr/>
        <a:lstStyle/>
        <a:p>
          <a:endParaRPr lang="en-US">
            <a:latin typeface="Andalus" panose="02020603050405020304" pitchFamily="18" charset="-78"/>
            <a:cs typeface="Andalus" panose="02020603050405020304" pitchFamily="18" charset="-78"/>
          </a:endParaRPr>
        </a:p>
      </dgm:t>
    </dgm:pt>
    <dgm:pt modelId="{9B1F9703-F4C7-4BB1-91B6-249DA2FC9CC2}" type="parTrans" cxnId="{9A8FE331-C395-4E57-91CC-63E93E65BA8F}">
      <dgm:prSet/>
      <dgm:spPr/>
      <dgm:t>
        <a:bodyPr/>
        <a:lstStyle/>
        <a:p>
          <a:endParaRPr lang="en-US">
            <a:latin typeface="Andalus" panose="02020603050405020304" pitchFamily="18" charset="-78"/>
            <a:cs typeface="Andalus" panose="02020603050405020304" pitchFamily="18" charset="-78"/>
          </a:endParaRPr>
        </a:p>
      </dgm:t>
    </dgm:pt>
    <dgm:pt modelId="{4220B6E1-B113-4944-9760-6C795F7F5246}">
      <dgm:prSet phldrT="[Text]"/>
      <dgm:spPr>
        <a:noFill/>
      </dgm:spPr>
      <dgm:t>
        <a:bodyPr/>
        <a:lstStyle/>
        <a:p>
          <a:r>
            <a:rPr lang="en-US" dirty="0">
              <a:latin typeface="Andalus" panose="02020603050405020304" pitchFamily="18" charset="-78"/>
              <a:cs typeface="Andalus" panose="02020603050405020304" pitchFamily="18" charset="-78"/>
            </a:rPr>
            <a:t>Food Delivery ,Groceries </a:t>
          </a:r>
        </a:p>
      </dgm:t>
    </dgm:pt>
    <dgm:pt modelId="{6565248A-5A1D-4A61-B412-1F4CFB6BF1F6}" type="sibTrans" cxnId="{5FB0386D-DF98-495F-A7C8-07E8E2AC16DC}">
      <dgm:prSet/>
      <dgm:spPr/>
      <dgm:t>
        <a:bodyPr/>
        <a:lstStyle/>
        <a:p>
          <a:endParaRPr lang="en-US">
            <a:latin typeface="Andalus" panose="02020603050405020304" pitchFamily="18" charset="-78"/>
            <a:cs typeface="Andalus" panose="02020603050405020304" pitchFamily="18" charset="-78"/>
          </a:endParaRPr>
        </a:p>
      </dgm:t>
    </dgm:pt>
    <dgm:pt modelId="{23C2C27B-29D3-46D2-91FF-48B616572229}" type="parTrans" cxnId="{5FB0386D-DF98-495F-A7C8-07E8E2AC16DC}">
      <dgm:prSet/>
      <dgm:spPr/>
      <dgm:t>
        <a:bodyPr/>
        <a:lstStyle/>
        <a:p>
          <a:endParaRPr lang="en-US">
            <a:latin typeface="Andalus" panose="02020603050405020304" pitchFamily="18" charset="-78"/>
            <a:cs typeface="Andalus" panose="02020603050405020304" pitchFamily="18" charset="-78"/>
          </a:endParaRPr>
        </a:p>
      </dgm:t>
    </dgm:pt>
    <dgm:pt modelId="{3FC36974-621A-46DA-A7D0-B121E541F391}">
      <dgm:prSet phldrT="[Text]"/>
      <dgm:spPr/>
      <dgm:t>
        <a:bodyPr/>
        <a:lstStyle/>
        <a:p>
          <a:r>
            <a:rPr lang="en-US" dirty="0">
              <a:latin typeface="Andalus" panose="02020603050405020304" pitchFamily="18" charset="-78"/>
              <a:cs typeface="Andalus" panose="02020603050405020304" pitchFamily="18" charset="-78"/>
            </a:rPr>
            <a:t>Pick and drop service</a:t>
          </a:r>
        </a:p>
      </dgm:t>
    </dgm:pt>
    <dgm:pt modelId="{0A3D81AA-6B63-4385-9496-94297B1383FB}" type="sibTrans" cxnId="{5C7E4278-A33B-46AC-A59D-3AA2971F4BD9}">
      <dgm:prSet/>
      <dgm:spPr/>
      <dgm:t>
        <a:bodyPr/>
        <a:lstStyle/>
        <a:p>
          <a:endParaRPr lang="en-US">
            <a:latin typeface="Andalus" panose="02020603050405020304" pitchFamily="18" charset="-78"/>
            <a:cs typeface="Andalus" panose="02020603050405020304" pitchFamily="18" charset="-78"/>
          </a:endParaRPr>
        </a:p>
      </dgm:t>
    </dgm:pt>
    <dgm:pt modelId="{887E6B88-77B6-4581-A42A-E51FE8DE3EC3}" type="parTrans" cxnId="{5C7E4278-A33B-46AC-A59D-3AA2971F4BD9}">
      <dgm:prSet/>
      <dgm:spPr/>
      <dgm:t>
        <a:bodyPr/>
        <a:lstStyle/>
        <a:p>
          <a:endParaRPr lang="en-US">
            <a:latin typeface="Andalus" panose="02020603050405020304" pitchFamily="18" charset="-78"/>
            <a:cs typeface="Andalus" panose="02020603050405020304" pitchFamily="18" charset="-78"/>
          </a:endParaRPr>
        </a:p>
      </dgm:t>
    </dgm:pt>
    <dgm:pt modelId="{DAD030D0-8EDC-4730-A16A-E3C29D2B05F3}" type="pres">
      <dgm:prSet presAssocID="{C726102F-8223-450D-93F0-1B154BD81586}" presName="vert0" presStyleCnt="0">
        <dgm:presLayoutVars>
          <dgm:dir/>
          <dgm:animOne val="branch"/>
          <dgm:animLvl val="lvl"/>
        </dgm:presLayoutVars>
      </dgm:prSet>
      <dgm:spPr/>
    </dgm:pt>
    <dgm:pt modelId="{265761D2-88B4-4BB7-BA2D-C80D113BC905}" type="pres">
      <dgm:prSet presAssocID="{3FC36974-621A-46DA-A7D0-B121E541F391}" presName="thickLine" presStyleLbl="alignNode1" presStyleIdx="0" presStyleCnt="7"/>
      <dgm:spPr/>
    </dgm:pt>
    <dgm:pt modelId="{C61647D5-33CA-47AD-886E-DD21B428E567}" type="pres">
      <dgm:prSet presAssocID="{3FC36974-621A-46DA-A7D0-B121E541F391}" presName="horz1" presStyleCnt="0"/>
      <dgm:spPr/>
    </dgm:pt>
    <dgm:pt modelId="{496198E9-AAE1-44AA-A215-D02E5A507942}" type="pres">
      <dgm:prSet presAssocID="{3FC36974-621A-46DA-A7D0-B121E541F391}" presName="tx1" presStyleLbl="revTx" presStyleIdx="0" presStyleCnt="7"/>
      <dgm:spPr/>
    </dgm:pt>
    <dgm:pt modelId="{860D3FDA-61D9-4FBE-BF1A-B8E84E339E61}" type="pres">
      <dgm:prSet presAssocID="{3FC36974-621A-46DA-A7D0-B121E541F391}" presName="vert1" presStyleCnt="0"/>
      <dgm:spPr/>
    </dgm:pt>
    <dgm:pt modelId="{411D1A7D-ADD3-427C-BB6A-4A41008DE752}" type="pres">
      <dgm:prSet presAssocID="{4220B6E1-B113-4944-9760-6C795F7F5246}" presName="thickLine" presStyleLbl="alignNode1" presStyleIdx="1" presStyleCnt="7"/>
      <dgm:spPr/>
    </dgm:pt>
    <dgm:pt modelId="{3AAC1B88-7BBF-41A3-970A-A234CE234CFB}" type="pres">
      <dgm:prSet presAssocID="{4220B6E1-B113-4944-9760-6C795F7F5246}" presName="horz1" presStyleCnt="0"/>
      <dgm:spPr/>
    </dgm:pt>
    <dgm:pt modelId="{78E491C6-3322-4330-A256-6B2756AB8FE5}" type="pres">
      <dgm:prSet presAssocID="{4220B6E1-B113-4944-9760-6C795F7F5246}" presName="tx1" presStyleLbl="revTx" presStyleIdx="1" presStyleCnt="7"/>
      <dgm:spPr/>
    </dgm:pt>
    <dgm:pt modelId="{0E73D70A-0FAA-4EF9-9BA4-073BE4C0A78E}" type="pres">
      <dgm:prSet presAssocID="{4220B6E1-B113-4944-9760-6C795F7F5246}" presName="vert1" presStyleCnt="0"/>
      <dgm:spPr/>
    </dgm:pt>
    <dgm:pt modelId="{F59868EB-56A2-4481-8A74-2D3039387F03}" type="pres">
      <dgm:prSet presAssocID="{BF698256-A3B7-4BE7-8402-597DE547D0A0}" presName="thickLine" presStyleLbl="alignNode1" presStyleIdx="2" presStyleCnt="7"/>
      <dgm:spPr/>
    </dgm:pt>
    <dgm:pt modelId="{B85C7BB9-D6AF-4617-8D88-FF01FD0FFB1C}" type="pres">
      <dgm:prSet presAssocID="{BF698256-A3B7-4BE7-8402-597DE547D0A0}" presName="horz1" presStyleCnt="0"/>
      <dgm:spPr/>
    </dgm:pt>
    <dgm:pt modelId="{16000DFE-00A0-44AB-B118-60D12AB582BE}" type="pres">
      <dgm:prSet presAssocID="{BF698256-A3B7-4BE7-8402-597DE547D0A0}" presName="tx1" presStyleLbl="revTx" presStyleIdx="2" presStyleCnt="7"/>
      <dgm:spPr/>
    </dgm:pt>
    <dgm:pt modelId="{07AFDBA5-0CD0-4C12-9EE1-AA01778A272A}" type="pres">
      <dgm:prSet presAssocID="{BF698256-A3B7-4BE7-8402-597DE547D0A0}" presName="vert1" presStyleCnt="0"/>
      <dgm:spPr/>
    </dgm:pt>
    <dgm:pt modelId="{D3465313-9697-4BCF-8112-BACD8C79445E}" type="pres">
      <dgm:prSet presAssocID="{46A4C6EB-097E-4514-992E-514A98E06A77}" presName="thickLine" presStyleLbl="alignNode1" presStyleIdx="3" presStyleCnt="7"/>
      <dgm:spPr/>
    </dgm:pt>
    <dgm:pt modelId="{60B2D988-DF04-4124-B811-0121EAA1407E}" type="pres">
      <dgm:prSet presAssocID="{46A4C6EB-097E-4514-992E-514A98E06A77}" presName="horz1" presStyleCnt="0"/>
      <dgm:spPr/>
    </dgm:pt>
    <dgm:pt modelId="{2A9027B6-7B71-412C-A937-5AF319F8861F}" type="pres">
      <dgm:prSet presAssocID="{46A4C6EB-097E-4514-992E-514A98E06A77}" presName="tx1" presStyleLbl="revTx" presStyleIdx="3" presStyleCnt="7"/>
      <dgm:spPr/>
    </dgm:pt>
    <dgm:pt modelId="{BD079CC4-40FA-4FC0-9303-0EA27E84854A}" type="pres">
      <dgm:prSet presAssocID="{46A4C6EB-097E-4514-992E-514A98E06A77}" presName="vert1" presStyleCnt="0"/>
      <dgm:spPr/>
    </dgm:pt>
    <dgm:pt modelId="{559BEF72-620B-4647-B0F1-7B5E0DBB2B07}" type="pres">
      <dgm:prSet presAssocID="{1B0E0CD0-E850-4A40-A397-27B51684B477}" presName="thickLine" presStyleLbl="alignNode1" presStyleIdx="4" presStyleCnt="7"/>
      <dgm:spPr/>
    </dgm:pt>
    <dgm:pt modelId="{C980DC6E-1D85-4D50-AF81-EABF2079AA5B}" type="pres">
      <dgm:prSet presAssocID="{1B0E0CD0-E850-4A40-A397-27B51684B477}" presName="horz1" presStyleCnt="0"/>
      <dgm:spPr/>
    </dgm:pt>
    <dgm:pt modelId="{3080731D-79A5-470F-80A3-F15D1EDFF987}" type="pres">
      <dgm:prSet presAssocID="{1B0E0CD0-E850-4A40-A397-27B51684B477}" presName="tx1" presStyleLbl="revTx" presStyleIdx="4" presStyleCnt="7"/>
      <dgm:spPr/>
    </dgm:pt>
    <dgm:pt modelId="{7BB6CA1A-D35A-4494-A9FA-AF67B742CA42}" type="pres">
      <dgm:prSet presAssocID="{1B0E0CD0-E850-4A40-A397-27B51684B477}" presName="vert1" presStyleCnt="0"/>
      <dgm:spPr/>
    </dgm:pt>
    <dgm:pt modelId="{8DAEA5AB-FC1C-4D49-B800-0F6358948EBE}" type="pres">
      <dgm:prSet presAssocID="{90C41A65-16F5-41F6-B6B5-36953461CE84}" presName="thickLine" presStyleLbl="alignNode1" presStyleIdx="5" presStyleCnt="7"/>
      <dgm:spPr/>
    </dgm:pt>
    <dgm:pt modelId="{EDA44270-E25C-4790-B8BE-5EAFF7BAD928}" type="pres">
      <dgm:prSet presAssocID="{90C41A65-16F5-41F6-B6B5-36953461CE84}" presName="horz1" presStyleCnt="0"/>
      <dgm:spPr/>
    </dgm:pt>
    <dgm:pt modelId="{4EC8A797-685D-4C73-8432-042C80E1F9FA}" type="pres">
      <dgm:prSet presAssocID="{90C41A65-16F5-41F6-B6B5-36953461CE84}" presName="tx1" presStyleLbl="revTx" presStyleIdx="5" presStyleCnt="7"/>
      <dgm:spPr/>
    </dgm:pt>
    <dgm:pt modelId="{807ACA82-ACF7-4487-BF90-35E63CAD450D}" type="pres">
      <dgm:prSet presAssocID="{90C41A65-16F5-41F6-B6B5-36953461CE84}" presName="vert1" presStyleCnt="0"/>
      <dgm:spPr/>
    </dgm:pt>
    <dgm:pt modelId="{585AF613-2782-4C08-99D9-37468EB137BB}" type="pres">
      <dgm:prSet presAssocID="{82E9CB3B-BB14-4ABD-B05D-0420DA853319}" presName="thickLine" presStyleLbl="alignNode1" presStyleIdx="6" presStyleCnt="7"/>
      <dgm:spPr/>
    </dgm:pt>
    <dgm:pt modelId="{819FF052-65B8-4711-B511-2AEF92E30E6D}" type="pres">
      <dgm:prSet presAssocID="{82E9CB3B-BB14-4ABD-B05D-0420DA853319}" presName="horz1" presStyleCnt="0"/>
      <dgm:spPr/>
    </dgm:pt>
    <dgm:pt modelId="{4FFB9B89-F0E7-44EA-9E1C-6E3E5639CDB3}" type="pres">
      <dgm:prSet presAssocID="{82E9CB3B-BB14-4ABD-B05D-0420DA853319}" presName="tx1" presStyleLbl="revTx" presStyleIdx="6" presStyleCnt="7"/>
      <dgm:spPr/>
    </dgm:pt>
    <dgm:pt modelId="{D9AC768D-A6DE-4B2C-82CA-DA119B0AA784}" type="pres">
      <dgm:prSet presAssocID="{82E9CB3B-BB14-4ABD-B05D-0420DA853319}" presName="vert1" presStyleCnt="0"/>
      <dgm:spPr/>
    </dgm:pt>
  </dgm:ptLst>
  <dgm:cxnLst>
    <dgm:cxn modelId="{181E7B03-37EF-41BB-88C3-E103AB8EAC68}" srcId="{C726102F-8223-450D-93F0-1B154BD81586}" destId="{90C41A65-16F5-41F6-B6B5-36953461CE84}" srcOrd="5" destOrd="0" parTransId="{FC0E9BFC-862B-4518-9697-69B8BB9F5B99}" sibTransId="{F2F7C2B9-11E9-424E-A9DD-DAC759DFB9D4}"/>
    <dgm:cxn modelId="{6B052A10-4C99-4C6A-8E4C-D320403EE2EE}" type="presOf" srcId="{1B0E0CD0-E850-4A40-A397-27B51684B477}" destId="{3080731D-79A5-470F-80A3-F15D1EDFF987}" srcOrd="0" destOrd="0" presId="urn:microsoft.com/office/officeart/2008/layout/LinedList"/>
    <dgm:cxn modelId="{9A8FE331-C395-4E57-91CC-63E93E65BA8F}" srcId="{C726102F-8223-450D-93F0-1B154BD81586}" destId="{BF698256-A3B7-4BE7-8402-597DE547D0A0}" srcOrd="2" destOrd="0" parTransId="{9B1F9703-F4C7-4BB1-91B6-249DA2FC9CC2}" sibTransId="{F1C686E9-31BB-414F-A270-C0A7AA358291}"/>
    <dgm:cxn modelId="{B1DAA54B-86A7-487A-B4A7-5C9F89EB6E9A}" type="presOf" srcId="{3FC36974-621A-46DA-A7D0-B121E541F391}" destId="{496198E9-AAE1-44AA-A215-D02E5A507942}" srcOrd="0" destOrd="0" presId="urn:microsoft.com/office/officeart/2008/layout/LinedList"/>
    <dgm:cxn modelId="{5FB0386D-DF98-495F-A7C8-07E8E2AC16DC}" srcId="{C726102F-8223-450D-93F0-1B154BD81586}" destId="{4220B6E1-B113-4944-9760-6C795F7F5246}" srcOrd="1" destOrd="0" parTransId="{23C2C27B-29D3-46D2-91FF-48B616572229}" sibTransId="{6565248A-5A1D-4A61-B412-1F4CFB6BF1F6}"/>
    <dgm:cxn modelId="{5C7E4278-A33B-46AC-A59D-3AA2971F4BD9}" srcId="{C726102F-8223-450D-93F0-1B154BD81586}" destId="{3FC36974-621A-46DA-A7D0-B121E541F391}" srcOrd="0" destOrd="0" parTransId="{887E6B88-77B6-4581-A42A-E51FE8DE3EC3}" sibTransId="{0A3D81AA-6B63-4385-9496-94297B1383FB}"/>
    <dgm:cxn modelId="{226C8483-129A-4980-B4B9-05714565CDBF}" type="presOf" srcId="{C726102F-8223-450D-93F0-1B154BD81586}" destId="{DAD030D0-8EDC-4730-A16A-E3C29D2B05F3}" srcOrd="0" destOrd="0" presId="urn:microsoft.com/office/officeart/2008/layout/LinedList"/>
    <dgm:cxn modelId="{D42F239A-29EA-4A5C-BDC1-FB6D91D1B68A}" type="presOf" srcId="{82E9CB3B-BB14-4ABD-B05D-0420DA853319}" destId="{4FFB9B89-F0E7-44EA-9E1C-6E3E5639CDB3}" srcOrd="0" destOrd="0" presId="urn:microsoft.com/office/officeart/2008/layout/LinedList"/>
    <dgm:cxn modelId="{7DD8419B-2FEE-481D-A345-C00674E9017B}" srcId="{C726102F-8223-450D-93F0-1B154BD81586}" destId="{1B0E0CD0-E850-4A40-A397-27B51684B477}" srcOrd="4" destOrd="0" parTransId="{AD17A97D-758D-4942-BCF5-90A8ACEFB53E}" sibTransId="{A8A70DD0-5311-49F0-9453-C43E339129D5}"/>
    <dgm:cxn modelId="{5CA69AA5-E04F-4E24-88AE-8A0DE3AD7F98}" srcId="{C726102F-8223-450D-93F0-1B154BD81586}" destId="{82E9CB3B-BB14-4ABD-B05D-0420DA853319}" srcOrd="6" destOrd="0" parTransId="{4994AAC3-2934-4799-A47E-9E53207FA25A}" sibTransId="{C4B6A37D-90FD-4375-A8EE-911DDCFEB82E}"/>
    <dgm:cxn modelId="{2EDAB3A8-34EF-4539-9FCD-49EFAF677F58}" type="presOf" srcId="{4220B6E1-B113-4944-9760-6C795F7F5246}" destId="{78E491C6-3322-4330-A256-6B2756AB8FE5}" srcOrd="0" destOrd="0" presId="urn:microsoft.com/office/officeart/2008/layout/LinedList"/>
    <dgm:cxn modelId="{D7BCFAB5-BCF2-42B6-A6E1-233A8A05D2AD}" type="presOf" srcId="{90C41A65-16F5-41F6-B6B5-36953461CE84}" destId="{4EC8A797-685D-4C73-8432-042C80E1F9FA}" srcOrd="0" destOrd="0" presId="urn:microsoft.com/office/officeart/2008/layout/LinedList"/>
    <dgm:cxn modelId="{8D57E2E5-7F2A-4119-A0A1-B43A8B5A0948}" type="presOf" srcId="{46A4C6EB-097E-4514-992E-514A98E06A77}" destId="{2A9027B6-7B71-412C-A937-5AF319F8861F}" srcOrd="0" destOrd="0" presId="urn:microsoft.com/office/officeart/2008/layout/LinedList"/>
    <dgm:cxn modelId="{AF32E8EB-D4FF-4DEB-BF45-F9C343358CEB}" srcId="{C726102F-8223-450D-93F0-1B154BD81586}" destId="{46A4C6EB-097E-4514-992E-514A98E06A77}" srcOrd="3" destOrd="0" parTransId="{8533F0DB-448F-433B-A676-7524F9C5BA90}" sibTransId="{E3DDF243-2FE0-4DA2-B6B5-F0DF5D6440BD}"/>
    <dgm:cxn modelId="{6A8D63FD-D8FD-4DE4-99EE-D51D80901F90}" type="presOf" srcId="{BF698256-A3B7-4BE7-8402-597DE547D0A0}" destId="{16000DFE-00A0-44AB-B118-60D12AB582BE}" srcOrd="0" destOrd="0" presId="urn:microsoft.com/office/officeart/2008/layout/LinedList"/>
    <dgm:cxn modelId="{587FCB38-71C2-4AB2-9B02-C43CC28197AA}" type="presParOf" srcId="{DAD030D0-8EDC-4730-A16A-E3C29D2B05F3}" destId="{265761D2-88B4-4BB7-BA2D-C80D113BC905}" srcOrd="0" destOrd="0" presId="urn:microsoft.com/office/officeart/2008/layout/LinedList"/>
    <dgm:cxn modelId="{62AEDC69-0E47-49C8-B553-D4E36BE1A070}" type="presParOf" srcId="{DAD030D0-8EDC-4730-A16A-E3C29D2B05F3}" destId="{C61647D5-33CA-47AD-886E-DD21B428E567}" srcOrd="1" destOrd="0" presId="urn:microsoft.com/office/officeart/2008/layout/LinedList"/>
    <dgm:cxn modelId="{FAF68078-22E9-44FC-9283-8134E3C45FA3}" type="presParOf" srcId="{C61647D5-33CA-47AD-886E-DD21B428E567}" destId="{496198E9-AAE1-44AA-A215-D02E5A507942}" srcOrd="0" destOrd="0" presId="urn:microsoft.com/office/officeart/2008/layout/LinedList"/>
    <dgm:cxn modelId="{20E06B07-FCC2-4D8F-A8A2-584E056018A3}" type="presParOf" srcId="{C61647D5-33CA-47AD-886E-DD21B428E567}" destId="{860D3FDA-61D9-4FBE-BF1A-B8E84E339E61}" srcOrd="1" destOrd="0" presId="urn:microsoft.com/office/officeart/2008/layout/LinedList"/>
    <dgm:cxn modelId="{F6673716-130A-43D3-B09C-0570B856667D}" type="presParOf" srcId="{DAD030D0-8EDC-4730-A16A-E3C29D2B05F3}" destId="{411D1A7D-ADD3-427C-BB6A-4A41008DE752}" srcOrd="2" destOrd="0" presId="urn:microsoft.com/office/officeart/2008/layout/LinedList"/>
    <dgm:cxn modelId="{603E6A8F-2E9D-4168-9B05-387FA3082DC4}" type="presParOf" srcId="{DAD030D0-8EDC-4730-A16A-E3C29D2B05F3}" destId="{3AAC1B88-7BBF-41A3-970A-A234CE234CFB}" srcOrd="3" destOrd="0" presId="urn:microsoft.com/office/officeart/2008/layout/LinedList"/>
    <dgm:cxn modelId="{DCAD0112-FD7D-4722-BDC9-BCF949966705}" type="presParOf" srcId="{3AAC1B88-7BBF-41A3-970A-A234CE234CFB}" destId="{78E491C6-3322-4330-A256-6B2756AB8FE5}" srcOrd="0" destOrd="0" presId="urn:microsoft.com/office/officeart/2008/layout/LinedList"/>
    <dgm:cxn modelId="{5974A829-84A8-4F22-BA1D-CB056DD75D0D}" type="presParOf" srcId="{3AAC1B88-7BBF-41A3-970A-A234CE234CFB}" destId="{0E73D70A-0FAA-4EF9-9BA4-073BE4C0A78E}" srcOrd="1" destOrd="0" presId="urn:microsoft.com/office/officeart/2008/layout/LinedList"/>
    <dgm:cxn modelId="{D6B21EFB-595D-450A-A993-7279509CF422}" type="presParOf" srcId="{DAD030D0-8EDC-4730-A16A-E3C29D2B05F3}" destId="{F59868EB-56A2-4481-8A74-2D3039387F03}" srcOrd="4" destOrd="0" presId="urn:microsoft.com/office/officeart/2008/layout/LinedList"/>
    <dgm:cxn modelId="{A7210EE1-5A1F-419F-A677-0AB930D463B3}" type="presParOf" srcId="{DAD030D0-8EDC-4730-A16A-E3C29D2B05F3}" destId="{B85C7BB9-D6AF-4617-8D88-FF01FD0FFB1C}" srcOrd="5" destOrd="0" presId="urn:microsoft.com/office/officeart/2008/layout/LinedList"/>
    <dgm:cxn modelId="{78065CD3-38EE-40F9-836D-4ECFC6AAC582}" type="presParOf" srcId="{B85C7BB9-D6AF-4617-8D88-FF01FD0FFB1C}" destId="{16000DFE-00A0-44AB-B118-60D12AB582BE}" srcOrd="0" destOrd="0" presId="urn:microsoft.com/office/officeart/2008/layout/LinedList"/>
    <dgm:cxn modelId="{A73AEE57-375B-4117-8807-78D5902D5302}" type="presParOf" srcId="{B85C7BB9-D6AF-4617-8D88-FF01FD0FFB1C}" destId="{07AFDBA5-0CD0-4C12-9EE1-AA01778A272A}" srcOrd="1" destOrd="0" presId="urn:microsoft.com/office/officeart/2008/layout/LinedList"/>
    <dgm:cxn modelId="{6BE7961E-3447-44E1-980F-40F75CC770B5}" type="presParOf" srcId="{DAD030D0-8EDC-4730-A16A-E3C29D2B05F3}" destId="{D3465313-9697-4BCF-8112-BACD8C79445E}" srcOrd="6" destOrd="0" presId="urn:microsoft.com/office/officeart/2008/layout/LinedList"/>
    <dgm:cxn modelId="{ABDAA037-2FED-4DA6-B6CE-A7BB465B5E84}" type="presParOf" srcId="{DAD030D0-8EDC-4730-A16A-E3C29D2B05F3}" destId="{60B2D988-DF04-4124-B811-0121EAA1407E}" srcOrd="7" destOrd="0" presId="urn:microsoft.com/office/officeart/2008/layout/LinedList"/>
    <dgm:cxn modelId="{E4A69035-9FEE-4307-89EF-788037716B05}" type="presParOf" srcId="{60B2D988-DF04-4124-B811-0121EAA1407E}" destId="{2A9027B6-7B71-412C-A937-5AF319F8861F}" srcOrd="0" destOrd="0" presId="urn:microsoft.com/office/officeart/2008/layout/LinedList"/>
    <dgm:cxn modelId="{805F7927-804D-4684-88C7-0B9B71BD6868}" type="presParOf" srcId="{60B2D988-DF04-4124-B811-0121EAA1407E}" destId="{BD079CC4-40FA-4FC0-9303-0EA27E84854A}" srcOrd="1" destOrd="0" presId="urn:microsoft.com/office/officeart/2008/layout/LinedList"/>
    <dgm:cxn modelId="{86380AAB-59E9-4026-B8CB-15D005FF73A8}" type="presParOf" srcId="{DAD030D0-8EDC-4730-A16A-E3C29D2B05F3}" destId="{559BEF72-620B-4647-B0F1-7B5E0DBB2B07}" srcOrd="8" destOrd="0" presId="urn:microsoft.com/office/officeart/2008/layout/LinedList"/>
    <dgm:cxn modelId="{B1C38A8F-269F-4469-9D3C-06E6E8231193}" type="presParOf" srcId="{DAD030D0-8EDC-4730-A16A-E3C29D2B05F3}" destId="{C980DC6E-1D85-4D50-AF81-EABF2079AA5B}" srcOrd="9" destOrd="0" presId="urn:microsoft.com/office/officeart/2008/layout/LinedList"/>
    <dgm:cxn modelId="{2689AA7B-5A0D-4258-BB69-638D4386A477}" type="presParOf" srcId="{C980DC6E-1D85-4D50-AF81-EABF2079AA5B}" destId="{3080731D-79A5-470F-80A3-F15D1EDFF987}" srcOrd="0" destOrd="0" presId="urn:microsoft.com/office/officeart/2008/layout/LinedList"/>
    <dgm:cxn modelId="{5F151F41-5A54-4543-A38C-0A74EBF33A1F}" type="presParOf" srcId="{C980DC6E-1D85-4D50-AF81-EABF2079AA5B}" destId="{7BB6CA1A-D35A-4494-A9FA-AF67B742CA42}" srcOrd="1" destOrd="0" presId="urn:microsoft.com/office/officeart/2008/layout/LinedList"/>
    <dgm:cxn modelId="{9CFAE144-6DE4-4DDC-BC57-B4DD7400986F}" type="presParOf" srcId="{DAD030D0-8EDC-4730-A16A-E3C29D2B05F3}" destId="{8DAEA5AB-FC1C-4D49-B800-0F6358948EBE}" srcOrd="10" destOrd="0" presId="urn:microsoft.com/office/officeart/2008/layout/LinedList"/>
    <dgm:cxn modelId="{C0972289-B080-4803-8C1A-78FF58E4768B}" type="presParOf" srcId="{DAD030D0-8EDC-4730-A16A-E3C29D2B05F3}" destId="{EDA44270-E25C-4790-B8BE-5EAFF7BAD928}" srcOrd="11" destOrd="0" presId="urn:microsoft.com/office/officeart/2008/layout/LinedList"/>
    <dgm:cxn modelId="{F313C37C-F86A-454F-A105-7AB12A1451BC}" type="presParOf" srcId="{EDA44270-E25C-4790-B8BE-5EAFF7BAD928}" destId="{4EC8A797-685D-4C73-8432-042C80E1F9FA}" srcOrd="0" destOrd="0" presId="urn:microsoft.com/office/officeart/2008/layout/LinedList"/>
    <dgm:cxn modelId="{49DB25FE-EB56-4B55-A5AB-DF7B4851F6D9}" type="presParOf" srcId="{EDA44270-E25C-4790-B8BE-5EAFF7BAD928}" destId="{807ACA82-ACF7-4487-BF90-35E63CAD450D}" srcOrd="1" destOrd="0" presId="urn:microsoft.com/office/officeart/2008/layout/LinedList"/>
    <dgm:cxn modelId="{77745AE0-C1ED-4E9C-860D-E2C859E83343}" type="presParOf" srcId="{DAD030D0-8EDC-4730-A16A-E3C29D2B05F3}" destId="{585AF613-2782-4C08-99D9-37468EB137BB}" srcOrd="12" destOrd="0" presId="urn:microsoft.com/office/officeart/2008/layout/LinedList"/>
    <dgm:cxn modelId="{A6B90F6D-97FA-4AA8-8A3B-A845D89E722D}" type="presParOf" srcId="{DAD030D0-8EDC-4730-A16A-E3C29D2B05F3}" destId="{819FF052-65B8-4711-B511-2AEF92E30E6D}" srcOrd="13" destOrd="0" presId="urn:microsoft.com/office/officeart/2008/layout/LinedList"/>
    <dgm:cxn modelId="{FA72CBE3-32DC-4AB6-8B37-FC32E8006325}" type="presParOf" srcId="{819FF052-65B8-4711-B511-2AEF92E30E6D}" destId="{4FFB9B89-F0E7-44EA-9E1C-6E3E5639CDB3}" srcOrd="0" destOrd="0" presId="urn:microsoft.com/office/officeart/2008/layout/LinedList"/>
    <dgm:cxn modelId="{A4462C5B-761B-4DA5-A5D1-B50AC0A4A18F}" type="presParOf" srcId="{819FF052-65B8-4711-B511-2AEF92E30E6D}" destId="{D9AC768D-A6DE-4B2C-82CA-DA119B0AA784}" srcOrd="1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3667A5-07DC-4C04-A905-3CCB647A545C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44E3539-96AC-4AAA-8CA2-7D5363BB7753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IN" dirty="0" err="1"/>
            <a:t>Baner</a:t>
          </a:r>
          <a:endParaRPr lang="en-IN" dirty="0"/>
        </a:p>
      </dgm:t>
    </dgm:pt>
    <dgm:pt modelId="{8EC6129D-2711-494B-809C-316CFB575EFD}" type="parTrans" cxnId="{C20CDF8A-E6AF-4871-A10B-A66FA751D00B}">
      <dgm:prSet/>
      <dgm:spPr/>
      <dgm:t>
        <a:bodyPr/>
        <a:lstStyle/>
        <a:p>
          <a:endParaRPr lang="en-IN"/>
        </a:p>
      </dgm:t>
    </dgm:pt>
    <dgm:pt modelId="{CCB27C59-6254-438E-BD95-95F2EF013872}" type="sibTrans" cxnId="{C20CDF8A-E6AF-4871-A10B-A66FA751D00B}">
      <dgm:prSet/>
      <dgm:spPr/>
      <dgm:t>
        <a:bodyPr/>
        <a:lstStyle/>
        <a:p>
          <a:endParaRPr lang="en-IN"/>
        </a:p>
      </dgm:t>
    </dgm:pt>
    <dgm:pt modelId="{8FED5187-6718-4F0C-8748-8587632A3434}">
      <dgm:prSet phldrT="[Text]" phldr="1"/>
      <dgm:spPr>
        <a:ln>
          <a:solidFill>
            <a:srgbClr val="FF0000"/>
          </a:solidFill>
        </a:ln>
      </dgm:spPr>
      <dgm:t>
        <a:bodyPr/>
        <a:lstStyle/>
        <a:p>
          <a:endParaRPr lang="en-IN" dirty="0"/>
        </a:p>
      </dgm:t>
    </dgm:pt>
    <dgm:pt modelId="{B18B943A-27F3-471B-A561-6E764E1E187D}" type="parTrans" cxnId="{6BB17047-AF8F-41C3-846B-56D0737A2044}">
      <dgm:prSet/>
      <dgm:spPr/>
      <dgm:t>
        <a:bodyPr/>
        <a:lstStyle/>
        <a:p>
          <a:endParaRPr lang="en-IN"/>
        </a:p>
      </dgm:t>
    </dgm:pt>
    <dgm:pt modelId="{65B9BEC0-FEF7-4A2E-B694-9564F9C1A81F}" type="sibTrans" cxnId="{6BB17047-AF8F-41C3-846B-56D0737A2044}">
      <dgm:prSet/>
      <dgm:spPr/>
      <dgm:t>
        <a:bodyPr/>
        <a:lstStyle/>
        <a:p>
          <a:endParaRPr lang="en-IN"/>
        </a:p>
      </dgm:t>
    </dgm:pt>
    <dgm:pt modelId="{09825C89-F780-4DEF-8513-CB7A4FBD39F2}">
      <dgm:prSet phldrT="[Text]" phldr="1"/>
      <dgm:spPr>
        <a:ln>
          <a:solidFill>
            <a:srgbClr val="FF0000"/>
          </a:solidFill>
        </a:ln>
      </dgm:spPr>
      <dgm:t>
        <a:bodyPr/>
        <a:lstStyle/>
        <a:p>
          <a:endParaRPr lang="en-IN" dirty="0"/>
        </a:p>
      </dgm:t>
    </dgm:pt>
    <dgm:pt modelId="{F5D92310-17AF-4844-838E-9D0E35A7D94B}" type="parTrans" cxnId="{86453F60-4362-422D-81DA-86B8FA1E2FE3}">
      <dgm:prSet/>
      <dgm:spPr/>
      <dgm:t>
        <a:bodyPr/>
        <a:lstStyle/>
        <a:p>
          <a:endParaRPr lang="en-IN"/>
        </a:p>
      </dgm:t>
    </dgm:pt>
    <dgm:pt modelId="{9F3D1938-53EB-4348-ADF4-A05A9434BB41}" type="sibTrans" cxnId="{86453F60-4362-422D-81DA-86B8FA1E2FE3}">
      <dgm:prSet/>
      <dgm:spPr/>
      <dgm:t>
        <a:bodyPr/>
        <a:lstStyle/>
        <a:p>
          <a:endParaRPr lang="en-IN"/>
        </a:p>
      </dgm:t>
    </dgm:pt>
    <dgm:pt modelId="{7A40ACB6-A5AC-4E84-B529-00D5918DD6F6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IN" dirty="0" err="1"/>
            <a:t>Wakad</a:t>
          </a:r>
          <a:endParaRPr lang="en-IN" dirty="0"/>
        </a:p>
      </dgm:t>
    </dgm:pt>
    <dgm:pt modelId="{9F0FABBB-3894-48AF-8272-5E4F0DA35D0E}" type="parTrans" cxnId="{DD7338A8-C1EC-4948-BC6B-6C80D84F80A6}">
      <dgm:prSet/>
      <dgm:spPr/>
      <dgm:t>
        <a:bodyPr/>
        <a:lstStyle/>
        <a:p>
          <a:endParaRPr lang="en-IN"/>
        </a:p>
      </dgm:t>
    </dgm:pt>
    <dgm:pt modelId="{08320D79-EF67-4DDE-9B26-0132EE792E9C}" type="sibTrans" cxnId="{DD7338A8-C1EC-4948-BC6B-6C80D84F80A6}">
      <dgm:prSet/>
      <dgm:spPr/>
      <dgm:t>
        <a:bodyPr/>
        <a:lstStyle/>
        <a:p>
          <a:endParaRPr lang="en-IN"/>
        </a:p>
      </dgm:t>
    </dgm:pt>
    <dgm:pt modelId="{E02F54F1-3B13-45DF-A78B-D80DC418AAB5}">
      <dgm:prSet phldrT="[Text]" phldr="1"/>
      <dgm:spPr>
        <a:ln>
          <a:solidFill>
            <a:srgbClr val="FF0000"/>
          </a:solidFill>
        </a:ln>
      </dgm:spPr>
      <dgm:t>
        <a:bodyPr/>
        <a:lstStyle/>
        <a:p>
          <a:endParaRPr lang="en-IN"/>
        </a:p>
      </dgm:t>
    </dgm:pt>
    <dgm:pt modelId="{94C7309A-8C81-4794-B0BE-4B65EF154824}" type="parTrans" cxnId="{3961098C-4B80-49D2-818A-22F3CF4C84A4}">
      <dgm:prSet/>
      <dgm:spPr/>
      <dgm:t>
        <a:bodyPr/>
        <a:lstStyle/>
        <a:p>
          <a:endParaRPr lang="en-IN"/>
        </a:p>
      </dgm:t>
    </dgm:pt>
    <dgm:pt modelId="{6D34C646-1D07-41FB-A1C6-087868C346BF}" type="sibTrans" cxnId="{3961098C-4B80-49D2-818A-22F3CF4C84A4}">
      <dgm:prSet/>
      <dgm:spPr/>
      <dgm:t>
        <a:bodyPr/>
        <a:lstStyle/>
        <a:p>
          <a:endParaRPr lang="en-IN"/>
        </a:p>
      </dgm:t>
    </dgm:pt>
    <dgm:pt modelId="{803AF06A-0052-4DF2-BACD-13F5BE2A0FFB}">
      <dgm:prSet phldrT="[Text]" phldr="1"/>
      <dgm:spPr>
        <a:ln>
          <a:solidFill>
            <a:srgbClr val="FF0000"/>
          </a:solidFill>
        </a:ln>
      </dgm:spPr>
      <dgm:t>
        <a:bodyPr/>
        <a:lstStyle/>
        <a:p>
          <a:endParaRPr lang="en-IN"/>
        </a:p>
      </dgm:t>
    </dgm:pt>
    <dgm:pt modelId="{C0584CA0-B6F4-44E5-9574-BFE90DE69DB4}" type="parTrans" cxnId="{9ED0023F-6D1B-4A2C-BD36-60659FA9AD7E}">
      <dgm:prSet/>
      <dgm:spPr/>
      <dgm:t>
        <a:bodyPr/>
        <a:lstStyle/>
        <a:p>
          <a:endParaRPr lang="en-IN"/>
        </a:p>
      </dgm:t>
    </dgm:pt>
    <dgm:pt modelId="{8A9AE9DA-EF20-4E1E-A0E6-2A1F5ACE512F}" type="sibTrans" cxnId="{9ED0023F-6D1B-4A2C-BD36-60659FA9AD7E}">
      <dgm:prSet/>
      <dgm:spPr/>
      <dgm:t>
        <a:bodyPr/>
        <a:lstStyle/>
        <a:p>
          <a:endParaRPr lang="en-IN"/>
        </a:p>
      </dgm:t>
    </dgm:pt>
    <dgm:pt modelId="{79927F7E-CD2C-494A-84A8-606B425652BC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IN" dirty="0" err="1"/>
            <a:t>Bavdhan</a:t>
          </a:r>
          <a:endParaRPr lang="en-IN" dirty="0"/>
        </a:p>
      </dgm:t>
    </dgm:pt>
    <dgm:pt modelId="{F6A9FCAA-179B-4E20-83B4-88480DF06D2C}" type="parTrans" cxnId="{ABCB6074-923B-4B54-8234-A6E9C2E4DDFF}">
      <dgm:prSet/>
      <dgm:spPr/>
      <dgm:t>
        <a:bodyPr/>
        <a:lstStyle/>
        <a:p>
          <a:endParaRPr lang="en-IN"/>
        </a:p>
      </dgm:t>
    </dgm:pt>
    <dgm:pt modelId="{C2CF4F19-DA8A-4BE9-91CA-AC37B94F5672}" type="sibTrans" cxnId="{ABCB6074-923B-4B54-8234-A6E9C2E4DDFF}">
      <dgm:prSet/>
      <dgm:spPr/>
      <dgm:t>
        <a:bodyPr/>
        <a:lstStyle/>
        <a:p>
          <a:endParaRPr lang="en-IN"/>
        </a:p>
      </dgm:t>
    </dgm:pt>
    <dgm:pt modelId="{20F00901-3CF9-4130-80EA-8B3183AF7D28}">
      <dgm:prSet phldrT="[Text]"/>
      <dgm:spPr>
        <a:ln>
          <a:solidFill>
            <a:srgbClr val="FF0000"/>
          </a:solidFill>
        </a:ln>
      </dgm:spPr>
      <dgm:t>
        <a:bodyPr/>
        <a:lstStyle/>
        <a:p>
          <a:r>
            <a:rPr lang="en-IN" dirty="0" err="1"/>
            <a:t>Dsv</a:t>
          </a:r>
          <a:endParaRPr lang="en-IN" dirty="0"/>
        </a:p>
      </dgm:t>
    </dgm:pt>
    <dgm:pt modelId="{C12E47E8-258A-4566-A0D5-67AD5AB8795A}" type="parTrans" cxnId="{8D5DA398-D205-4E4D-8874-3353B28C5F9A}">
      <dgm:prSet/>
      <dgm:spPr/>
      <dgm:t>
        <a:bodyPr/>
        <a:lstStyle/>
        <a:p>
          <a:endParaRPr lang="en-IN"/>
        </a:p>
      </dgm:t>
    </dgm:pt>
    <dgm:pt modelId="{04219F80-F89E-49B0-861C-8CE34D6B5FF9}" type="sibTrans" cxnId="{8D5DA398-D205-4E4D-8874-3353B28C5F9A}">
      <dgm:prSet/>
      <dgm:spPr/>
      <dgm:t>
        <a:bodyPr/>
        <a:lstStyle/>
        <a:p>
          <a:endParaRPr lang="en-IN"/>
        </a:p>
      </dgm:t>
    </dgm:pt>
    <dgm:pt modelId="{209944E2-51B4-4288-A5B9-A404BF8FB9FC}">
      <dgm:prSet phldrT="[Text]" phldr="1"/>
      <dgm:spPr>
        <a:ln>
          <a:solidFill>
            <a:srgbClr val="FF0000"/>
          </a:solidFill>
        </a:ln>
      </dgm:spPr>
      <dgm:t>
        <a:bodyPr/>
        <a:lstStyle/>
        <a:p>
          <a:endParaRPr lang="en-IN"/>
        </a:p>
      </dgm:t>
    </dgm:pt>
    <dgm:pt modelId="{512AD462-9CE9-4C32-80E5-B56D4B8C8E1A}" type="parTrans" cxnId="{DA0DDCDE-2F70-445E-920B-2B91D00A42EA}">
      <dgm:prSet/>
      <dgm:spPr/>
      <dgm:t>
        <a:bodyPr/>
        <a:lstStyle/>
        <a:p>
          <a:endParaRPr lang="en-IN"/>
        </a:p>
      </dgm:t>
    </dgm:pt>
    <dgm:pt modelId="{DB0DED87-1BF0-4769-9D4E-87D0489D97DE}" type="sibTrans" cxnId="{DA0DDCDE-2F70-445E-920B-2B91D00A42EA}">
      <dgm:prSet/>
      <dgm:spPr/>
      <dgm:t>
        <a:bodyPr/>
        <a:lstStyle/>
        <a:p>
          <a:endParaRPr lang="en-IN"/>
        </a:p>
      </dgm:t>
    </dgm:pt>
    <dgm:pt modelId="{C3280F3B-B885-4411-8DE9-975F23E3DDA5}">
      <dgm:prSet phldrT="[Text]"/>
      <dgm:spPr>
        <a:ln>
          <a:solidFill>
            <a:srgbClr val="FF0000"/>
          </a:solidFill>
        </a:ln>
      </dgm:spPr>
      <dgm:t>
        <a:bodyPr/>
        <a:lstStyle/>
        <a:p>
          <a:endParaRPr lang="en-IN" dirty="0"/>
        </a:p>
      </dgm:t>
    </dgm:pt>
    <dgm:pt modelId="{BE6C5370-F2D3-420B-86E1-90767838C507}" type="parTrans" cxnId="{8441E4B0-7484-41D5-BD85-A52EF59165E2}">
      <dgm:prSet/>
      <dgm:spPr/>
      <dgm:t>
        <a:bodyPr/>
        <a:lstStyle/>
        <a:p>
          <a:endParaRPr lang="en-IN"/>
        </a:p>
      </dgm:t>
    </dgm:pt>
    <dgm:pt modelId="{100766B2-D00A-45BB-8048-4006E0AD39C9}" type="sibTrans" cxnId="{8441E4B0-7484-41D5-BD85-A52EF59165E2}">
      <dgm:prSet/>
      <dgm:spPr/>
      <dgm:t>
        <a:bodyPr/>
        <a:lstStyle/>
        <a:p>
          <a:endParaRPr lang="en-IN"/>
        </a:p>
      </dgm:t>
    </dgm:pt>
    <dgm:pt modelId="{C2149BC3-622F-4EB5-8C27-D2BC2CA2703A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IN" dirty="0"/>
            <a:t>Hinjewadi</a:t>
          </a:r>
        </a:p>
      </dgm:t>
    </dgm:pt>
    <dgm:pt modelId="{26DF0C6C-9207-4065-AA5D-617A40DF73D5}" type="parTrans" cxnId="{2F24932D-B5FD-4EF8-8CBD-E298480A4956}">
      <dgm:prSet/>
      <dgm:spPr/>
      <dgm:t>
        <a:bodyPr/>
        <a:lstStyle/>
        <a:p>
          <a:endParaRPr lang="en-IN"/>
        </a:p>
      </dgm:t>
    </dgm:pt>
    <dgm:pt modelId="{6FC0C977-9087-48CE-BE01-3D11A1860341}" type="sibTrans" cxnId="{2F24932D-B5FD-4EF8-8CBD-E298480A4956}">
      <dgm:prSet/>
      <dgm:spPr/>
      <dgm:t>
        <a:bodyPr/>
        <a:lstStyle/>
        <a:p>
          <a:endParaRPr lang="en-IN"/>
        </a:p>
      </dgm:t>
    </dgm:pt>
    <dgm:pt modelId="{FB28DE84-93C5-422B-9DAC-8B62A482E624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IN" dirty="0" err="1"/>
            <a:t>Balewadi</a:t>
          </a:r>
          <a:endParaRPr lang="en-IN" dirty="0"/>
        </a:p>
      </dgm:t>
    </dgm:pt>
    <dgm:pt modelId="{836A47FD-34AE-4870-8630-D721A3E7352C}" type="parTrans" cxnId="{F07E9434-DCBB-4858-B9D0-C48F175FEAEE}">
      <dgm:prSet/>
      <dgm:spPr/>
      <dgm:t>
        <a:bodyPr/>
        <a:lstStyle/>
        <a:p>
          <a:endParaRPr lang="en-IN"/>
        </a:p>
      </dgm:t>
    </dgm:pt>
    <dgm:pt modelId="{7F88F995-C0E6-4A46-9AA9-E4716EA348B0}" type="sibTrans" cxnId="{F07E9434-DCBB-4858-B9D0-C48F175FEAEE}">
      <dgm:prSet/>
      <dgm:spPr/>
      <dgm:t>
        <a:bodyPr/>
        <a:lstStyle/>
        <a:p>
          <a:endParaRPr lang="en-IN"/>
        </a:p>
      </dgm:t>
    </dgm:pt>
    <dgm:pt modelId="{04849C26-1328-4B58-B6DB-967AE22BAFF7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IN" dirty="0" err="1"/>
            <a:t>Fdbvkhdf</a:t>
          </a:r>
          <a:endParaRPr lang="en-IN" dirty="0"/>
        </a:p>
      </dgm:t>
    </dgm:pt>
    <dgm:pt modelId="{E3DCAB06-9D81-44E1-9EE8-EF2FA21638D7}" type="parTrans" cxnId="{9579EEEC-28A3-4429-9E9F-D444B4BD4BC5}">
      <dgm:prSet/>
      <dgm:spPr/>
      <dgm:t>
        <a:bodyPr/>
        <a:lstStyle/>
        <a:p>
          <a:endParaRPr lang="en-IN"/>
        </a:p>
      </dgm:t>
    </dgm:pt>
    <dgm:pt modelId="{B2D2D542-6FF1-4968-AFE6-20EBB3CF2529}" type="sibTrans" cxnId="{9579EEEC-28A3-4429-9E9F-D444B4BD4BC5}">
      <dgm:prSet/>
      <dgm:spPr/>
      <dgm:t>
        <a:bodyPr/>
        <a:lstStyle/>
        <a:p>
          <a:endParaRPr lang="en-IN"/>
        </a:p>
      </dgm:t>
    </dgm:pt>
    <dgm:pt modelId="{F6D4E714-E456-4B48-B1C9-C53400DA9D47}">
      <dgm:prSet/>
      <dgm:spPr>
        <a:ln>
          <a:solidFill>
            <a:srgbClr val="FF0000"/>
          </a:solidFill>
        </a:ln>
      </dgm:spPr>
      <dgm:t>
        <a:bodyPr/>
        <a:lstStyle/>
        <a:p>
          <a:endParaRPr lang="en-IN" dirty="0"/>
        </a:p>
      </dgm:t>
    </dgm:pt>
    <dgm:pt modelId="{BA64BE06-A08A-4F7D-8688-811CA817CF74}" type="parTrans" cxnId="{2DF190BE-A1E6-4DF2-8EA6-B80BB815E671}">
      <dgm:prSet/>
      <dgm:spPr/>
      <dgm:t>
        <a:bodyPr/>
        <a:lstStyle/>
        <a:p>
          <a:endParaRPr lang="en-IN"/>
        </a:p>
      </dgm:t>
    </dgm:pt>
    <dgm:pt modelId="{B58A2647-C270-4BBB-844C-C5BAD39E39E0}" type="sibTrans" cxnId="{2DF190BE-A1E6-4DF2-8EA6-B80BB815E671}">
      <dgm:prSet/>
      <dgm:spPr/>
      <dgm:t>
        <a:bodyPr/>
        <a:lstStyle/>
        <a:p>
          <a:endParaRPr lang="en-IN"/>
        </a:p>
      </dgm:t>
    </dgm:pt>
    <dgm:pt modelId="{18CBAB4C-4F98-4B0F-BB57-4E494B13C3C9}" type="pres">
      <dgm:prSet presAssocID="{443667A5-07DC-4C04-A905-3CCB647A545C}" presName="diagram" presStyleCnt="0">
        <dgm:presLayoutVars>
          <dgm:dir/>
          <dgm:animLvl val="lvl"/>
          <dgm:resizeHandles val="exact"/>
        </dgm:presLayoutVars>
      </dgm:prSet>
      <dgm:spPr/>
    </dgm:pt>
    <dgm:pt modelId="{12297899-846C-4E80-9D39-159860D28489}" type="pres">
      <dgm:prSet presAssocID="{344E3539-96AC-4AAA-8CA2-7D5363BB7753}" presName="compNode" presStyleCnt="0"/>
      <dgm:spPr/>
    </dgm:pt>
    <dgm:pt modelId="{963B3B14-C845-4D9D-9DF3-8B0AAC34170B}" type="pres">
      <dgm:prSet presAssocID="{344E3539-96AC-4AAA-8CA2-7D5363BB7753}" presName="childRect" presStyleLbl="bgAcc1" presStyleIdx="0" presStyleCnt="5">
        <dgm:presLayoutVars>
          <dgm:bulletEnabled val="1"/>
        </dgm:presLayoutVars>
      </dgm:prSet>
      <dgm:spPr/>
    </dgm:pt>
    <dgm:pt modelId="{C75741F8-2828-4E56-A063-40FFE73BDE41}" type="pres">
      <dgm:prSet presAssocID="{344E3539-96AC-4AAA-8CA2-7D5363BB775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D739D17-5D5A-4D93-9E94-D389A261523B}" type="pres">
      <dgm:prSet presAssocID="{344E3539-96AC-4AAA-8CA2-7D5363BB7753}" presName="parentRect" presStyleLbl="alignNode1" presStyleIdx="0" presStyleCnt="5"/>
      <dgm:spPr/>
    </dgm:pt>
    <dgm:pt modelId="{2163D6A4-7A12-423B-B377-94ABC2D86B18}" type="pres">
      <dgm:prSet presAssocID="{344E3539-96AC-4AAA-8CA2-7D5363BB7753}" presName="adorn" presStyleLbl="fgAccFollowNode1" presStyleIdx="0" presStyleCnt="5" custLinFactNeighborX="994" custLinFactNeighborY="-568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solidFill>
            <a:srgbClr val="FF0000"/>
          </a:solidFill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735DB575-67CA-40C8-B0B5-8139E7BE1B40}" type="pres">
      <dgm:prSet presAssocID="{CCB27C59-6254-438E-BD95-95F2EF013872}" presName="sibTrans" presStyleLbl="sibTrans2D1" presStyleIdx="0" presStyleCnt="0"/>
      <dgm:spPr/>
    </dgm:pt>
    <dgm:pt modelId="{15F44B49-F76C-407C-AA64-7D8DF0854C33}" type="pres">
      <dgm:prSet presAssocID="{7A40ACB6-A5AC-4E84-B529-00D5918DD6F6}" presName="compNode" presStyleCnt="0"/>
      <dgm:spPr/>
    </dgm:pt>
    <dgm:pt modelId="{5CC36334-250E-4C37-95E5-385583311F40}" type="pres">
      <dgm:prSet presAssocID="{7A40ACB6-A5AC-4E84-B529-00D5918DD6F6}" presName="childRect" presStyleLbl="bgAcc1" presStyleIdx="1" presStyleCnt="5">
        <dgm:presLayoutVars>
          <dgm:bulletEnabled val="1"/>
        </dgm:presLayoutVars>
      </dgm:prSet>
      <dgm:spPr/>
    </dgm:pt>
    <dgm:pt modelId="{B3C1CB59-4E94-4806-9462-F1D4FC8F85D8}" type="pres">
      <dgm:prSet presAssocID="{7A40ACB6-A5AC-4E84-B529-00D5918DD6F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8A04B6C-85E6-4BFA-B12E-43A9435F4BD0}" type="pres">
      <dgm:prSet presAssocID="{7A40ACB6-A5AC-4E84-B529-00D5918DD6F6}" presName="parentRect" presStyleLbl="alignNode1" presStyleIdx="1" presStyleCnt="5"/>
      <dgm:spPr/>
    </dgm:pt>
    <dgm:pt modelId="{78837A58-EA4E-4C73-A68A-E3EAC55FBED7}" type="pres">
      <dgm:prSet presAssocID="{7A40ACB6-A5AC-4E84-B529-00D5918DD6F6}" presName="adorn" presStyleLbl="fgAccFollowNod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solidFill>
            <a:srgbClr val="FF0000"/>
          </a:solidFill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D53CD2CD-1109-4D04-9FAD-D7EFA215EA74}" type="pres">
      <dgm:prSet presAssocID="{08320D79-EF67-4DDE-9B26-0132EE792E9C}" presName="sibTrans" presStyleLbl="sibTrans2D1" presStyleIdx="0" presStyleCnt="0"/>
      <dgm:spPr/>
    </dgm:pt>
    <dgm:pt modelId="{F516332E-B058-45DC-81BE-83AD63D42A52}" type="pres">
      <dgm:prSet presAssocID="{79927F7E-CD2C-494A-84A8-606B425652BC}" presName="compNode" presStyleCnt="0"/>
      <dgm:spPr/>
    </dgm:pt>
    <dgm:pt modelId="{1544B44F-8D45-4598-B85A-BE9904D5F6A0}" type="pres">
      <dgm:prSet presAssocID="{79927F7E-CD2C-494A-84A8-606B425652BC}" presName="childRect" presStyleLbl="bgAcc1" presStyleIdx="2" presStyleCnt="5">
        <dgm:presLayoutVars>
          <dgm:bulletEnabled val="1"/>
        </dgm:presLayoutVars>
      </dgm:prSet>
      <dgm:spPr/>
    </dgm:pt>
    <dgm:pt modelId="{AC450BE5-B5EC-40E3-B7F3-71A51AF47F56}" type="pres">
      <dgm:prSet presAssocID="{79927F7E-CD2C-494A-84A8-606B425652B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CF9F1E1-60DE-46C8-9196-2E36B73B6004}" type="pres">
      <dgm:prSet presAssocID="{79927F7E-CD2C-494A-84A8-606B425652BC}" presName="parentRect" presStyleLbl="alignNode1" presStyleIdx="2" presStyleCnt="5"/>
      <dgm:spPr/>
    </dgm:pt>
    <dgm:pt modelId="{786ED779-7B81-4E03-93FE-09FB6F30825D}" type="pres">
      <dgm:prSet presAssocID="{79927F7E-CD2C-494A-84A8-606B425652BC}" presName="adorn" presStyleLbl="fgAccFollowNod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solidFill>
            <a:srgbClr val="FF0000"/>
          </a:solidFill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135A1653-424A-40DB-A9B6-E961E54DB863}" type="pres">
      <dgm:prSet presAssocID="{C2CF4F19-DA8A-4BE9-91CA-AC37B94F5672}" presName="sibTrans" presStyleLbl="sibTrans2D1" presStyleIdx="0" presStyleCnt="0"/>
      <dgm:spPr/>
    </dgm:pt>
    <dgm:pt modelId="{BC82E7E7-3030-4089-B354-C3CBA8790E91}" type="pres">
      <dgm:prSet presAssocID="{C2149BC3-622F-4EB5-8C27-D2BC2CA2703A}" presName="compNode" presStyleCnt="0"/>
      <dgm:spPr/>
    </dgm:pt>
    <dgm:pt modelId="{A77980B6-3189-49D5-B153-2635FCDEA493}" type="pres">
      <dgm:prSet presAssocID="{C2149BC3-622F-4EB5-8C27-D2BC2CA2703A}" presName="childRect" presStyleLbl="bgAcc1" presStyleIdx="3" presStyleCnt="5">
        <dgm:presLayoutVars>
          <dgm:bulletEnabled val="1"/>
        </dgm:presLayoutVars>
      </dgm:prSet>
      <dgm:spPr/>
    </dgm:pt>
    <dgm:pt modelId="{2875203A-FCC7-4576-A2B7-9469EBB7F1AA}" type="pres">
      <dgm:prSet presAssocID="{C2149BC3-622F-4EB5-8C27-D2BC2CA2703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B2BBBA6-4DCF-4CD4-8B48-6FD288EA8F66}" type="pres">
      <dgm:prSet presAssocID="{C2149BC3-622F-4EB5-8C27-D2BC2CA2703A}" presName="parentRect" presStyleLbl="alignNode1" presStyleIdx="3" presStyleCnt="5"/>
      <dgm:spPr/>
    </dgm:pt>
    <dgm:pt modelId="{A0924336-4571-4598-8AFE-8B7538DF2CFE}" type="pres">
      <dgm:prSet presAssocID="{C2149BC3-622F-4EB5-8C27-D2BC2CA2703A}" presName="adorn" presStyleLbl="fgAccFollowNode1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solidFill>
            <a:srgbClr val="FF0000"/>
          </a:solidFill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A29F3D80-E977-42FE-9681-7D94BB532A5B}" type="pres">
      <dgm:prSet presAssocID="{6FC0C977-9087-48CE-BE01-3D11A1860341}" presName="sibTrans" presStyleLbl="sibTrans2D1" presStyleIdx="0" presStyleCnt="0"/>
      <dgm:spPr/>
    </dgm:pt>
    <dgm:pt modelId="{8D611D03-FC47-4C2F-B0E2-A8CBD1028F1C}" type="pres">
      <dgm:prSet presAssocID="{FB28DE84-93C5-422B-9DAC-8B62A482E624}" presName="compNode" presStyleCnt="0"/>
      <dgm:spPr/>
    </dgm:pt>
    <dgm:pt modelId="{F80ED872-1805-4386-8F38-84E05FBB9388}" type="pres">
      <dgm:prSet presAssocID="{FB28DE84-93C5-422B-9DAC-8B62A482E624}" presName="childRect" presStyleLbl="bgAcc1" presStyleIdx="4" presStyleCnt="5">
        <dgm:presLayoutVars>
          <dgm:bulletEnabled val="1"/>
        </dgm:presLayoutVars>
      </dgm:prSet>
      <dgm:spPr>
        <a:ln>
          <a:solidFill>
            <a:srgbClr val="FF0000"/>
          </a:solidFill>
        </a:ln>
      </dgm:spPr>
    </dgm:pt>
    <dgm:pt modelId="{76D81B02-75F2-4B5C-B693-3A24579886CB}" type="pres">
      <dgm:prSet presAssocID="{FB28DE84-93C5-422B-9DAC-8B62A482E62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6858A44-3FA9-4ECD-B6B1-615FEDD2338B}" type="pres">
      <dgm:prSet presAssocID="{FB28DE84-93C5-422B-9DAC-8B62A482E624}" presName="parentRect" presStyleLbl="alignNode1" presStyleIdx="4" presStyleCnt="5"/>
      <dgm:spPr/>
    </dgm:pt>
    <dgm:pt modelId="{1646606B-6C77-4330-8F9C-761EC4FCC383}" type="pres">
      <dgm:prSet presAssocID="{FB28DE84-93C5-422B-9DAC-8B62A482E624}" presName="adorn" presStyleLbl="fgAccFollowNod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solidFill>
            <a:srgbClr val="FF0000"/>
          </a:solidFill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</dgm:ptLst>
  <dgm:cxnLst>
    <dgm:cxn modelId="{AC408C0F-9540-4D86-A013-3E337339DB7A}" type="presOf" srcId="{79927F7E-CD2C-494A-84A8-606B425652BC}" destId="{AC450BE5-B5EC-40E3-B7F3-71A51AF47F56}" srcOrd="0" destOrd="0" presId="urn:microsoft.com/office/officeart/2005/8/layout/bList2"/>
    <dgm:cxn modelId="{7A08AB21-7235-406F-867E-5A2A4C229AEF}" type="presOf" srcId="{6FC0C977-9087-48CE-BE01-3D11A1860341}" destId="{A29F3D80-E977-42FE-9681-7D94BB532A5B}" srcOrd="0" destOrd="0" presId="urn:microsoft.com/office/officeart/2005/8/layout/bList2"/>
    <dgm:cxn modelId="{6A2A1B24-C8F6-4B94-A0C6-FA53ED9528FE}" type="presOf" srcId="{443667A5-07DC-4C04-A905-3CCB647A545C}" destId="{18CBAB4C-4F98-4B0F-BB57-4E494B13C3C9}" srcOrd="0" destOrd="0" presId="urn:microsoft.com/office/officeart/2005/8/layout/bList2"/>
    <dgm:cxn modelId="{F0E5BB24-AA77-4D2C-BE08-56462031146B}" type="presOf" srcId="{803AF06A-0052-4DF2-BACD-13F5BE2A0FFB}" destId="{5CC36334-250E-4C37-95E5-385583311F40}" srcOrd="0" destOrd="1" presId="urn:microsoft.com/office/officeart/2005/8/layout/bList2"/>
    <dgm:cxn modelId="{86C48A27-9C70-4E68-95E1-58F62563A37E}" type="presOf" srcId="{C3280F3B-B885-4411-8DE9-975F23E3DDA5}" destId="{1544B44F-8D45-4598-B85A-BE9904D5F6A0}" srcOrd="0" destOrd="1" presId="urn:microsoft.com/office/officeart/2005/8/layout/bList2"/>
    <dgm:cxn modelId="{2F24932D-B5FD-4EF8-8CBD-E298480A4956}" srcId="{443667A5-07DC-4C04-A905-3CCB647A545C}" destId="{C2149BC3-622F-4EB5-8C27-D2BC2CA2703A}" srcOrd="3" destOrd="0" parTransId="{26DF0C6C-9207-4065-AA5D-617A40DF73D5}" sibTransId="{6FC0C977-9087-48CE-BE01-3D11A1860341}"/>
    <dgm:cxn modelId="{F1A3CB2F-246A-4402-AA60-D0CAFA820B96}" type="presOf" srcId="{FB28DE84-93C5-422B-9DAC-8B62A482E624}" destId="{76D81B02-75F2-4B5C-B693-3A24579886CB}" srcOrd="0" destOrd="0" presId="urn:microsoft.com/office/officeart/2005/8/layout/bList2"/>
    <dgm:cxn modelId="{F07E9434-DCBB-4858-B9D0-C48F175FEAEE}" srcId="{443667A5-07DC-4C04-A905-3CCB647A545C}" destId="{FB28DE84-93C5-422B-9DAC-8B62A482E624}" srcOrd="4" destOrd="0" parTransId="{836A47FD-34AE-4870-8630-D721A3E7352C}" sibTransId="{7F88F995-C0E6-4A46-9AA9-E4716EA348B0}"/>
    <dgm:cxn modelId="{C850D33E-2653-46B6-ABF1-D229789EEF79}" type="presOf" srcId="{FB28DE84-93C5-422B-9DAC-8B62A482E624}" destId="{46858A44-3FA9-4ECD-B6B1-615FEDD2338B}" srcOrd="1" destOrd="0" presId="urn:microsoft.com/office/officeart/2005/8/layout/bList2"/>
    <dgm:cxn modelId="{9ED0023F-6D1B-4A2C-BD36-60659FA9AD7E}" srcId="{7A40ACB6-A5AC-4E84-B529-00D5918DD6F6}" destId="{803AF06A-0052-4DF2-BACD-13F5BE2A0FFB}" srcOrd="1" destOrd="0" parTransId="{C0584CA0-B6F4-44E5-9574-BFE90DE69DB4}" sibTransId="{8A9AE9DA-EF20-4E1E-A0E6-2A1F5ACE512F}"/>
    <dgm:cxn modelId="{86453F60-4362-422D-81DA-86B8FA1E2FE3}" srcId="{344E3539-96AC-4AAA-8CA2-7D5363BB7753}" destId="{09825C89-F780-4DEF-8513-CB7A4FBD39F2}" srcOrd="1" destOrd="0" parTransId="{F5D92310-17AF-4844-838E-9D0E35A7D94B}" sibTransId="{9F3D1938-53EB-4348-ADF4-A05A9434BB41}"/>
    <dgm:cxn modelId="{354C2D43-776C-4BDF-9972-FA38F896845C}" type="presOf" srcId="{C2149BC3-622F-4EB5-8C27-D2BC2CA2703A}" destId="{2875203A-FCC7-4576-A2B7-9469EBB7F1AA}" srcOrd="0" destOrd="0" presId="urn:microsoft.com/office/officeart/2005/8/layout/bList2"/>
    <dgm:cxn modelId="{6BB17047-AF8F-41C3-846B-56D0737A2044}" srcId="{344E3539-96AC-4AAA-8CA2-7D5363BB7753}" destId="{8FED5187-6718-4F0C-8748-8587632A3434}" srcOrd="0" destOrd="0" parTransId="{B18B943A-27F3-471B-A561-6E764E1E187D}" sibTransId="{65B9BEC0-FEF7-4A2E-B694-9564F9C1A81F}"/>
    <dgm:cxn modelId="{0A19C26C-3B30-48C8-93A2-E59FAB3A153D}" type="presOf" srcId="{7A40ACB6-A5AC-4E84-B529-00D5918DD6F6}" destId="{B3C1CB59-4E94-4806-9462-F1D4FC8F85D8}" srcOrd="0" destOrd="0" presId="urn:microsoft.com/office/officeart/2005/8/layout/bList2"/>
    <dgm:cxn modelId="{37E93D6F-51CC-4942-9BF7-A688A3CC64B7}" type="presOf" srcId="{F6D4E714-E456-4B48-B1C9-C53400DA9D47}" destId="{A77980B6-3189-49D5-B153-2635FCDEA493}" srcOrd="0" destOrd="1" presId="urn:microsoft.com/office/officeart/2005/8/layout/bList2"/>
    <dgm:cxn modelId="{EC329050-1CFC-4D4E-B3AC-2B89B6A81C4B}" type="presOf" srcId="{79927F7E-CD2C-494A-84A8-606B425652BC}" destId="{8CF9F1E1-60DE-46C8-9196-2E36B73B6004}" srcOrd="1" destOrd="0" presId="urn:microsoft.com/office/officeart/2005/8/layout/bList2"/>
    <dgm:cxn modelId="{ABCB6074-923B-4B54-8234-A6E9C2E4DDFF}" srcId="{443667A5-07DC-4C04-A905-3CCB647A545C}" destId="{79927F7E-CD2C-494A-84A8-606B425652BC}" srcOrd="2" destOrd="0" parTransId="{F6A9FCAA-179B-4E20-83B4-88480DF06D2C}" sibTransId="{C2CF4F19-DA8A-4BE9-91CA-AC37B94F5672}"/>
    <dgm:cxn modelId="{70E78D85-A0A6-4B2E-9B9E-9B6B5EA8CCA6}" type="presOf" srcId="{344E3539-96AC-4AAA-8CA2-7D5363BB7753}" destId="{1D739D17-5D5A-4D93-9E94-D389A261523B}" srcOrd="1" destOrd="0" presId="urn:microsoft.com/office/officeart/2005/8/layout/bList2"/>
    <dgm:cxn modelId="{C20CDF8A-E6AF-4871-A10B-A66FA751D00B}" srcId="{443667A5-07DC-4C04-A905-3CCB647A545C}" destId="{344E3539-96AC-4AAA-8CA2-7D5363BB7753}" srcOrd="0" destOrd="0" parTransId="{8EC6129D-2711-494B-809C-316CFB575EFD}" sibTransId="{CCB27C59-6254-438E-BD95-95F2EF013872}"/>
    <dgm:cxn modelId="{3961098C-4B80-49D2-818A-22F3CF4C84A4}" srcId="{7A40ACB6-A5AC-4E84-B529-00D5918DD6F6}" destId="{E02F54F1-3B13-45DF-A78B-D80DC418AAB5}" srcOrd="0" destOrd="0" parTransId="{94C7309A-8C81-4794-B0BE-4B65EF154824}" sibTransId="{6D34C646-1D07-41FB-A1C6-087868C346BF}"/>
    <dgm:cxn modelId="{8815CD8C-998B-4D6A-89E3-FCA60E58D963}" type="presOf" srcId="{E02F54F1-3B13-45DF-A78B-D80DC418AAB5}" destId="{5CC36334-250E-4C37-95E5-385583311F40}" srcOrd="0" destOrd="0" presId="urn:microsoft.com/office/officeart/2005/8/layout/bList2"/>
    <dgm:cxn modelId="{F1C4D393-0C72-413A-8977-B9890353339E}" type="presOf" srcId="{08320D79-EF67-4DDE-9B26-0132EE792E9C}" destId="{D53CD2CD-1109-4D04-9FAD-D7EFA215EA74}" srcOrd="0" destOrd="0" presId="urn:microsoft.com/office/officeart/2005/8/layout/bList2"/>
    <dgm:cxn modelId="{C4906D95-7525-4681-8273-53E84029837B}" type="presOf" srcId="{20F00901-3CF9-4130-80EA-8B3183AF7D28}" destId="{1544B44F-8D45-4598-B85A-BE9904D5F6A0}" srcOrd="0" destOrd="0" presId="urn:microsoft.com/office/officeart/2005/8/layout/bList2"/>
    <dgm:cxn modelId="{8D5DA398-D205-4E4D-8874-3353B28C5F9A}" srcId="{79927F7E-CD2C-494A-84A8-606B425652BC}" destId="{20F00901-3CF9-4130-80EA-8B3183AF7D28}" srcOrd="0" destOrd="0" parTransId="{C12E47E8-258A-4566-A0D5-67AD5AB8795A}" sibTransId="{04219F80-F89E-49B0-861C-8CE34D6B5FF9}"/>
    <dgm:cxn modelId="{B20D3399-9DC5-4862-805D-759A101759A8}" type="presOf" srcId="{04849C26-1328-4B58-B6DB-967AE22BAFF7}" destId="{A77980B6-3189-49D5-B153-2635FCDEA493}" srcOrd="0" destOrd="0" presId="urn:microsoft.com/office/officeart/2005/8/layout/bList2"/>
    <dgm:cxn modelId="{DD7338A8-C1EC-4948-BC6B-6C80D84F80A6}" srcId="{443667A5-07DC-4C04-A905-3CCB647A545C}" destId="{7A40ACB6-A5AC-4E84-B529-00D5918DD6F6}" srcOrd="1" destOrd="0" parTransId="{9F0FABBB-3894-48AF-8272-5E4F0DA35D0E}" sibTransId="{08320D79-EF67-4DDE-9B26-0132EE792E9C}"/>
    <dgm:cxn modelId="{7EF095AB-742D-431B-AA1F-E626FCF86CD3}" type="presOf" srcId="{8FED5187-6718-4F0C-8748-8587632A3434}" destId="{963B3B14-C845-4D9D-9DF3-8B0AAC34170B}" srcOrd="0" destOrd="0" presId="urn:microsoft.com/office/officeart/2005/8/layout/bList2"/>
    <dgm:cxn modelId="{0FF3EAAC-06DE-484B-B17C-03DBEE93D1D0}" type="presOf" srcId="{09825C89-F780-4DEF-8513-CB7A4FBD39F2}" destId="{963B3B14-C845-4D9D-9DF3-8B0AAC34170B}" srcOrd="0" destOrd="1" presId="urn:microsoft.com/office/officeart/2005/8/layout/bList2"/>
    <dgm:cxn modelId="{8441E4B0-7484-41D5-BD85-A52EF59165E2}" srcId="{79927F7E-CD2C-494A-84A8-606B425652BC}" destId="{C3280F3B-B885-4411-8DE9-975F23E3DDA5}" srcOrd="1" destOrd="0" parTransId="{BE6C5370-F2D3-420B-86E1-90767838C507}" sibTransId="{100766B2-D00A-45BB-8048-4006E0AD39C9}"/>
    <dgm:cxn modelId="{2C5E7DB6-0609-4981-B865-F5AB3ADCABF6}" type="presOf" srcId="{209944E2-51B4-4288-A5B9-A404BF8FB9FC}" destId="{1544B44F-8D45-4598-B85A-BE9904D5F6A0}" srcOrd="0" destOrd="2" presId="urn:microsoft.com/office/officeart/2005/8/layout/bList2"/>
    <dgm:cxn modelId="{2DF190BE-A1E6-4DF2-8EA6-B80BB815E671}" srcId="{C2149BC3-622F-4EB5-8C27-D2BC2CA2703A}" destId="{F6D4E714-E456-4B48-B1C9-C53400DA9D47}" srcOrd="1" destOrd="0" parTransId="{BA64BE06-A08A-4F7D-8688-811CA817CF74}" sibTransId="{B58A2647-C270-4BBB-844C-C5BAD39E39E0}"/>
    <dgm:cxn modelId="{4AA2A9C3-48B8-4117-9DC8-3103B8601843}" type="presOf" srcId="{C2149BC3-622F-4EB5-8C27-D2BC2CA2703A}" destId="{4B2BBBA6-4DCF-4CD4-8B48-6FD288EA8F66}" srcOrd="1" destOrd="0" presId="urn:microsoft.com/office/officeart/2005/8/layout/bList2"/>
    <dgm:cxn modelId="{891B5DDD-DD3D-4D01-9F48-097B41190B17}" type="presOf" srcId="{C2CF4F19-DA8A-4BE9-91CA-AC37B94F5672}" destId="{135A1653-424A-40DB-A9B6-E961E54DB863}" srcOrd="0" destOrd="0" presId="urn:microsoft.com/office/officeart/2005/8/layout/bList2"/>
    <dgm:cxn modelId="{D92E15DE-5B1D-4046-A597-3CCC916D5F3C}" type="presOf" srcId="{344E3539-96AC-4AAA-8CA2-7D5363BB7753}" destId="{C75741F8-2828-4E56-A063-40FFE73BDE41}" srcOrd="0" destOrd="0" presId="urn:microsoft.com/office/officeart/2005/8/layout/bList2"/>
    <dgm:cxn modelId="{DA0DDCDE-2F70-445E-920B-2B91D00A42EA}" srcId="{79927F7E-CD2C-494A-84A8-606B425652BC}" destId="{209944E2-51B4-4288-A5B9-A404BF8FB9FC}" srcOrd="2" destOrd="0" parTransId="{512AD462-9CE9-4C32-80E5-B56D4B8C8E1A}" sibTransId="{DB0DED87-1BF0-4769-9D4E-87D0489D97DE}"/>
    <dgm:cxn modelId="{799C8AE9-8447-4AA6-B346-3AAF0950B5E1}" type="presOf" srcId="{7A40ACB6-A5AC-4E84-B529-00D5918DD6F6}" destId="{98A04B6C-85E6-4BFA-B12E-43A9435F4BD0}" srcOrd="1" destOrd="0" presId="urn:microsoft.com/office/officeart/2005/8/layout/bList2"/>
    <dgm:cxn modelId="{9579EEEC-28A3-4429-9E9F-D444B4BD4BC5}" srcId="{C2149BC3-622F-4EB5-8C27-D2BC2CA2703A}" destId="{04849C26-1328-4B58-B6DB-967AE22BAFF7}" srcOrd="0" destOrd="0" parTransId="{E3DCAB06-9D81-44E1-9EE8-EF2FA21638D7}" sibTransId="{B2D2D542-6FF1-4968-AFE6-20EBB3CF2529}"/>
    <dgm:cxn modelId="{225E43EF-C080-4AA5-9909-2F3C7691F190}" type="presOf" srcId="{CCB27C59-6254-438E-BD95-95F2EF013872}" destId="{735DB575-67CA-40C8-B0B5-8139E7BE1B40}" srcOrd="0" destOrd="0" presId="urn:microsoft.com/office/officeart/2005/8/layout/bList2"/>
    <dgm:cxn modelId="{A5485E7A-0F3B-41D0-AE0D-C76D56B8DCC7}" type="presParOf" srcId="{18CBAB4C-4F98-4B0F-BB57-4E494B13C3C9}" destId="{12297899-846C-4E80-9D39-159860D28489}" srcOrd="0" destOrd="0" presId="urn:microsoft.com/office/officeart/2005/8/layout/bList2"/>
    <dgm:cxn modelId="{6E7AAA87-5297-4272-AF3B-64CD6DCE2A99}" type="presParOf" srcId="{12297899-846C-4E80-9D39-159860D28489}" destId="{963B3B14-C845-4D9D-9DF3-8B0AAC34170B}" srcOrd="0" destOrd="0" presId="urn:microsoft.com/office/officeart/2005/8/layout/bList2"/>
    <dgm:cxn modelId="{9BF9A130-D57D-4443-BBD2-71B146BC2354}" type="presParOf" srcId="{12297899-846C-4E80-9D39-159860D28489}" destId="{C75741F8-2828-4E56-A063-40FFE73BDE41}" srcOrd="1" destOrd="0" presId="urn:microsoft.com/office/officeart/2005/8/layout/bList2"/>
    <dgm:cxn modelId="{564DA5FA-9AAC-4F28-A466-561B8DB9F2D6}" type="presParOf" srcId="{12297899-846C-4E80-9D39-159860D28489}" destId="{1D739D17-5D5A-4D93-9E94-D389A261523B}" srcOrd="2" destOrd="0" presId="urn:microsoft.com/office/officeart/2005/8/layout/bList2"/>
    <dgm:cxn modelId="{793D770E-C4CC-4FEE-BAE5-C10ED3CC1922}" type="presParOf" srcId="{12297899-846C-4E80-9D39-159860D28489}" destId="{2163D6A4-7A12-423B-B377-94ABC2D86B18}" srcOrd="3" destOrd="0" presId="urn:microsoft.com/office/officeart/2005/8/layout/bList2"/>
    <dgm:cxn modelId="{DDF854FF-1492-4EEC-9DA8-09BB6E444F06}" type="presParOf" srcId="{18CBAB4C-4F98-4B0F-BB57-4E494B13C3C9}" destId="{735DB575-67CA-40C8-B0B5-8139E7BE1B40}" srcOrd="1" destOrd="0" presId="urn:microsoft.com/office/officeart/2005/8/layout/bList2"/>
    <dgm:cxn modelId="{6104D404-8570-4780-A71E-2407A43BDB9F}" type="presParOf" srcId="{18CBAB4C-4F98-4B0F-BB57-4E494B13C3C9}" destId="{15F44B49-F76C-407C-AA64-7D8DF0854C33}" srcOrd="2" destOrd="0" presId="urn:microsoft.com/office/officeart/2005/8/layout/bList2"/>
    <dgm:cxn modelId="{32B2BE54-AE39-4F15-9C03-2207C6C65B9B}" type="presParOf" srcId="{15F44B49-F76C-407C-AA64-7D8DF0854C33}" destId="{5CC36334-250E-4C37-95E5-385583311F40}" srcOrd="0" destOrd="0" presId="urn:microsoft.com/office/officeart/2005/8/layout/bList2"/>
    <dgm:cxn modelId="{37B0DA78-3CB9-4FF4-8151-7D74A50E0AEA}" type="presParOf" srcId="{15F44B49-F76C-407C-AA64-7D8DF0854C33}" destId="{B3C1CB59-4E94-4806-9462-F1D4FC8F85D8}" srcOrd="1" destOrd="0" presId="urn:microsoft.com/office/officeart/2005/8/layout/bList2"/>
    <dgm:cxn modelId="{00799A9D-5484-4538-A577-EA23E1490DCB}" type="presParOf" srcId="{15F44B49-F76C-407C-AA64-7D8DF0854C33}" destId="{98A04B6C-85E6-4BFA-B12E-43A9435F4BD0}" srcOrd="2" destOrd="0" presId="urn:microsoft.com/office/officeart/2005/8/layout/bList2"/>
    <dgm:cxn modelId="{7BD44DA4-2B4F-472C-B308-3C19B5A87F51}" type="presParOf" srcId="{15F44B49-F76C-407C-AA64-7D8DF0854C33}" destId="{78837A58-EA4E-4C73-A68A-E3EAC55FBED7}" srcOrd="3" destOrd="0" presId="urn:microsoft.com/office/officeart/2005/8/layout/bList2"/>
    <dgm:cxn modelId="{8C4B6E00-3D64-4628-B3D1-74C8411A3D46}" type="presParOf" srcId="{18CBAB4C-4F98-4B0F-BB57-4E494B13C3C9}" destId="{D53CD2CD-1109-4D04-9FAD-D7EFA215EA74}" srcOrd="3" destOrd="0" presId="urn:microsoft.com/office/officeart/2005/8/layout/bList2"/>
    <dgm:cxn modelId="{7C911AB1-E072-449E-80B5-36FA8E895199}" type="presParOf" srcId="{18CBAB4C-4F98-4B0F-BB57-4E494B13C3C9}" destId="{F516332E-B058-45DC-81BE-83AD63D42A52}" srcOrd="4" destOrd="0" presId="urn:microsoft.com/office/officeart/2005/8/layout/bList2"/>
    <dgm:cxn modelId="{B256EEC0-EB1A-4A2D-AE0A-24A95F8F4791}" type="presParOf" srcId="{F516332E-B058-45DC-81BE-83AD63D42A52}" destId="{1544B44F-8D45-4598-B85A-BE9904D5F6A0}" srcOrd="0" destOrd="0" presId="urn:microsoft.com/office/officeart/2005/8/layout/bList2"/>
    <dgm:cxn modelId="{7F87C3A7-7328-4F04-AE53-221FBC28F3EC}" type="presParOf" srcId="{F516332E-B058-45DC-81BE-83AD63D42A52}" destId="{AC450BE5-B5EC-40E3-B7F3-71A51AF47F56}" srcOrd="1" destOrd="0" presId="urn:microsoft.com/office/officeart/2005/8/layout/bList2"/>
    <dgm:cxn modelId="{F7AC5A4D-A6A6-4F76-8269-BD798333760F}" type="presParOf" srcId="{F516332E-B058-45DC-81BE-83AD63D42A52}" destId="{8CF9F1E1-60DE-46C8-9196-2E36B73B6004}" srcOrd="2" destOrd="0" presId="urn:microsoft.com/office/officeart/2005/8/layout/bList2"/>
    <dgm:cxn modelId="{C2EF18B9-D92E-47AC-BA89-D58B64AD3FB0}" type="presParOf" srcId="{F516332E-B058-45DC-81BE-83AD63D42A52}" destId="{786ED779-7B81-4E03-93FE-09FB6F30825D}" srcOrd="3" destOrd="0" presId="urn:microsoft.com/office/officeart/2005/8/layout/bList2"/>
    <dgm:cxn modelId="{F720E352-1D14-41D1-839F-A3F3A8DD5BCC}" type="presParOf" srcId="{18CBAB4C-4F98-4B0F-BB57-4E494B13C3C9}" destId="{135A1653-424A-40DB-A9B6-E961E54DB863}" srcOrd="5" destOrd="0" presId="urn:microsoft.com/office/officeart/2005/8/layout/bList2"/>
    <dgm:cxn modelId="{83DE8F70-8C9D-4EC6-BE76-36032169F0E7}" type="presParOf" srcId="{18CBAB4C-4F98-4B0F-BB57-4E494B13C3C9}" destId="{BC82E7E7-3030-4089-B354-C3CBA8790E91}" srcOrd="6" destOrd="0" presId="urn:microsoft.com/office/officeart/2005/8/layout/bList2"/>
    <dgm:cxn modelId="{A2ED950B-EF5D-4BB6-A264-AE13FAD1C62A}" type="presParOf" srcId="{BC82E7E7-3030-4089-B354-C3CBA8790E91}" destId="{A77980B6-3189-49D5-B153-2635FCDEA493}" srcOrd="0" destOrd="0" presId="urn:microsoft.com/office/officeart/2005/8/layout/bList2"/>
    <dgm:cxn modelId="{87987D62-0CF8-492C-BA58-0214C367CD20}" type="presParOf" srcId="{BC82E7E7-3030-4089-B354-C3CBA8790E91}" destId="{2875203A-FCC7-4576-A2B7-9469EBB7F1AA}" srcOrd="1" destOrd="0" presId="urn:microsoft.com/office/officeart/2005/8/layout/bList2"/>
    <dgm:cxn modelId="{5CFC0E8C-8BF6-4EB2-8E91-8F814C0BF096}" type="presParOf" srcId="{BC82E7E7-3030-4089-B354-C3CBA8790E91}" destId="{4B2BBBA6-4DCF-4CD4-8B48-6FD288EA8F66}" srcOrd="2" destOrd="0" presId="urn:microsoft.com/office/officeart/2005/8/layout/bList2"/>
    <dgm:cxn modelId="{D0431A91-CD9A-46D9-9016-4C9E9C0EBD8D}" type="presParOf" srcId="{BC82E7E7-3030-4089-B354-C3CBA8790E91}" destId="{A0924336-4571-4598-8AFE-8B7538DF2CFE}" srcOrd="3" destOrd="0" presId="urn:microsoft.com/office/officeart/2005/8/layout/bList2"/>
    <dgm:cxn modelId="{78131494-12C2-4AC5-9335-AC96CA87F36F}" type="presParOf" srcId="{18CBAB4C-4F98-4B0F-BB57-4E494B13C3C9}" destId="{A29F3D80-E977-42FE-9681-7D94BB532A5B}" srcOrd="7" destOrd="0" presId="urn:microsoft.com/office/officeart/2005/8/layout/bList2"/>
    <dgm:cxn modelId="{CB616A4C-7050-4DF7-B467-82E9E1FE2C01}" type="presParOf" srcId="{18CBAB4C-4F98-4B0F-BB57-4E494B13C3C9}" destId="{8D611D03-FC47-4C2F-B0E2-A8CBD1028F1C}" srcOrd="8" destOrd="0" presId="urn:microsoft.com/office/officeart/2005/8/layout/bList2"/>
    <dgm:cxn modelId="{81B68926-7D22-4778-AE1A-06F4D0E299A4}" type="presParOf" srcId="{8D611D03-FC47-4C2F-B0E2-A8CBD1028F1C}" destId="{F80ED872-1805-4386-8F38-84E05FBB9388}" srcOrd="0" destOrd="0" presId="urn:microsoft.com/office/officeart/2005/8/layout/bList2"/>
    <dgm:cxn modelId="{D0FC9D66-D4B7-4371-B03C-5AA5815716BB}" type="presParOf" srcId="{8D611D03-FC47-4C2F-B0E2-A8CBD1028F1C}" destId="{76D81B02-75F2-4B5C-B693-3A24579886CB}" srcOrd="1" destOrd="0" presId="urn:microsoft.com/office/officeart/2005/8/layout/bList2"/>
    <dgm:cxn modelId="{40AD082A-9678-4C64-9C91-6F68D10990B9}" type="presParOf" srcId="{8D611D03-FC47-4C2F-B0E2-A8CBD1028F1C}" destId="{46858A44-3FA9-4ECD-B6B1-615FEDD2338B}" srcOrd="2" destOrd="0" presId="urn:microsoft.com/office/officeart/2005/8/layout/bList2"/>
    <dgm:cxn modelId="{F4CEB262-00A8-4445-BD69-480A20818C38}" type="presParOf" srcId="{8D611D03-FC47-4C2F-B0E2-A8CBD1028F1C}" destId="{1646606B-6C77-4330-8F9C-761EC4FCC383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761D2-88B4-4BB7-BA2D-C80D113BC905}">
      <dsp:nvSpPr>
        <dsp:cNvPr id="0" name=""/>
        <dsp:cNvSpPr/>
      </dsp:nvSpPr>
      <dsp:spPr>
        <a:xfrm>
          <a:off x="0" y="425"/>
          <a:ext cx="6331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198E9-AAE1-44AA-A215-D02E5A507942}">
      <dsp:nvSpPr>
        <dsp:cNvPr id="0" name=""/>
        <dsp:cNvSpPr/>
      </dsp:nvSpPr>
      <dsp:spPr>
        <a:xfrm>
          <a:off x="0" y="425"/>
          <a:ext cx="6331360" cy="497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ndalus" panose="02020603050405020304" pitchFamily="18" charset="-78"/>
              <a:cs typeface="Andalus" panose="02020603050405020304" pitchFamily="18" charset="-78"/>
            </a:rPr>
            <a:t>Pick and drop service</a:t>
          </a:r>
        </a:p>
      </dsp:txBody>
      <dsp:txXfrm>
        <a:off x="0" y="425"/>
        <a:ext cx="6331360" cy="497269"/>
      </dsp:txXfrm>
    </dsp:sp>
    <dsp:sp modelId="{411D1A7D-ADD3-427C-BB6A-4A41008DE752}">
      <dsp:nvSpPr>
        <dsp:cNvPr id="0" name=""/>
        <dsp:cNvSpPr/>
      </dsp:nvSpPr>
      <dsp:spPr>
        <a:xfrm>
          <a:off x="0" y="497694"/>
          <a:ext cx="6331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491C6-3322-4330-A256-6B2756AB8FE5}">
      <dsp:nvSpPr>
        <dsp:cNvPr id="0" name=""/>
        <dsp:cNvSpPr/>
      </dsp:nvSpPr>
      <dsp:spPr>
        <a:xfrm>
          <a:off x="0" y="497694"/>
          <a:ext cx="6331360" cy="497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ndalus" panose="02020603050405020304" pitchFamily="18" charset="-78"/>
              <a:cs typeface="Andalus" panose="02020603050405020304" pitchFamily="18" charset="-78"/>
            </a:rPr>
            <a:t>Food Delivery ,Groceries </a:t>
          </a:r>
        </a:p>
      </dsp:txBody>
      <dsp:txXfrm>
        <a:off x="0" y="497694"/>
        <a:ext cx="6331360" cy="497269"/>
      </dsp:txXfrm>
    </dsp:sp>
    <dsp:sp modelId="{F59868EB-56A2-4481-8A74-2D3039387F03}">
      <dsp:nvSpPr>
        <dsp:cNvPr id="0" name=""/>
        <dsp:cNvSpPr/>
      </dsp:nvSpPr>
      <dsp:spPr>
        <a:xfrm>
          <a:off x="0" y="994963"/>
          <a:ext cx="6331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00DFE-00A0-44AB-B118-60D12AB582BE}">
      <dsp:nvSpPr>
        <dsp:cNvPr id="0" name=""/>
        <dsp:cNvSpPr/>
      </dsp:nvSpPr>
      <dsp:spPr>
        <a:xfrm>
          <a:off x="0" y="994963"/>
          <a:ext cx="6331360" cy="497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ndalus" panose="02020603050405020304" pitchFamily="18" charset="-78"/>
              <a:cs typeface="Andalus" panose="02020603050405020304" pitchFamily="18" charset="-78"/>
            </a:rPr>
            <a:t>Gift and </a:t>
          </a:r>
          <a:r>
            <a:rPr lang="en-US" sz="2300" kern="1200" dirty="0" err="1">
              <a:latin typeface="Andalus" panose="02020603050405020304" pitchFamily="18" charset="-78"/>
              <a:cs typeface="Andalus" panose="02020603050405020304" pitchFamily="18" charset="-78"/>
            </a:rPr>
            <a:t>paan</a:t>
          </a:r>
          <a:r>
            <a:rPr lang="en-US" sz="2300" kern="1200" dirty="0">
              <a:latin typeface="Andalus" panose="02020603050405020304" pitchFamily="18" charset="-78"/>
              <a:cs typeface="Andalus" panose="02020603050405020304" pitchFamily="18" charset="-78"/>
            </a:rPr>
            <a:t> shop</a:t>
          </a:r>
        </a:p>
      </dsp:txBody>
      <dsp:txXfrm>
        <a:off x="0" y="994963"/>
        <a:ext cx="6331360" cy="497269"/>
      </dsp:txXfrm>
    </dsp:sp>
    <dsp:sp modelId="{D3465313-9697-4BCF-8112-BACD8C79445E}">
      <dsp:nvSpPr>
        <dsp:cNvPr id="0" name=""/>
        <dsp:cNvSpPr/>
      </dsp:nvSpPr>
      <dsp:spPr>
        <a:xfrm>
          <a:off x="0" y="1492232"/>
          <a:ext cx="6331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027B6-7B71-412C-A937-5AF319F8861F}">
      <dsp:nvSpPr>
        <dsp:cNvPr id="0" name=""/>
        <dsp:cNvSpPr/>
      </dsp:nvSpPr>
      <dsp:spPr>
        <a:xfrm>
          <a:off x="0" y="1492232"/>
          <a:ext cx="6331360" cy="497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ndalus" panose="02020603050405020304" pitchFamily="18" charset="-78"/>
              <a:cs typeface="Andalus" panose="02020603050405020304" pitchFamily="18" charset="-78"/>
            </a:rPr>
            <a:t>Health and wellness, Medicine Supplies</a:t>
          </a:r>
        </a:p>
      </dsp:txBody>
      <dsp:txXfrm>
        <a:off x="0" y="1492232"/>
        <a:ext cx="6331360" cy="497269"/>
      </dsp:txXfrm>
    </dsp:sp>
    <dsp:sp modelId="{559BEF72-620B-4647-B0F1-7B5E0DBB2B07}">
      <dsp:nvSpPr>
        <dsp:cNvPr id="0" name=""/>
        <dsp:cNvSpPr/>
      </dsp:nvSpPr>
      <dsp:spPr>
        <a:xfrm>
          <a:off x="0" y="1989502"/>
          <a:ext cx="6331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0731D-79A5-470F-80A3-F15D1EDFF987}">
      <dsp:nvSpPr>
        <dsp:cNvPr id="0" name=""/>
        <dsp:cNvSpPr/>
      </dsp:nvSpPr>
      <dsp:spPr>
        <a:xfrm>
          <a:off x="0" y="1989502"/>
          <a:ext cx="6331360" cy="497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ndalus" panose="02020603050405020304" pitchFamily="18" charset="-78"/>
              <a:cs typeface="Andalus" panose="02020603050405020304" pitchFamily="18" charset="-78"/>
            </a:rPr>
            <a:t>Pet supplies, Laundry</a:t>
          </a:r>
        </a:p>
      </dsp:txBody>
      <dsp:txXfrm>
        <a:off x="0" y="1989502"/>
        <a:ext cx="6331360" cy="497269"/>
      </dsp:txXfrm>
    </dsp:sp>
    <dsp:sp modelId="{8DAEA5AB-FC1C-4D49-B800-0F6358948EBE}">
      <dsp:nvSpPr>
        <dsp:cNvPr id="0" name=""/>
        <dsp:cNvSpPr/>
      </dsp:nvSpPr>
      <dsp:spPr>
        <a:xfrm>
          <a:off x="0" y="2486771"/>
          <a:ext cx="6331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8A797-685D-4C73-8432-042C80E1F9FA}">
      <dsp:nvSpPr>
        <dsp:cNvPr id="0" name=""/>
        <dsp:cNvSpPr/>
      </dsp:nvSpPr>
      <dsp:spPr>
        <a:xfrm>
          <a:off x="0" y="2486771"/>
          <a:ext cx="6331360" cy="497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ndalus" panose="02020603050405020304" pitchFamily="18" charset="-78"/>
              <a:cs typeface="Andalus" panose="02020603050405020304" pitchFamily="18" charset="-78"/>
            </a:rPr>
            <a:t>Electronics, Books and stationery</a:t>
          </a:r>
        </a:p>
      </dsp:txBody>
      <dsp:txXfrm>
        <a:off x="0" y="2486771"/>
        <a:ext cx="6331360" cy="497269"/>
      </dsp:txXfrm>
    </dsp:sp>
    <dsp:sp modelId="{585AF613-2782-4C08-99D9-37468EB137BB}">
      <dsp:nvSpPr>
        <dsp:cNvPr id="0" name=""/>
        <dsp:cNvSpPr/>
      </dsp:nvSpPr>
      <dsp:spPr>
        <a:xfrm>
          <a:off x="0" y="2984040"/>
          <a:ext cx="6331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B9B89-F0E7-44EA-9E1C-6E3E5639CDB3}">
      <dsp:nvSpPr>
        <dsp:cNvPr id="0" name=""/>
        <dsp:cNvSpPr/>
      </dsp:nvSpPr>
      <dsp:spPr>
        <a:xfrm>
          <a:off x="0" y="2984040"/>
          <a:ext cx="6331360" cy="497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ndalus" panose="02020603050405020304" pitchFamily="18" charset="-78"/>
              <a:cs typeface="Andalus" panose="02020603050405020304" pitchFamily="18" charset="-78"/>
            </a:rPr>
            <a:t>Meat and fish, package delivery</a:t>
          </a:r>
        </a:p>
      </dsp:txBody>
      <dsp:txXfrm>
        <a:off x="0" y="2984040"/>
        <a:ext cx="6331360" cy="497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B3B14-C845-4D9D-9DF3-8B0AAC34170B}">
      <dsp:nvSpPr>
        <dsp:cNvPr id="0" name=""/>
        <dsp:cNvSpPr/>
      </dsp:nvSpPr>
      <dsp:spPr>
        <a:xfrm>
          <a:off x="842209" y="2558"/>
          <a:ext cx="1625203" cy="121318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400" kern="1200" dirty="0"/>
        </a:p>
      </dsp:txBody>
      <dsp:txXfrm>
        <a:off x="870635" y="30984"/>
        <a:ext cx="1568351" cy="1184754"/>
      </dsp:txXfrm>
    </dsp:sp>
    <dsp:sp modelId="{1D739D17-5D5A-4D93-9E94-D389A261523B}">
      <dsp:nvSpPr>
        <dsp:cNvPr id="0" name=""/>
        <dsp:cNvSpPr/>
      </dsp:nvSpPr>
      <dsp:spPr>
        <a:xfrm>
          <a:off x="842209" y="1215738"/>
          <a:ext cx="1625203" cy="521667"/>
        </a:xfrm>
        <a:prstGeom prst="rect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 err="1"/>
            <a:t>Baner</a:t>
          </a:r>
          <a:endParaRPr lang="en-IN" sz="1900" kern="1200" dirty="0"/>
        </a:p>
      </dsp:txBody>
      <dsp:txXfrm>
        <a:off x="842209" y="1215738"/>
        <a:ext cx="1144509" cy="521667"/>
      </dsp:txXfrm>
    </dsp:sp>
    <dsp:sp modelId="{2163D6A4-7A12-423B-B377-94ABC2D86B18}">
      <dsp:nvSpPr>
        <dsp:cNvPr id="0" name=""/>
        <dsp:cNvSpPr/>
      </dsp:nvSpPr>
      <dsp:spPr>
        <a:xfrm>
          <a:off x="2038347" y="1266257"/>
          <a:ext cx="568821" cy="5688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C36334-250E-4C37-95E5-385583311F40}">
      <dsp:nvSpPr>
        <dsp:cNvPr id="0" name=""/>
        <dsp:cNvSpPr/>
      </dsp:nvSpPr>
      <dsp:spPr>
        <a:xfrm>
          <a:off x="2742436" y="2558"/>
          <a:ext cx="1625203" cy="121318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400" kern="1200"/>
        </a:p>
      </dsp:txBody>
      <dsp:txXfrm>
        <a:off x="2770862" y="30984"/>
        <a:ext cx="1568351" cy="1184754"/>
      </dsp:txXfrm>
    </dsp:sp>
    <dsp:sp modelId="{98A04B6C-85E6-4BFA-B12E-43A9435F4BD0}">
      <dsp:nvSpPr>
        <dsp:cNvPr id="0" name=""/>
        <dsp:cNvSpPr/>
      </dsp:nvSpPr>
      <dsp:spPr>
        <a:xfrm>
          <a:off x="2742436" y="1215738"/>
          <a:ext cx="1625203" cy="521667"/>
        </a:xfrm>
        <a:prstGeom prst="rect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 err="1"/>
            <a:t>Wakad</a:t>
          </a:r>
          <a:endParaRPr lang="en-IN" sz="1900" kern="1200" dirty="0"/>
        </a:p>
      </dsp:txBody>
      <dsp:txXfrm>
        <a:off x="2742436" y="1215738"/>
        <a:ext cx="1144509" cy="521667"/>
      </dsp:txXfrm>
    </dsp:sp>
    <dsp:sp modelId="{78837A58-EA4E-4C73-A68A-E3EAC55FBED7}">
      <dsp:nvSpPr>
        <dsp:cNvPr id="0" name=""/>
        <dsp:cNvSpPr/>
      </dsp:nvSpPr>
      <dsp:spPr>
        <a:xfrm>
          <a:off x="3932920" y="1298601"/>
          <a:ext cx="568821" cy="5688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4B44F-8D45-4598-B85A-BE9904D5F6A0}">
      <dsp:nvSpPr>
        <dsp:cNvPr id="0" name=""/>
        <dsp:cNvSpPr/>
      </dsp:nvSpPr>
      <dsp:spPr>
        <a:xfrm>
          <a:off x="4642663" y="2558"/>
          <a:ext cx="1625203" cy="121318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 err="1"/>
            <a:t>Dsv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400" kern="1200"/>
        </a:p>
      </dsp:txBody>
      <dsp:txXfrm>
        <a:off x="4671089" y="30984"/>
        <a:ext cx="1568351" cy="1184754"/>
      </dsp:txXfrm>
    </dsp:sp>
    <dsp:sp modelId="{8CF9F1E1-60DE-46C8-9196-2E36B73B6004}">
      <dsp:nvSpPr>
        <dsp:cNvPr id="0" name=""/>
        <dsp:cNvSpPr/>
      </dsp:nvSpPr>
      <dsp:spPr>
        <a:xfrm>
          <a:off x="4642663" y="1215738"/>
          <a:ext cx="1625203" cy="521667"/>
        </a:xfrm>
        <a:prstGeom prst="rect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 err="1"/>
            <a:t>Bavdhan</a:t>
          </a:r>
          <a:endParaRPr lang="en-IN" sz="1900" kern="1200" dirty="0"/>
        </a:p>
      </dsp:txBody>
      <dsp:txXfrm>
        <a:off x="4642663" y="1215738"/>
        <a:ext cx="1144509" cy="521667"/>
      </dsp:txXfrm>
    </dsp:sp>
    <dsp:sp modelId="{786ED779-7B81-4E03-93FE-09FB6F30825D}">
      <dsp:nvSpPr>
        <dsp:cNvPr id="0" name=""/>
        <dsp:cNvSpPr/>
      </dsp:nvSpPr>
      <dsp:spPr>
        <a:xfrm>
          <a:off x="5833147" y="1298601"/>
          <a:ext cx="568821" cy="5688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980B6-3189-49D5-B153-2635FCDEA493}">
      <dsp:nvSpPr>
        <dsp:cNvPr id="0" name=""/>
        <dsp:cNvSpPr/>
      </dsp:nvSpPr>
      <dsp:spPr>
        <a:xfrm>
          <a:off x="1792322" y="2149147"/>
          <a:ext cx="1625203" cy="121318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 err="1"/>
            <a:t>Fdbvkhdf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400" kern="1200" dirty="0"/>
        </a:p>
      </dsp:txBody>
      <dsp:txXfrm>
        <a:off x="1820748" y="2177573"/>
        <a:ext cx="1568351" cy="1184754"/>
      </dsp:txXfrm>
    </dsp:sp>
    <dsp:sp modelId="{4B2BBBA6-4DCF-4CD4-8B48-6FD288EA8F66}">
      <dsp:nvSpPr>
        <dsp:cNvPr id="0" name=""/>
        <dsp:cNvSpPr/>
      </dsp:nvSpPr>
      <dsp:spPr>
        <a:xfrm>
          <a:off x="1792322" y="3362327"/>
          <a:ext cx="1625203" cy="521667"/>
        </a:xfrm>
        <a:prstGeom prst="rect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Hinjewadi</a:t>
          </a:r>
        </a:p>
      </dsp:txBody>
      <dsp:txXfrm>
        <a:off x="1792322" y="3362327"/>
        <a:ext cx="1144509" cy="521667"/>
      </dsp:txXfrm>
    </dsp:sp>
    <dsp:sp modelId="{A0924336-4571-4598-8AFE-8B7538DF2CFE}">
      <dsp:nvSpPr>
        <dsp:cNvPr id="0" name=""/>
        <dsp:cNvSpPr/>
      </dsp:nvSpPr>
      <dsp:spPr>
        <a:xfrm>
          <a:off x="2982806" y="3445189"/>
          <a:ext cx="568821" cy="5688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ED872-1805-4386-8F38-84E05FBB9388}">
      <dsp:nvSpPr>
        <dsp:cNvPr id="0" name=""/>
        <dsp:cNvSpPr/>
      </dsp:nvSpPr>
      <dsp:spPr>
        <a:xfrm>
          <a:off x="3692549" y="2149147"/>
          <a:ext cx="1625203" cy="121318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58A44-3FA9-4ECD-B6B1-615FEDD2338B}">
      <dsp:nvSpPr>
        <dsp:cNvPr id="0" name=""/>
        <dsp:cNvSpPr/>
      </dsp:nvSpPr>
      <dsp:spPr>
        <a:xfrm>
          <a:off x="3692549" y="3362327"/>
          <a:ext cx="1625203" cy="521667"/>
        </a:xfrm>
        <a:prstGeom prst="rect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 err="1"/>
            <a:t>Balewadi</a:t>
          </a:r>
          <a:endParaRPr lang="en-IN" sz="1900" kern="1200" dirty="0"/>
        </a:p>
      </dsp:txBody>
      <dsp:txXfrm>
        <a:off x="3692549" y="3362327"/>
        <a:ext cx="1144509" cy="521667"/>
      </dsp:txXfrm>
    </dsp:sp>
    <dsp:sp modelId="{1646606B-6C77-4330-8F9C-761EC4FCC383}">
      <dsp:nvSpPr>
        <dsp:cNvPr id="0" name=""/>
        <dsp:cNvSpPr/>
      </dsp:nvSpPr>
      <dsp:spPr>
        <a:xfrm>
          <a:off x="4883033" y="3445189"/>
          <a:ext cx="568821" cy="5688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1F9995-ABA5-4B84-A110-13D73B9367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FC55C-A306-4A55-B35A-6BA5203CC3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B64A6-5383-4553-9650-AE943B3D4590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C51AC-ACC0-4B35-8350-D8EA48E4E6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2F829-76AE-4D6B-A09B-E771F87F6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CB224-3C4D-493C-AEF6-51FAC3CC7C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9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E0DF2-F06A-4107-A20D-CF99C15F57D9}" type="datetimeFigureOut">
              <a:rPr lang="en-US" noProof="0" smtClean="0"/>
              <a:t>6/10/2021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09F48-E3F7-4432-94C0-BC9DA42EACB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910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noProof="0"/>
              <a:t>Subtitle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9085F81-D49A-4915-8EEC-2A1A96AC0B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41140" y="5795479"/>
            <a:ext cx="2915816" cy="258532"/>
          </a:xfrm>
        </p:spPr>
        <p:txBody>
          <a:bodyPr vert="horz" wrap="square" lIns="91440" tIns="45720" rIns="91440" bIns="45720" rtlCol="0" anchor="ctr" anchorCtr="1">
            <a:spAutoFit/>
          </a:bodyPr>
          <a:lstStyle>
            <a:lvl1pPr marL="0" indent="0">
              <a:buNone/>
              <a:defRPr lang="en-US" sz="1200" b="0" spc="3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228600" lvl="0" indent="-228600" algn="ctr"/>
            <a:r>
              <a:rPr lang="en-US" noProof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013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accent3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800940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BE8C2-A941-4BA0-AB92-8B9DAEA8D9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EE7A0-1D71-4AE9-A7A8-91F84FED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49342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473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D117CE-38D2-4C42-9DB4-4A2E280B0DDF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537828-887B-41E4-BAE4-D56B689E999B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13">
            <a:extLst>
              <a:ext uri="{FF2B5EF4-FFF2-40B4-BE49-F238E27FC236}">
                <a16:creationId xmlns:a16="http://schemas.microsoft.com/office/drawing/2014/main" id="{C30B13EC-FDE4-4948-916D-4C19A15AA25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CB14C0-E2E4-43A3-BF4F-3245EC9D047E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105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A6DB18-4C6E-41E3-B11B-1FE933E84ABD}"/>
              </a:ext>
            </a:extLst>
          </p:cNvPr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F7B2FA-9CC6-4114-86A4-1AFC7AB8DC4E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EB9D3-1AE0-4506-94BF-5A0560B20E83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C22B8D4B-39B9-4EAD-AE41-4C1E961EAF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EF5E30-7D94-4346-8B55-79B1AFC23045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16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 Curv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E5F57C8-1811-4EED-A1DD-F65E022CFF71}"/>
              </a:ext>
            </a:extLst>
          </p:cNvPr>
          <p:cNvSpPr>
            <a:spLocks/>
          </p:cNvSpPr>
          <p:nvPr/>
        </p:nvSpPr>
        <p:spPr bwMode="auto">
          <a:xfrm rot="20994946">
            <a:off x="-308388" y="270107"/>
            <a:ext cx="12759629" cy="3500921"/>
          </a:xfrm>
          <a:custGeom>
            <a:avLst/>
            <a:gdLst>
              <a:gd name="connsiteX0" fmla="*/ 10516035 w 12759629"/>
              <a:gd name="connsiteY0" fmla="*/ 2541856 h 3500921"/>
              <a:gd name="connsiteX1" fmla="*/ 12070532 w 12759629"/>
              <a:gd name="connsiteY1" fmla="*/ 3047516 h 3500921"/>
              <a:gd name="connsiteX2" fmla="*/ 12340450 w 12759629"/>
              <a:gd name="connsiteY2" fmla="*/ 3189806 h 3500921"/>
              <a:gd name="connsiteX3" fmla="*/ 12320059 w 12759629"/>
              <a:gd name="connsiteY3" fmla="*/ 3304463 h 3500921"/>
              <a:gd name="connsiteX4" fmla="*/ 12187055 w 12759629"/>
              <a:gd name="connsiteY4" fmla="*/ 3237627 h 3500921"/>
              <a:gd name="connsiteX5" fmla="*/ 9703854 w 12759629"/>
              <a:gd name="connsiteY5" fmla="*/ 2636906 h 3500921"/>
              <a:gd name="connsiteX6" fmla="*/ 6410869 w 12759629"/>
              <a:gd name="connsiteY6" fmla="*/ 3114646 h 3500921"/>
              <a:gd name="connsiteX7" fmla="*/ 3103029 w 12759629"/>
              <a:gd name="connsiteY7" fmla="*/ 3500820 h 3500921"/>
              <a:gd name="connsiteX8" fmla="*/ 27535 w 12759629"/>
              <a:gd name="connsiteY8" fmla="*/ 2961569 h 3500921"/>
              <a:gd name="connsiteX9" fmla="*/ 0 w 12759629"/>
              <a:gd name="connsiteY9" fmla="*/ 2948829 h 3500921"/>
              <a:gd name="connsiteX10" fmla="*/ 6084 w 12759629"/>
              <a:gd name="connsiteY10" fmla="*/ 2914623 h 3500921"/>
              <a:gd name="connsiteX11" fmla="*/ 36566 w 12759629"/>
              <a:gd name="connsiteY11" fmla="*/ 2929330 h 3500921"/>
              <a:gd name="connsiteX12" fmla="*/ 3107981 w 12759629"/>
              <a:gd name="connsiteY12" fmla="*/ 3484895 h 3500921"/>
              <a:gd name="connsiteX13" fmla="*/ 6410869 w 12759629"/>
              <a:gd name="connsiteY13" fmla="*/ 3035023 h 3500921"/>
              <a:gd name="connsiteX14" fmla="*/ 9693950 w 12759629"/>
              <a:gd name="connsiteY14" fmla="*/ 2477659 h 3500921"/>
              <a:gd name="connsiteX15" fmla="*/ 10516035 w 12759629"/>
              <a:gd name="connsiteY15" fmla="*/ 2541856 h 3500921"/>
              <a:gd name="connsiteX16" fmla="*/ 10663864 w 12759629"/>
              <a:gd name="connsiteY16" fmla="*/ 1743885 h 3500921"/>
              <a:gd name="connsiteX17" fmla="*/ 12361031 w 12759629"/>
              <a:gd name="connsiteY17" fmla="*/ 2490300 h 3500921"/>
              <a:gd name="connsiteX18" fmla="*/ 12452364 w 12759629"/>
              <a:gd name="connsiteY18" fmla="*/ 2560519 h 3500921"/>
              <a:gd name="connsiteX19" fmla="*/ 12394470 w 12759629"/>
              <a:gd name="connsiteY19" fmla="*/ 2886055 h 3500921"/>
              <a:gd name="connsiteX20" fmla="*/ 12350704 w 12759629"/>
              <a:gd name="connsiteY20" fmla="*/ 2856440 h 3500921"/>
              <a:gd name="connsiteX21" fmla="*/ 9674113 w 12759629"/>
              <a:gd name="connsiteY21" fmla="*/ 2079999 h 3500921"/>
              <a:gd name="connsiteX22" fmla="*/ 6410950 w 12759629"/>
              <a:gd name="connsiteY22" fmla="*/ 2820279 h 3500921"/>
              <a:gd name="connsiteX23" fmla="*/ 3123029 w 12759629"/>
              <a:gd name="connsiteY23" fmla="*/ 3433200 h 3500921"/>
              <a:gd name="connsiteX24" fmla="*/ 64774 w 12759629"/>
              <a:gd name="connsiteY24" fmla="*/ 2832803 h 3500921"/>
              <a:gd name="connsiteX25" fmla="*/ 24504 w 12759629"/>
              <a:gd name="connsiteY25" fmla="*/ 2811044 h 3500921"/>
              <a:gd name="connsiteX26" fmla="*/ 47732 w 12759629"/>
              <a:gd name="connsiteY26" fmla="*/ 2680435 h 3500921"/>
              <a:gd name="connsiteX27" fmla="*/ 97636 w 12759629"/>
              <a:gd name="connsiteY27" fmla="*/ 2708386 h 3500921"/>
              <a:gd name="connsiteX28" fmla="*/ 3137884 w 12759629"/>
              <a:gd name="connsiteY28" fmla="*/ 3361559 h 3500921"/>
              <a:gd name="connsiteX29" fmla="*/ 6410950 w 12759629"/>
              <a:gd name="connsiteY29" fmla="*/ 2565559 h 3500921"/>
              <a:gd name="connsiteX30" fmla="*/ 9649354 w 12759629"/>
              <a:gd name="connsiteY30" fmla="*/ 1697920 h 3500921"/>
              <a:gd name="connsiteX31" fmla="*/ 10663864 w 12759629"/>
              <a:gd name="connsiteY31" fmla="*/ 1743885 h 3500921"/>
              <a:gd name="connsiteX32" fmla="*/ 10969792 w 12759629"/>
              <a:gd name="connsiteY32" fmla="*/ 889041 h 3500921"/>
              <a:gd name="connsiteX33" fmla="*/ 12565593 w 12759629"/>
              <a:gd name="connsiteY33" fmla="*/ 1623395 h 3500921"/>
              <a:gd name="connsiteX34" fmla="*/ 12612354 w 12759629"/>
              <a:gd name="connsiteY34" fmla="*/ 1660905 h 3500921"/>
              <a:gd name="connsiteX35" fmla="*/ 12489095 w 12759629"/>
              <a:gd name="connsiteY35" fmla="*/ 2353982 h 3500921"/>
              <a:gd name="connsiteX36" fmla="*/ 12488942 w 12759629"/>
              <a:gd name="connsiteY36" fmla="*/ 2353851 h 3500921"/>
              <a:gd name="connsiteX37" fmla="*/ 9633837 w 12759629"/>
              <a:gd name="connsiteY37" fmla="*/ 1455647 h 3500921"/>
              <a:gd name="connsiteX38" fmla="*/ 6410394 w 12759629"/>
              <a:gd name="connsiteY38" fmla="*/ 2398498 h 3500921"/>
              <a:gd name="connsiteX39" fmla="*/ 3147339 w 12759629"/>
              <a:gd name="connsiteY39" fmla="*/ 3281676 h 3500921"/>
              <a:gd name="connsiteX40" fmla="*/ 120302 w 12759629"/>
              <a:gd name="connsiteY40" fmla="*/ 2620525 h 3500921"/>
              <a:gd name="connsiteX41" fmla="*/ 64391 w 12759629"/>
              <a:gd name="connsiteY41" fmla="*/ 2586765 h 3500921"/>
              <a:gd name="connsiteX42" fmla="*/ 129014 w 12759629"/>
              <a:gd name="connsiteY42" fmla="*/ 2223396 h 3500921"/>
              <a:gd name="connsiteX43" fmla="*/ 207516 w 12759629"/>
              <a:gd name="connsiteY43" fmla="*/ 2271822 h 3500921"/>
              <a:gd name="connsiteX44" fmla="*/ 3196854 w 12759629"/>
              <a:gd name="connsiteY44" fmla="*/ 2875891 h 3500921"/>
              <a:gd name="connsiteX45" fmla="*/ 6410395 w 12759629"/>
              <a:gd name="connsiteY45" fmla="*/ 1805735 h 3500921"/>
              <a:gd name="connsiteX46" fmla="*/ 9579371 w 12759629"/>
              <a:gd name="connsiteY46" fmla="*/ 846970 h 3500921"/>
              <a:gd name="connsiteX47" fmla="*/ 10969792 w 12759629"/>
              <a:gd name="connsiteY47" fmla="*/ 889041 h 3500921"/>
              <a:gd name="connsiteX48" fmla="*/ 12695153 w 12759629"/>
              <a:gd name="connsiteY48" fmla="*/ 821327 h 3500921"/>
              <a:gd name="connsiteX49" fmla="*/ 12759629 w 12759629"/>
              <a:gd name="connsiteY49" fmla="*/ 832794 h 3500921"/>
              <a:gd name="connsiteX50" fmla="*/ 12754040 w 12759629"/>
              <a:gd name="connsiteY50" fmla="*/ 864218 h 3500921"/>
              <a:gd name="connsiteX51" fmla="*/ 9634801 w 12759629"/>
              <a:gd name="connsiteY51" fmla="*/ 277064 h 3500921"/>
              <a:gd name="connsiteX52" fmla="*/ 12174055 w 12759629"/>
              <a:gd name="connsiteY52" fmla="*/ 728654 h 3500921"/>
              <a:gd name="connsiteX53" fmla="*/ 12314087 w 12759629"/>
              <a:gd name="connsiteY53" fmla="*/ 809460 h 3500921"/>
              <a:gd name="connsiteX54" fmla="*/ 12513862 w 12759629"/>
              <a:gd name="connsiteY54" fmla="*/ 939924 h 3500921"/>
              <a:gd name="connsiteX55" fmla="*/ 12714277 w 12759629"/>
              <a:gd name="connsiteY55" fmla="*/ 1087803 h 3500921"/>
              <a:gd name="connsiteX56" fmla="*/ 12643623 w 12759629"/>
              <a:gd name="connsiteY56" fmla="*/ 1485082 h 3500921"/>
              <a:gd name="connsiteX57" fmla="*/ 12600454 w 12759629"/>
              <a:gd name="connsiteY57" fmla="*/ 1452040 h 3500921"/>
              <a:gd name="connsiteX58" fmla="*/ 9589210 w 12759629"/>
              <a:gd name="connsiteY58" fmla="*/ 735230 h 3500921"/>
              <a:gd name="connsiteX59" fmla="*/ 6425088 w 12759629"/>
              <a:gd name="connsiteY59" fmla="*/ 1694315 h 3500921"/>
              <a:gd name="connsiteX60" fmla="*/ 3221352 w 12759629"/>
              <a:gd name="connsiteY60" fmla="*/ 2804625 h 3500921"/>
              <a:gd name="connsiteX61" fmla="*/ 227896 w 12759629"/>
              <a:gd name="connsiteY61" fmla="*/ 2237254 h 3500921"/>
              <a:gd name="connsiteX62" fmla="*/ 136311 w 12759629"/>
              <a:gd name="connsiteY62" fmla="*/ 2182365 h 3500921"/>
              <a:gd name="connsiteX63" fmla="*/ 209053 w 12759629"/>
              <a:gd name="connsiteY63" fmla="*/ 1773343 h 3500921"/>
              <a:gd name="connsiteX64" fmla="*/ 316297 w 12759629"/>
              <a:gd name="connsiteY64" fmla="*/ 1834690 h 3500921"/>
              <a:gd name="connsiteX65" fmla="*/ 3216401 w 12759629"/>
              <a:gd name="connsiteY65" fmla="*/ 2350950 h 3500921"/>
              <a:gd name="connsiteX66" fmla="*/ 6425087 w 12759629"/>
              <a:gd name="connsiteY66" fmla="*/ 1240640 h 3500921"/>
              <a:gd name="connsiteX67" fmla="*/ 8321580 w 12759629"/>
              <a:gd name="connsiteY67" fmla="*/ 548189 h 3500921"/>
              <a:gd name="connsiteX68" fmla="*/ 9584258 w 12759629"/>
              <a:gd name="connsiteY68" fmla="*/ 281555 h 3500921"/>
              <a:gd name="connsiteX69" fmla="*/ 8076887 w 12759629"/>
              <a:gd name="connsiteY69" fmla="*/ 0 h 3500921"/>
              <a:gd name="connsiteX70" fmla="*/ 9077142 w 12759629"/>
              <a:gd name="connsiteY70" fmla="*/ 177888 h 3500921"/>
              <a:gd name="connsiteX71" fmla="*/ 8801496 w 12759629"/>
              <a:gd name="connsiteY71" fmla="*/ 241291 h 3500921"/>
              <a:gd name="connsiteX72" fmla="*/ 6485520 w 12759629"/>
              <a:gd name="connsiteY72" fmla="*/ 1101274 h 3500921"/>
              <a:gd name="connsiteX73" fmla="*/ 3365985 w 12759629"/>
              <a:gd name="connsiteY73" fmla="*/ 2267067 h 3500921"/>
              <a:gd name="connsiteX74" fmla="*/ 393929 w 12759629"/>
              <a:gd name="connsiteY74" fmla="*/ 1766952 h 3500921"/>
              <a:gd name="connsiteX75" fmla="*/ 227146 w 12759629"/>
              <a:gd name="connsiteY75" fmla="*/ 1671603 h 3500921"/>
              <a:gd name="connsiteX76" fmla="*/ 298125 w 12759629"/>
              <a:gd name="connsiteY76" fmla="*/ 1272495 h 3500921"/>
              <a:gd name="connsiteX77" fmla="*/ 466713 w 12759629"/>
              <a:gd name="connsiteY77" fmla="*/ 1365124 h 3500921"/>
              <a:gd name="connsiteX78" fmla="*/ 3346178 w 12759629"/>
              <a:gd name="connsiteY78" fmla="*/ 1817461 h 3500921"/>
              <a:gd name="connsiteX79" fmla="*/ 6470665 w 12759629"/>
              <a:gd name="connsiteY79" fmla="*/ 651668 h 3500921"/>
              <a:gd name="connsiteX80" fmla="*/ 7856352 w 12759629"/>
              <a:gd name="connsiteY80" fmla="*/ 73683 h 350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759629" h="3500921">
                <a:moveTo>
                  <a:pt x="10516035" y="2541856"/>
                </a:moveTo>
                <a:cubicBezTo>
                  <a:pt x="11030903" y="2624900"/>
                  <a:pt x="11548218" y="2790173"/>
                  <a:pt x="12070532" y="3047516"/>
                </a:cubicBezTo>
                <a:lnTo>
                  <a:pt x="12340450" y="3189806"/>
                </a:lnTo>
                <a:lnTo>
                  <a:pt x="12320059" y="3304463"/>
                </a:lnTo>
                <a:lnTo>
                  <a:pt x="12187055" y="3237627"/>
                </a:lnTo>
                <a:cubicBezTo>
                  <a:pt x="11350964" y="2834721"/>
                  <a:pt x="10524624" y="2642878"/>
                  <a:pt x="9703854" y="2636906"/>
                </a:cubicBezTo>
                <a:cubicBezTo>
                  <a:pt x="8604542" y="2609038"/>
                  <a:pt x="7510181" y="2915588"/>
                  <a:pt x="6410869" y="3114646"/>
                </a:cubicBezTo>
                <a:cubicBezTo>
                  <a:pt x="5311558" y="3349536"/>
                  <a:pt x="4207293" y="3484895"/>
                  <a:pt x="3103029" y="3500820"/>
                </a:cubicBezTo>
                <a:cubicBezTo>
                  <a:pt x="2072424" y="3504552"/>
                  <a:pt x="1041819" y="3406811"/>
                  <a:pt x="27535" y="2961569"/>
                </a:cubicBezTo>
                <a:lnTo>
                  <a:pt x="0" y="2948829"/>
                </a:lnTo>
                <a:lnTo>
                  <a:pt x="6084" y="2914623"/>
                </a:lnTo>
                <a:lnTo>
                  <a:pt x="36566" y="2929330"/>
                </a:lnTo>
                <a:cubicBezTo>
                  <a:pt x="1046771" y="3391821"/>
                  <a:pt x="2077376" y="3496093"/>
                  <a:pt x="3107981" y="3484895"/>
                </a:cubicBezTo>
                <a:cubicBezTo>
                  <a:pt x="4212245" y="3461008"/>
                  <a:pt x="5311557" y="3305743"/>
                  <a:pt x="6410869" y="3035023"/>
                </a:cubicBezTo>
                <a:cubicBezTo>
                  <a:pt x="7510181" y="2808097"/>
                  <a:pt x="8599590" y="2469697"/>
                  <a:pt x="9693950" y="2477659"/>
                </a:cubicBezTo>
                <a:cubicBezTo>
                  <a:pt x="9967541" y="2476664"/>
                  <a:pt x="10241440" y="2497565"/>
                  <a:pt x="10516035" y="2541856"/>
                </a:cubicBezTo>
                <a:close/>
                <a:moveTo>
                  <a:pt x="10663864" y="1743885"/>
                </a:moveTo>
                <a:cubicBezTo>
                  <a:pt x="11223806" y="1839737"/>
                  <a:pt x="11787945" y="2065808"/>
                  <a:pt x="12361031" y="2490300"/>
                </a:cubicBezTo>
                <a:lnTo>
                  <a:pt x="12452364" y="2560519"/>
                </a:lnTo>
                <a:lnTo>
                  <a:pt x="12394470" y="2886055"/>
                </a:lnTo>
                <a:lnTo>
                  <a:pt x="12350704" y="2856440"/>
                </a:lnTo>
                <a:cubicBezTo>
                  <a:pt x="11444342" y="2270184"/>
                  <a:pt x="10559227" y="2047662"/>
                  <a:pt x="9674113" y="2079999"/>
                </a:cubicBezTo>
                <a:cubicBezTo>
                  <a:pt x="8584741" y="2107859"/>
                  <a:pt x="7505273" y="2521779"/>
                  <a:pt x="6410950" y="2820279"/>
                </a:cubicBezTo>
                <a:cubicBezTo>
                  <a:pt x="5321578" y="3162559"/>
                  <a:pt x="4222304" y="3385439"/>
                  <a:pt x="3123029" y="3433200"/>
                </a:cubicBezTo>
                <a:cubicBezTo>
                  <a:pt x="2092458" y="3466780"/>
                  <a:pt x="1066240" y="3346448"/>
                  <a:pt x="64774" y="2832803"/>
                </a:cubicBezTo>
                <a:lnTo>
                  <a:pt x="24504" y="2811044"/>
                </a:lnTo>
                <a:lnTo>
                  <a:pt x="47732" y="2680435"/>
                </a:lnTo>
                <a:lnTo>
                  <a:pt x="97636" y="2708386"/>
                </a:lnTo>
                <a:cubicBezTo>
                  <a:pt x="1090380" y="3240061"/>
                  <a:pt x="2111955" y="3424990"/>
                  <a:pt x="3137884" y="3361559"/>
                </a:cubicBezTo>
                <a:cubicBezTo>
                  <a:pt x="4232207" y="3297879"/>
                  <a:pt x="5326530" y="2951619"/>
                  <a:pt x="6410950" y="2565559"/>
                </a:cubicBezTo>
                <a:cubicBezTo>
                  <a:pt x="7495369" y="2191439"/>
                  <a:pt x="8569886" y="1777519"/>
                  <a:pt x="9649354" y="1697920"/>
                </a:cubicBezTo>
                <a:cubicBezTo>
                  <a:pt x="9986687" y="1675532"/>
                  <a:pt x="10324505" y="1685793"/>
                  <a:pt x="10663864" y="1743885"/>
                </a:cubicBezTo>
                <a:close/>
                <a:moveTo>
                  <a:pt x="10969792" y="889041"/>
                </a:moveTo>
                <a:cubicBezTo>
                  <a:pt x="11494753" y="992910"/>
                  <a:pt x="12025114" y="1215559"/>
                  <a:pt x="12565593" y="1623395"/>
                </a:cubicBezTo>
                <a:lnTo>
                  <a:pt x="12612354" y="1660905"/>
                </a:lnTo>
                <a:lnTo>
                  <a:pt x="12489095" y="2353982"/>
                </a:lnTo>
                <a:lnTo>
                  <a:pt x="12488942" y="2353851"/>
                </a:lnTo>
                <a:cubicBezTo>
                  <a:pt x="11517970" y="1566603"/>
                  <a:pt x="10574007" y="1375584"/>
                  <a:pt x="9633837" y="1455647"/>
                </a:cubicBezTo>
                <a:cubicBezTo>
                  <a:pt x="8559356" y="1547147"/>
                  <a:pt x="7489826" y="1988736"/>
                  <a:pt x="6410394" y="2398498"/>
                </a:cubicBezTo>
                <a:cubicBezTo>
                  <a:pt x="5330962" y="2812239"/>
                  <a:pt x="4236674" y="3198132"/>
                  <a:pt x="3147339" y="3281676"/>
                </a:cubicBezTo>
                <a:cubicBezTo>
                  <a:pt x="2126087" y="3367457"/>
                  <a:pt x="1104834" y="3187502"/>
                  <a:pt x="120302" y="2620525"/>
                </a:cubicBezTo>
                <a:lnTo>
                  <a:pt x="64391" y="2586765"/>
                </a:lnTo>
                <a:lnTo>
                  <a:pt x="129014" y="2223396"/>
                </a:lnTo>
                <a:lnTo>
                  <a:pt x="207516" y="2271822"/>
                </a:lnTo>
                <a:cubicBezTo>
                  <a:pt x="1182202" y="2845122"/>
                  <a:pt x="2189528" y="3021347"/>
                  <a:pt x="3196854" y="2875891"/>
                </a:cubicBezTo>
                <a:cubicBezTo>
                  <a:pt x="4271335" y="2732674"/>
                  <a:pt x="5345816" y="2227432"/>
                  <a:pt x="6410395" y="1805735"/>
                </a:cubicBezTo>
                <a:cubicBezTo>
                  <a:pt x="7474973" y="1348233"/>
                  <a:pt x="8524696" y="978253"/>
                  <a:pt x="9579371" y="846970"/>
                </a:cubicBezTo>
                <a:cubicBezTo>
                  <a:pt x="10040791" y="798236"/>
                  <a:pt x="10503160" y="796713"/>
                  <a:pt x="10969792" y="889041"/>
                </a:cubicBezTo>
                <a:close/>
                <a:moveTo>
                  <a:pt x="12695153" y="821327"/>
                </a:moveTo>
                <a:lnTo>
                  <a:pt x="12759629" y="832794"/>
                </a:lnTo>
                <a:lnTo>
                  <a:pt x="12754040" y="864218"/>
                </a:lnTo>
                <a:close/>
                <a:moveTo>
                  <a:pt x="9634801" y="277064"/>
                </a:moveTo>
                <a:lnTo>
                  <a:pt x="12174055" y="728654"/>
                </a:lnTo>
                <a:lnTo>
                  <a:pt x="12314087" y="809460"/>
                </a:lnTo>
                <a:cubicBezTo>
                  <a:pt x="12380513" y="850280"/>
                  <a:pt x="12447102" y="893724"/>
                  <a:pt x="12513862" y="939924"/>
                </a:cubicBezTo>
                <a:lnTo>
                  <a:pt x="12714277" y="1087803"/>
                </a:lnTo>
                <a:lnTo>
                  <a:pt x="12643623" y="1485082"/>
                </a:lnTo>
                <a:lnTo>
                  <a:pt x="12600454" y="1452040"/>
                </a:lnTo>
                <a:cubicBezTo>
                  <a:pt x="11566786" y="703751"/>
                  <a:pt x="10577998" y="623304"/>
                  <a:pt x="9589210" y="735230"/>
                </a:cubicBezTo>
                <a:cubicBezTo>
                  <a:pt x="8534502" y="874516"/>
                  <a:pt x="7484746" y="1232681"/>
                  <a:pt x="6425088" y="1694315"/>
                </a:cubicBezTo>
                <a:cubicBezTo>
                  <a:pt x="5365430" y="2120133"/>
                  <a:pt x="4295867" y="2649420"/>
                  <a:pt x="3221352" y="2804625"/>
                </a:cubicBezTo>
                <a:cubicBezTo>
                  <a:pt x="2218638" y="2965053"/>
                  <a:pt x="1207219" y="2796697"/>
                  <a:pt x="227896" y="2237254"/>
                </a:cubicBezTo>
                <a:lnTo>
                  <a:pt x="136311" y="2182365"/>
                </a:lnTo>
                <a:lnTo>
                  <a:pt x="209053" y="1773343"/>
                </a:lnTo>
                <a:lnTo>
                  <a:pt x="316297" y="1834690"/>
                </a:lnTo>
                <a:cubicBezTo>
                  <a:pt x="1266678" y="2353048"/>
                  <a:pt x="2241539" y="2507646"/>
                  <a:pt x="3216401" y="2350950"/>
                </a:cubicBezTo>
                <a:cubicBezTo>
                  <a:pt x="4290915" y="2195745"/>
                  <a:pt x="5365428" y="1666458"/>
                  <a:pt x="6425087" y="1240640"/>
                </a:cubicBezTo>
                <a:cubicBezTo>
                  <a:pt x="7058903" y="966047"/>
                  <a:pt x="7687765" y="723291"/>
                  <a:pt x="8321580" y="548189"/>
                </a:cubicBezTo>
                <a:cubicBezTo>
                  <a:pt x="8742473" y="428801"/>
                  <a:pt x="9163364" y="337269"/>
                  <a:pt x="9584258" y="281555"/>
                </a:cubicBezTo>
                <a:close/>
                <a:moveTo>
                  <a:pt x="8076887" y="0"/>
                </a:moveTo>
                <a:lnTo>
                  <a:pt x="9077142" y="177888"/>
                </a:lnTo>
                <a:lnTo>
                  <a:pt x="8801496" y="241291"/>
                </a:lnTo>
                <a:cubicBezTo>
                  <a:pt x="8029504" y="437310"/>
                  <a:pt x="7261690" y="740197"/>
                  <a:pt x="6485520" y="1101274"/>
                </a:cubicBezTo>
                <a:cubicBezTo>
                  <a:pt x="5455578" y="1546902"/>
                  <a:pt x="4420685" y="2091999"/>
                  <a:pt x="3365985" y="2267067"/>
                </a:cubicBezTo>
                <a:cubicBezTo>
                  <a:pt x="2377204" y="2449844"/>
                  <a:pt x="1379719" y="2303903"/>
                  <a:pt x="393929" y="1766952"/>
                </a:cubicBezTo>
                <a:lnTo>
                  <a:pt x="227146" y="1671603"/>
                </a:lnTo>
                <a:lnTo>
                  <a:pt x="298125" y="1272495"/>
                </a:lnTo>
                <a:lnTo>
                  <a:pt x="466713" y="1365124"/>
                </a:lnTo>
                <a:cubicBezTo>
                  <a:pt x="1420551" y="1863855"/>
                  <a:pt x="2389893" y="1992778"/>
                  <a:pt x="3346178" y="1817461"/>
                </a:cubicBezTo>
                <a:cubicBezTo>
                  <a:pt x="4400879" y="1642393"/>
                  <a:pt x="5440723" y="1097296"/>
                  <a:pt x="6470665" y="651668"/>
                </a:cubicBezTo>
                <a:cubicBezTo>
                  <a:pt x="6931168" y="433828"/>
                  <a:pt x="7394457" y="238369"/>
                  <a:pt x="7856352" y="73683"/>
                </a:cubicBezTo>
                <a:close/>
              </a:path>
            </a:pathLst>
          </a:custGeom>
          <a:gradFill flip="none" rotWithShape="1">
            <a:gsLst>
              <a:gs pos="23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776770" y="4752155"/>
            <a:ext cx="9680574" cy="131096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2400" b="0" i="1" spc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Quote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5BDC404-2F32-43B2-8FF8-F44E737B7739}"/>
              </a:ext>
            </a:extLst>
          </p:cNvPr>
          <p:cNvSpPr/>
          <p:nvPr userDrawn="1"/>
        </p:nvSpPr>
        <p:spPr>
          <a:xfrm>
            <a:off x="1" y="1"/>
            <a:ext cx="4716581" cy="4149353"/>
          </a:xfrm>
          <a:custGeom>
            <a:avLst/>
            <a:gdLst>
              <a:gd name="connsiteX0" fmla="*/ 0 w 4716581"/>
              <a:gd name="connsiteY0" fmla="*/ 0 h 4149353"/>
              <a:gd name="connsiteX1" fmla="*/ 4324798 w 4716581"/>
              <a:gd name="connsiteY1" fmla="*/ 0 h 4149353"/>
              <a:gd name="connsiteX2" fmla="*/ 4385617 w 4716581"/>
              <a:gd name="connsiteY2" fmla="*/ 100111 h 4149353"/>
              <a:gd name="connsiteX3" fmla="*/ 4716581 w 4716581"/>
              <a:gd name="connsiteY3" fmla="*/ 1407189 h 4149353"/>
              <a:gd name="connsiteX4" fmla="*/ 1974417 w 4716581"/>
              <a:gd name="connsiteY4" fmla="*/ 4149353 h 4149353"/>
              <a:gd name="connsiteX5" fmla="*/ 35414 w 4716581"/>
              <a:gd name="connsiteY5" fmla="*/ 3346192 h 4149353"/>
              <a:gd name="connsiteX6" fmla="*/ 0 w 4716581"/>
              <a:gd name="connsiteY6" fmla="*/ 3307226 h 414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581" h="4149353">
                <a:moveTo>
                  <a:pt x="0" y="0"/>
                </a:moveTo>
                <a:lnTo>
                  <a:pt x="4324798" y="0"/>
                </a:lnTo>
                <a:lnTo>
                  <a:pt x="4385617" y="100111"/>
                </a:lnTo>
                <a:cubicBezTo>
                  <a:pt x="4596688" y="488657"/>
                  <a:pt x="4716581" y="933922"/>
                  <a:pt x="4716581" y="1407189"/>
                </a:cubicBezTo>
                <a:cubicBezTo>
                  <a:pt x="4716581" y="2921644"/>
                  <a:pt x="3488872" y="4149353"/>
                  <a:pt x="1974417" y="4149353"/>
                </a:cubicBezTo>
                <a:cubicBezTo>
                  <a:pt x="1217190" y="4149353"/>
                  <a:pt x="531649" y="3842426"/>
                  <a:pt x="35414" y="3346192"/>
                </a:cubicBezTo>
                <a:lnTo>
                  <a:pt x="0" y="3307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87D3D51C-EF1C-4FF2-AB62-ADC1DF32A28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" y="0"/>
            <a:ext cx="4524507" cy="3957278"/>
          </a:xfrm>
          <a:custGeom>
            <a:avLst/>
            <a:gdLst>
              <a:gd name="connsiteX0" fmla="*/ 8414 w 4524507"/>
              <a:gd name="connsiteY0" fmla="*/ 0 h 3957278"/>
              <a:gd name="connsiteX1" fmla="*/ 4048912 w 4524507"/>
              <a:gd name="connsiteY1" fmla="*/ 0 h 3957278"/>
              <a:gd name="connsiteX2" fmla="*/ 4098256 w 4524507"/>
              <a:gd name="connsiteY2" fmla="*/ 65987 h 3957278"/>
              <a:gd name="connsiteX3" fmla="*/ 4524507 w 4524507"/>
              <a:gd name="connsiteY3" fmla="*/ 1461436 h 3957278"/>
              <a:gd name="connsiteX4" fmla="*/ 2028663 w 4524507"/>
              <a:gd name="connsiteY4" fmla="*/ 3957278 h 3957278"/>
              <a:gd name="connsiteX5" fmla="*/ 102748 w 4524507"/>
              <a:gd name="connsiteY5" fmla="*/ 3049023 h 3957278"/>
              <a:gd name="connsiteX6" fmla="*/ 0 w 4524507"/>
              <a:gd name="connsiteY6" fmla="*/ 2911620 h 3957278"/>
              <a:gd name="connsiteX7" fmla="*/ 0 w 4524507"/>
              <a:gd name="connsiteY7" fmla="*/ 11253 h 395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4507" h="3957278">
                <a:moveTo>
                  <a:pt x="8414" y="0"/>
                </a:moveTo>
                <a:lnTo>
                  <a:pt x="4048912" y="0"/>
                </a:lnTo>
                <a:lnTo>
                  <a:pt x="4098256" y="65987"/>
                </a:lnTo>
                <a:cubicBezTo>
                  <a:pt x="4367369" y="464326"/>
                  <a:pt x="4524507" y="944530"/>
                  <a:pt x="4524507" y="1461436"/>
                </a:cubicBezTo>
                <a:cubicBezTo>
                  <a:pt x="4524507" y="2839851"/>
                  <a:pt x="3407080" y="3957278"/>
                  <a:pt x="2028663" y="3957278"/>
                </a:cubicBezTo>
                <a:cubicBezTo>
                  <a:pt x="1253303" y="3957278"/>
                  <a:pt x="560523" y="3603717"/>
                  <a:pt x="102748" y="3049023"/>
                </a:cubicBezTo>
                <a:lnTo>
                  <a:pt x="0" y="2911620"/>
                </a:lnTo>
                <a:lnTo>
                  <a:pt x="0" y="11253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wrap="square" lIns="91440" tIns="45720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482934F-D15B-433B-8563-5A4037ECB2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6670" y="4475195"/>
            <a:ext cx="800100" cy="1505250"/>
          </a:xfrm>
          <a:prstGeom prst="rect">
            <a:avLst/>
          </a:prstGeo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172800" indent="-180000" algn="l" defTabSz="684213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>
              <a:lnSpc>
                <a:spcPct val="105000"/>
              </a:lnSpc>
              <a:spcAft>
                <a:spcPts val="800"/>
              </a:spcAft>
            </a:pPr>
            <a:r>
              <a:rPr lang="en-US" sz="9600" b="1" i="0" noProof="0" dirty="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AD67CF-75C0-4B27-B3F2-C99382A990DA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D26E31-DFC7-4619-9B7C-D90ABC8CCB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13">
            <a:extLst>
              <a:ext uri="{FF2B5EF4-FFF2-40B4-BE49-F238E27FC236}">
                <a16:creationId xmlns:a16="http://schemas.microsoft.com/office/drawing/2014/main" id="{BBB6659B-6CE0-4853-BB6C-1DAC306ED28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57D515-267D-428B-AD8D-9917FC8D1170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02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A87BE54-14DC-472D-8337-75B1A8A35B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A86F4-5F6B-408E-BB3A-E89D057B1437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82412-18B8-4AC3-AA61-DAFA9BEABE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4BD3722-9C29-415A-B4F9-404DF7CA27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AB0B4C-135C-4049-A378-55E85A240E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C52246-1E1E-45D1-870F-11BEF23679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26A2B2-5127-40E8-8422-F1A7836E061C}"/>
              </a:ext>
            </a:extLst>
          </p:cNvPr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" title="Icon - Presenter Name">
            <a:extLst>
              <a:ext uri="{FF2B5EF4-FFF2-40B4-BE49-F238E27FC236}">
                <a16:creationId xmlns:a16="http://schemas.microsoft.com/office/drawing/2014/main" id="{D8682255-0CCB-4829-A139-1448962118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Graphic 23" descr="Envelope" title="Icon Presenter Email">
            <a:extLst>
              <a:ext uri="{FF2B5EF4-FFF2-40B4-BE49-F238E27FC236}">
                <a16:creationId xmlns:a16="http://schemas.microsoft.com/office/drawing/2014/main" id="{C70B540F-9BDA-45EE-8344-27F1110D8E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F9F9D3D1-F5F6-4B04-BA68-9B89F0E1FD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Graphic 25" descr="Link">
            <a:extLst>
              <a:ext uri="{FF2B5EF4-FFF2-40B4-BE49-F238E27FC236}">
                <a16:creationId xmlns:a16="http://schemas.microsoft.com/office/drawing/2014/main" id="{0A350BC5-221A-4142-86A1-5B33F3184E8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50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71726A-1E0A-434B-A802-4FCC15A82D01}"/>
              </a:ext>
            </a:extLst>
          </p:cNvPr>
          <p:cNvSpPr/>
          <p:nvPr userDrawn="1"/>
        </p:nvSpPr>
        <p:spPr>
          <a:xfrm>
            <a:off x="2674071" y="21211"/>
            <a:ext cx="6843859" cy="6843859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3248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4B03F13-A59A-4526-9D17-27A3B8C63BCD}"/>
              </a:ext>
            </a:extLst>
          </p:cNvPr>
          <p:cNvSpPr/>
          <p:nvPr userDrawn="1"/>
        </p:nvSpPr>
        <p:spPr>
          <a:xfrm>
            <a:off x="-1" y="-16064"/>
            <a:ext cx="3981692" cy="2505614"/>
          </a:xfrm>
          <a:custGeom>
            <a:avLst/>
            <a:gdLst>
              <a:gd name="connsiteX0" fmla="*/ 0 w 3981692"/>
              <a:gd name="connsiteY0" fmla="*/ 0 h 2505614"/>
              <a:gd name="connsiteX1" fmla="*/ 3978183 w 3981692"/>
              <a:gd name="connsiteY1" fmla="*/ 0 h 2505614"/>
              <a:gd name="connsiteX2" fmla="*/ 3981692 w 3981692"/>
              <a:gd name="connsiteY2" fmla="*/ 54609 h 2505614"/>
              <a:gd name="connsiteX3" fmla="*/ 862315 w 3981692"/>
              <a:gd name="connsiteY3" fmla="*/ 2505614 h 2505614"/>
              <a:gd name="connsiteX4" fmla="*/ 233652 w 3981692"/>
              <a:gd name="connsiteY4" fmla="*/ 2455818 h 2505614"/>
              <a:gd name="connsiteX5" fmla="*/ 0 w 3981692"/>
              <a:gd name="connsiteY5" fmla="*/ 2408613 h 250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1692" h="2505614">
                <a:moveTo>
                  <a:pt x="0" y="0"/>
                </a:moveTo>
                <a:lnTo>
                  <a:pt x="3978183" y="0"/>
                </a:lnTo>
                <a:lnTo>
                  <a:pt x="3981692" y="54609"/>
                </a:lnTo>
                <a:cubicBezTo>
                  <a:pt x="3981692" y="1408262"/>
                  <a:pt x="2585099" y="2505614"/>
                  <a:pt x="862315" y="2505614"/>
                </a:cubicBezTo>
                <a:cubicBezTo>
                  <a:pt x="646967" y="2505614"/>
                  <a:pt x="436716" y="2488468"/>
                  <a:pt x="233652" y="2455818"/>
                </a:cubicBezTo>
                <a:lnTo>
                  <a:pt x="0" y="24086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A1E45B6-C7EC-4687-B8D8-10D1DBC47018}"/>
              </a:ext>
            </a:extLst>
          </p:cNvPr>
          <p:cNvSpPr/>
          <p:nvPr userDrawn="1"/>
        </p:nvSpPr>
        <p:spPr>
          <a:xfrm>
            <a:off x="0" y="-16063"/>
            <a:ext cx="3795148" cy="2242063"/>
          </a:xfrm>
          <a:custGeom>
            <a:avLst/>
            <a:gdLst>
              <a:gd name="connsiteX0" fmla="*/ 0 w 3795148"/>
              <a:gd name="connsiteY0" fmla="*/ 0 h 2242063"/>
              <a:gd name="connsiteX1" fmla="*/ 3795148 w 3795148"/>
              <a:gd name="connsiteY1" fmla="*/ 0 h 2242063"/>
              <a:gd name="connsiteX2" fmla="*/ 3793988 w 3795148"/>
              <a:gd name="connsiteY2" fmla="*/ 18343 h 2242063"/>
              <a:gd name="connsiteX3" fmla="*/ 708660 w 3795148"/>
              <a:gd name="connsiteY3" fmla="*/ 2242063 h 2242063"/>
              <a:gd name="connsiteX4" fmla="*/ 83632 w 3795148"/>
              <a:gd name="connsiteY4" fmla="*/ 2191740 h 2242063"/>
              <a:gd name="connsiteX5" fmla="*/ 0 w 3795148"/>
              <a:gd name="connsiteY5" fmla="*/ 2174565 h 224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5148" h="2242063">
                <a:moveTo>
                  <a:pt x="0" y="0"/>
                </a:moveTo>
                <a:lnTo>
                  <a:pt x="3795148" y="0"/>
                </a:lnTo>
                <a:lnTo>
                  <a:pt x="3793988" y="18343"/>
                </a:lnTo>
                <a:cubicBezTo>
                  <a:pt x="3635169" y="1267374"/>
                  <a:pt x="2314432" y="2242063"/>
                  <a:pt x="708660" y="2242063"/>
                </a:cubicBezTo>
                <a:cubicBezTo>
                  <a:pt x="494557" y="2242063"/>
                  <a:pt x="285522" y="2224735"/>
                  <a:pt x="83632" y="2191740"/>
                </a:cubicBezTo>
                <a:lnTo>
                  <a:pt x="0" y="2174565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8536E4F-F1FA-484F-8F59-EAADF890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46039"/>
            <a:ext cx="10782283" cy="383092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8100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ACE3D1-F863-4422-B475-730B2AEA7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7325"/>
            <a:ext cx="5181600" cy="37396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C6DDB857-67CE-4444-B436-F7A2F6E0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886" y="2404377"/>
            <a:ext cx="5181600" cy="377258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642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EAA5535-A3DD-490B-B233-9C9B84EEC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76326" y="1251145"/>
            <a:ext cx="6615674" cy="5596389"/>
          </a:xfrm>
          <a:custGeom>
            <a:avLst/>
            <a:gdLst>
              <a:gd name="connsiteX0" fmla="*/ 3621727 w 6615674"/>
              <a:gd name="connsiteY0" fmla="*/ 0 h 5596389"/>
              <a:gd name="connsiteX1" fmla="*/ 6416428 w 6615674"/>
              <a:gd name="connsiteY1" fmla="*/ 1317972 h 5596389"/>
              <a:gd name="connsiteX2" fmla="*/ 6615674 w 6615674"/>
              <a:gd name="connsiteY2" fmla="*/ 1584421 h 5596389"/>
              <a:gd name="connsiteX3" fmla="*/ 6615674 w 6615674"/>
              <a:gd name="connsiteY3" fmla="*/ 5596389 h 5596389"/>
              <a:gd name="connsiteX4" fmla="*/ 587989 w 6615674"/>
              <a:gd name="connsiteY4" fmla="*/ 5596389 h 5596389"/>
              <a:gd name="connsiteX5" fmla="*/ 437123 w 6615674"/>
              <a:gd name="connsiteY5" fmla="*/ 5348058 h 5596389"/>
              <a:gd name="connsiteX6" fmla="*/ 0 w 6615674"/>
              <a:gd name="connsiteY6" fmla="*/ 3621727 h 5596389"/>
              <a:gd name="connsiteX7" fmla="*/ 3621727 w 6615674"/>
              <a:gd name="connsiteY7" fmla="*/ 0 h 559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596389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596389"/>
                </a:lnTo>
                <a:lnTo>
                  <a:pt x="587989" y="5596389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ctr" anchorCtr="1">
            <a:noAutofit/>
          </a:bodyPr>
          <a:lstStyle>
            <a:lvl1pPr>
              <a:defRPr lang="en-US" sz="1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108634F-AB43-4931-97E0-C7125C9FD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489548"/>
            <a:ext cx="4131946" cy="33794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7778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FC3C941-0608-44BE-A293-C20D8B8805D4}"/>
              </a:ext>
            </a:extLst>
          </p:cNvPr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107B1B-15F6-4743-8E90-18A0DC2B964E}"/>
              </a:ext>
            </a:extLst>
          </p:cNvPr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F7D2858-2046-4CAD-A3EE-D0A4D0F2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23331"/>
            <a:ext cx="5157787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2A9DBBF8-4A18-4CB1-A8AC-30C9B5308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39199"/>
            <a:ext cx="5157787" cy="335046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3E81B2D-A79D-4DC3-B7DF-1E1E0F58E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7304" y="2123331"/>
            <a:ext cx="5183188" cy="6266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8C0B65ED-88D9-4E01-AD11-24590E2C7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7304" y="2839199"/>
            <a:ext cx="5183188" cy="335046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1436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BB6343A-FD10-4841-94C8-487A8E7E71C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576326" y="1251144"/>
            <a:ext cx="6615674" cy="5625145"/>
          </a:xfrm>
          <a:custGeom>
            <a:avLst/>
            <a:gdLst>
              <a:gd name="connsiteX0" fmla="*/ 3621727 w 6615674"/>
              <a:gd name="connsiteY0" fmla="*/ 0 h 5625145"/>
              <a:gd name="connsiteX1" fmla="*/ 6416428 w 6615674"/>
              <a:gd name="connsiteY1" fmla="*/ 1317972 h 5625145"/>
              <a:gd name="connsiteX2" fmla="*/ 6615674 w 6615674"/>
              <a:gd name="connsiteY2" fmla="*/ 1584421 h 5625145"/>
              <a:gd name="connsiteX3" fmla="*/ 6615674 w 6615674"/>
              <a:gd name="connsiteY3" fmla="*/ 5625145 h 5625145"/>
              <a:gd name="connsiteX4" fmla="*/ 605458 w 6615674"/>
              <a:gd name="connsiteY4" fmla="*/ 5625145 h 5625145"/>
              <a:gd name="connsiteX5" fmla="*/ 437123 w 6615674"/>
              <a:gd name="connsiteY5" fmla="*/ 5348058 h 5625145"/>
              <a:gd name="connsiteX6" fmla="*/ 0 w 6615674"/>
              <a:gd name="connsiteY6" fmla="*/ 3621727 h 5625145"/>
              <a:gd name="connsiteX7" fmla="*/ 3621727 w 6615674"/>
              <a:gd name="connsiteY7" fmla="*/ 0 h 562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625145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625145"/>
                </a:lnTo>
                <a:lnTo>
                  <a:pt x="605458" y="5625145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" y="2526124"/>
            <a:ext cx="3801966" cy="3653188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None/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018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ABD40F-74C4-48BF-BEBE-FD456D424166}"/>
              </a:ext>
            </a:extLst>
          </p:cNvPr>
          <p:cNvSpPr/>
          <p:nvPr userDrawn="1"/>
        </p:nvSpPr>
        <p:spPr>
          <a:xfrm>
            <a:off x="4846320" y="0"/>
            <a:ext cx="7345680" cy="6907322"/>
          </a:xfrm>
          <a:custGeom>
            <a:avLst/>
            <a:gdLst>
              <a:gd name="connsiteX0" fmla="*/ 3543489 w 7345680"/>
              <a:gd name="connsiteY0" fmla="*/ 0 h 6907322"/>
              <a:gd name="connsiteX1" fmla="*/ 5432871 w 7345680"/>
              <a:gd name="connsiteY1" fmla="*/ 0 h 6907322"/>
              <a:gd name="connsiteX2" fmla="*/ 5609846 w 7345680"/>
              <a:gd name="connsiteY2" fmla="*/ 40446 h 6907322"/>
              <a:gd name="connsiteX3" fmla="*/ 7343079 w 7345680"/>
              <a:gd name="connsiteY3" fmla="*/ 915371 h 6907322"/>
              <a:gd name="connsiteX4" fmla="*/ 7345680 w 7345680"/>
              <a:gd name="connsiteY4" fmla="*/ 917602 h 6907322"/>
              <a:gd name="connsiteX5" fmla="*/ 7345680 w 7345680"/>
              <a:gd name="connsiteY5" fmla="*/ 6907322 h 6907322"/>
              <a:gd name="connsiteX6" fmla="*/ 822371 w 7345680"/>
              <a:gd name="connsiteY6" fmla="*/ 6907322 h 6907322"/>
              <a:gd name="connsiteX7" fmla="*/ 766511 w 7345680"/>
              <a:gd name="connsiteY7" fmla="*/ 6829539 h 6907322"/>
              <a:gd name="connsiteX8" fmla="*/ 0 w 7345680"/>
              <a:gd name="connsiteY8" fmla="*/ 4344739 h 6907322"/>
              <a:gd name="connsiteX9" fmla="*/ 3366514 w 7345680"/>
              <a:gd name="connsiteY9" fmla="*/ 40446 h 690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45680" h="6907322">
                <a:moveTo>
                  <a:pt x="3543489" y="0"/>
                </a:moveTo>
                <a:lnTo>
                  <a:pt x="5432871" y="0"/>
                </a:lnTo>
                <a:lnTo>
                  <a:pt x="5609846" y="40446"/>
                </a:lnTo>
                <a:cubicBezTo>
                  <a:pt x="6255171" y="204854"/>
                  <a:pt x="6844336" y="507805"/>
                  <a:pt x="7343079" y="915371"/>
                </a:cubicBezTo>
                <a:lnTo>
                  <a:pt x="7345680" y="917602"/>
                </a:lnTo>
                <a:lnTo>
                  <a:pt x="7345680" y="6907322"/>
                </a:lnTo>
                <a:lnTo>
                  <a:pt x="822371" y="6907322"/>
                </a:lnTo>
                <a:lnTo>
                  <a:pt x="766511" y="6829539"/>
                </a:lnTo>
                <a:cubicBezTo>
                  <a:pt x="282576" y="6120238"/>
                  <a:pt x="0" y="5265165"/>
                  <a:pt x="0" y="4344739"/>
                </a:cubicBezTo>
                <a:cubicBezTo>
                  <a:pt x="0" y="2273781"/>
                  <a:pt x="1430540" y="533670"/>
                  <a:pt x="3366514" y="40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504419"/>
            <a:ext cx="4006532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8BAA80-2B02-4FB1-AE39-6D8426AB4FB7}"/>
              </a:ext>
            </a:extLst>
          </p:cNvPr>
          <p:cNvSpPr/>
          <p:nvPr userDrawn="1"/>
        </p:nvSpPr>
        <p:spPr>
          <a:xfrm>
            <a:off x="5323076" y="314025"/>
            <a:ext cx="6868924" cy="6593297"/>
          </a:xfrm>
          <a:custGeom>
            <a:avLst/>
            <a:gdLst>
              <a:gd name="connsiteX0" fmla="*/ 4079984 w 6868924"/>
              <a:gd name="connsiteY0" fmla="*/ 0 h 6593297"/>
              <a:gd name="connsiteX1" fmla="*/ 6675233 w 6868924"/>
              <a:gd name="connsiteY1" fmla="*/ 931670 h 6593297"/>
              <a:gd name="connsiteX2" fmla="*/ 6868924 w 6868924"/>
              <a:gd name="connsiteY2" fmla="*/ 1107709 h 6593297"/>
              <a:gd name="connsiteX3" fmla="*/ 6868924 w 6868924"/>
              <a:gd name="connsiteY3" fmla="*/ 6593297 h 6593297"/>
              <a:gd name="connsiteX4" fmla="*/ 867282 w 6868924"/>
              <a:gd name="connsiteY4" fmla="*/ 6593297 h 6593297"/>
              <a:gd name="connsiteX5" fmla="*/ 810549 w 6868924"/>
              <a:gd name="connsiteY5" fmla="*/ 6521104 h 6593297"/>
              <a:gd name="connsiteX6" fmla="*/ 0 w 6868924"/>
              <a:gd name="connsiteY6" fmla="*/ 4079984 h 6593297"/>
              <a:gd name="connsiteX7" fmla="*/ 4079984 w 6868924"/>
              <a:gd name="connsiteY7" fmla="*/ 0 h 65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6593297">
                <a:moveTo>
                  <a:pt x="4079984" y="0"/>
                </a:moveTo>
                <a:cubicBezTo>
                  <a:pt x="5065808" y="0"/>
                  <a:pt x="5969971" y="349636"/>
                  <a:pt x="6675233" y="931670"/>
                </a:cubicBezTo>
                <a:lnTo>
                  <a:pt x="6868924" y="1107709"/>
                </a:lnTo>
                <a:lnTo>
                  <a:pt x="6868924" y="6593297"/>
                </a:lnTo>
                <a:lnTo>
                  <a:pt x="867282" y="6593297"/>
                </a:lnTo>
                <a:lnTo>
                  <a:pt x="810549" y="6521104"/>
                </a:lnTo>
                <a:cubicBezTo>
                  <a:pt x="301472" y="5840388"/>
                  <a:pt x="0" y="4995393"/>
                  <a:pt x="0" y="4079984"/>
                </a:cubicBezTo>
                <a:cubicBezTo>
                  <a:pt x="0" y="1826671"/>
                  <a:pt x="1826671" y="0"/>
                  <a:pt x="4079984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600" noProof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7859439-9F65-4FE4-AFB1-B03529453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592" y="1480710"/>
            <a:ext cx="5144928" cy="4698602"/>
          </a:xfrm>
        </p:spPr>
        <p:txBody>
          <a:bodyPr anchor="t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2002298-DFBB-481C-BB65-B2B03B0D8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324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6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77C6A0E-9AD9-4DAE-A8F9-47352997DD40}"/>
              </a:ext>
            </a:extLst>
          </p:cNvPr>
          <p:cNvSpPr/>
          <p:nvPr/>
        </p:nvSpPr>
        <p:spPr>
          <a:xfrm>
            <a:off x="1" y="1"/>
            <a:ext cx="4779963" cy="6413064"/>
          </a:xfrm>
          <a:custGeom>
            <a:avLst/>
            <a:gdLst>
              <a:gd name="connsiteX0" fmla="*/ 0 w 4779963"/>
              <a:gd name="connsiteY0" fmla="*/ 0 h 6413064"/>
              <a:gd name="connsiteX1" fmla="*/ 3376100 w 4779963"/>
              <a:gd name="connsiteY1" fmla="*/ 0 h 6413064"/>
              <a:gd name="connsiteX2" fmla="*/ 3478394 w 4779963"/>
              <a:gd name="connsiteY2" fmla="*/ 76494 h 6413064"/>
              <a:gd name="connsiteX3" fmla="*/ 4779963 w 4779963"/>
              <a:gd name="connsiteY3" fmla="*/ 2836412 h 6413064"/>
              <a:gd name="connsiteX4" fmla="*/ 1203311 w 4779963"/>
              <a:gd name="connsiteY4" fmla="*/ 6413064 h 6413064"/>
              <a:gd name="connsiteX5" fmla="*/ 139724 w 4779963"/>
              <a:gd name="connsiteY5" fmla="*/ 6252265 h 6413064"/>
              <a:gd name="connsiteX6" fmla="*/ 0 w 4779963"/>
              <a:gd name="connsiteY6" fmla="*/ 6201125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3" h="6413064">
                <a:moveTo>
                  <a:pt x="0" y="0"/>
                </a:moveTo>
                <a:lnTo>
                  <a:pt x="3376100" y="0"/>
                </a:lnTo>
                <a:lnTo>
                  <a:pt x="3478394" y="76494"/>
                </a:lnTo>
                <a:cubicBezTo>
                  <a:pt x="4273295" y="732504"/>
                  <a:pt x="4779963" y="1725289"/>
                  <a:pt x="4779963" y="2836412"/>
                </a:cubicBezTo>
                <a:cubicBezTo>
                  <a:pt x="4779963" y="4811742"/>
                  <a:pt x="3178641" y="6413064"/>
                  <a:pt x="1203311" y="6413064"/>
                </a:cubicBezTo>
                <a:cubicBezTo>
                  <a:pt x="832937" y="6413064"/>
                  <a:pt x="475711" y="6356768"/>
                  <a:pt x="139724" y="6252265"/>
                </a:cubicBezTo>
                <a:lnTo>
                  <a:pt x="0" y="6201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8E37E15-2CF4-46CD-A97E-2366CDF20E8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2" y="1"/>
            <a:ext cx="4546213" cy="6179312"/>
          </a:xfrm>
          <a:custGeom>
            <a:avLst/>
            <a:gdLst>
              <a:gd name="connsiteX0" fmla="*/ 0 w 4546213"/>
              <a:gd name="connsiteY0" fmla="*/ 0 h 6179312"/>
              <a:gd name="connsiteX1" fmla="*/ 2966307 w 4546213"/>
              <a:gd name="connsiteY1" fmla="*/ 0 h 6179312"/>
              <a:gd name="connsiteX2" fmla="*/ 3072361 w 4546213"/>
              <a:gd name="connsiteY2" fmla="*/ 64429 h 6179312"/>
              <a:gd name="connsiteX3" fmla="*/ 4546213 w 4546213"/>
              <a:gd name="connsiteY3" fmla="*/ 2836413 h 6179312"/>
              <a:gd name="connsiteX4" fmla="*/ 1203314 w 4546213"/>
              <a:gd name="connsiteY4" fmla="*/ 6179312 h 6179312"/>
              <a:gd name="connsiteX5" fmla="*/ 209238 w 4546213"/>
              <a:gd name="connsiteY5" fmla="*/ 6029022 h 6179312"/>
              <a:gd name="connsiteX6" fmla="*/ 0 w 4546213"/>
              <a:gd name="connsiteY6" fmla="*/ 5952440 h 617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3" h="6179312">
                <a:moveTo>
                  <a:pt x="0" y="0"/>
                </a:moveTo>
                <a:lnTo>
                  <a:pt x="2966307" y="0"/>
                </a:lnTo>
                <a:lnTo>
                  <a:pt x="3072361" y="64429"/>
                </a:lnTo>
                <a:cubicBezTo>
                  <a:pt x="3961578" y="665172"/>
                  <a:pt x="4546213" y="1682518"/>
                  <a:pt x="4546213" y="2836413"/>
                </a:cubicBezTo>
                <a:cubicBezTo>
                  <a:pt x="4546213" y="4682645"/>
                  <a:pt x="3049546" y="6179312"/>
                  <a:pt x="1203314" y="6179312"/>
                </a:cubicBezTo>
                <a:cubicBezTo>
                  <a:pt x="857146" y="6179312"/>
                  <a:pt x="523266" y="6126695"/>
                  <a:pt x="209238" y="6029022"/>
                </a:cubicBezTo>
                <a:lnTo>
                  <a:pt x="0" y="5952440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1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0027EDB-1D1D-4165-80FC-FDCCD04FF30D}"/>
              </a:ext>
            </a:extLst>
          </p:cNvPr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588DAC9-9605-47F7-AA27-84E30747CFFD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C3108-6645-447A-94B4-5B886047C764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1500">
                <a:srgbClr val="FFFFFF">
                  <a:alpha val="70000"/>
                </a:srgbClr>
              </a:gs>
              <a:gs pos="83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8" name="Slide Number Placeholder 13">
            <a:extLst>
              <a:ext uri="{FF2B5EF4-FFF2-40B4-BE49-F238E27FC236}">
                <a16:creationId xmlns:a16="http://schemas.microsoft.com/office/drawing/2014/main" id="{CE1FD2D3-33AB-45C8-8460-A53DA1178B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5E165C-C0B1-4DBC-9626-FFD61EB2A3C6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504A362-78AD-4F31-9FCF-66BA2DBDB3E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E096E-920F-4CEE-BF9A-07CA664FED2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9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i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0396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Section Header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47620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609FE-43FB-456B-BAF9-6FC670B8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1484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9D659-7B46-41C1-9CA1-5746C1F3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522197"/>
            <a:ext cx="10980413" cy="3654765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A1F076-A89C-4CB0-B989-3D0025F57611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C3D765-86AA-4427-A0B6-8B18C4317F15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5F01409D-0479-49CD-B8ED-E73E5F96A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16A1F9-49AB-4FE6-BBD0-DD68FF6EB75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9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65" r:id="rId3"/>
    <p:sldLayoutId id="2147483666" r:id="rId4"/>
    <p:sldLayoutId id="2147483671" r:id="rId5"/>
    <p:sldLayoutId id="2147483663" r:id="rId6"/>
    <p:sldLayoutId id="2147483664" r:id="rId7"/>
    <p:sldLayoutId id="2147483660" r:id="rId8"/>
    <p:sldLayoutId id="2147483675" r:id="rId9"/>
    <p:sldLayoutId id="2147483661" r:id="rId10"/>
    <p:sldLayoutId id="2147483655" r:id="rId11"/>
    <p:sldLayoutId id="2147483667" r:id="rId12"/>
    <p:sldLayoutId id="2147483670" r:id="rId13"/>
    <p:sldLayoutId id="2147483672" r:id="rId14"/>
    <p:sldLayoutId id="2147483668" r:id="rId15"/>
    <p:sldLayoutId id="2147483669" r:id="rId16"/>
    <p:sldLayoutId id="2147483676" r:id="rId17"/>
    <p:sldLayoutId id="2147483677" r:id="rId18"/>
    <p:sldLayoutId id="2147483679" r:id="rId19"/>
    <p:sldLayoutId id="2147483680" r:id="rId20"/>
    <p:sldLayoutId id="2147483682" r:id="rId21"/>
    <p:sldLayoutId id="2147483683" r:id="rId22"/>
    <p:sldLayoutId id="214748368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g"/><Relationship Id="rId7" Type="http://schemas.openxmlformats.org/officeDocument/2006/relationships/diagramColors" Target="../diagrams/colors2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0FFF511-4CAB-A64C-A5DD-3E2A8035478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2371725" y="136418"/>
            <a:ext cx="7448549" cy="6585164"/>
          </a:xfrm>
          <a:ln>
            <a:solidFill>
              <a:schemeClr val="bg1"/>
            </a:solidFill>
          </a:ln>
          <a:effectLst>
            <a:softEdge rad="0"/>
          </a:effectLst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A1BF7DBB-67AA-4599-B44E-07D280BDF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4825" y="5054843"/>
            <a:ext cx="3790948" cy="740636"/>
          </a:xfrm>
        </p:spPr>
        <p:txBody>
          <a:bodyPr/>
          <a:lstStyle/>
          <a:p>
            <a:pPr algn="l"/>
            <a:r>
              <a:rPr lang="en-US" sz="4000" dirty="0">
                <a:solidFill>
                  <a:schemeClr val="tx1"/>
                </a:solidFill>
              </a:rPr>
              <a:t>BRO SERVICES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7ECF636-D45E-4307-9E3A-89A2B5960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1140" y="5795479"/>
            <a:ext cx="2915816" cy="258532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6193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DF09815-0DB2-284D-A9E2-349BCC910C0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0" y="1287262"/>
            <a:ext cx="4651899" cy="4814788"/>
          </a:xfr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BF01A071-338D-4D5A-BE90-3F5726F0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ELIT.4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775E0DB-8B4F-485F-8415-F8F9045C1E3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</a:t>
            </a:r>
            <a:br>
              <a:rPr lang="en-US" dirty="0"/>
            </a:br>
            <a:r>
              <a:rPr lang="en-US" dirty="0"/>
              <a:t>massa. Fusce posuere, magna </a:t>
            </a:r>
            <a:br>
              <a:rPr lang="en-US" dirty="0"/>
            </a:br>
            <a:r>
              <a:rPr lang="en-US" dirty="0"/>
              <a:t>sed pulvinar ultricies, purus lectus malesuada libero, sit amet commodo magna eros quis urna.</a:t>
            </a:r>
          </a:p>
          <a:p>
            <a:r>
              <a:rPr lang="en-US" dirty="0"/>
              <a:t>Nunc viverra imperdiet enim. </a:t>
            </a:r>
            <a:br>
              <a:rPr lang="en-US" dirty="0"/>
            </a:br>
            <a:r>
              <a:rPr lang="en-US" dirty="0"/>
              <a:t>Fusce est. Vivamus a tellus.</a:t>
            </a:r>
          </a:p>
          <a:p>
            <a:r>
              <a:rPr lang="en-US" dirty="0"/>
              <a:t>Pellentesque habitant morbi tristique senectus et netus et malesuada fames ac turpis egestas. Proin pharetra </a:t>
            </a:r>
            <a:br>
              <a:rPr lang="en-US" dirty="0"/>
            </a:br>
            <a:r>
              <a:rPr lang="en-US" dirty="0"/>
              <a:t>nonummy pede. Mauris et orci.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4B00A2-8957-4883-BF2C-980043E124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</a:t>
            </a:r>
            <a:br>
              <a:rPr lang="en-US" dirty="0"/>
            </a:br>
            <a:r>
              <a:rPr lang="en-US" dirty="0"/>
              <a:t>massa. Fusce posuere, magna </a:t>
            </a:r>
            <a:br>
              <a:rPr lang="en-US" dirty="0"/>
            </a:br>
            <a:r>
              <a:rPr lang="en-US" dirty="0"/>
              <a:t>sed pulvinar ultricies, purus lectus malesuada libero, sit amet commodo magna eros quis urna.</a:t>
            </a:r>
          </a:p>
          <a:p>
            <a:r>
              <a:rPr lang="en-US" dirty="0"/>
              <a:t>Nunc viverra imperdiet enim. </a:t>
            </a:r>
            <a:br>
              <a:rPr lang="en-US" dirty="0"/>
            </a:br>
            <a:r>
              <a:rPr lang="en-US" dirty="0"/>
              <a:t>Fusce est. Vivamus a tellus.</a:t>
            </a:r>
          </a:p>
          <a:p>
            <a:r>
              <a:rPr lang="en-US" dirty="0"/>
              <a:t>Pellentesque habitant morbi tristique senectus et netus et malesuada fames ac turpis egestas. Proin pharetra </a:t>
            </a:r>
            <a:br>
              <a:rPr lang="en-US" dirty="0"/>
            </a:br>
            <a:r>
              <a:rPr lang="en-US" dirty="0"/>
              <a:t>nonummy pede. Mauris et orci.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A00AE9C-1AA0-4C74-B1A1-888D976F28BD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BAF6A24-4ECF-4F26-AAE3-EE8BD08C1B7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883B32-366D-4E9E-998D-3F8903CDE7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67" b="23564"/>
          <a:stretch/>
        </p:blipFill>
        <p:spPr>
          <a:xfrm>
            <a:off x="640078" y="6335743"/>
            <a:ext cx="1150622" cy="3778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144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closeup of back of car">
            <a:extLst>
              <a:ext uri="{FF2B5EF4-FFF2-40B4-BE49-F238E27FC236}">
                <a16:creationId xmlns:a16="http://schemas.microsoft.com/office/drawing/2014/main" id="{B76024DF-019D-DB4D-A346-9138396F62E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pattFill prst="dkUpDiag"/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BF01A071-338D-4D5A-BE90-3F5726F0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796" y="504420"/>
            <a:ext cx="6404696" cy="916008"/>
          </a:xfrm>
        </p:spPr>
        <p:txBody>
          <a:bodyPr/>
          <a:lstStyle/>
          <a:p>
            <a:r>
              <a:rPr lang="en-US" dirty="0"/>
              <a:t>LOREM IPSUM DOLOR SIT AMET, CONSECTETUER ADIPISCING ELIT.5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1BA3328-3ABC-4A8F-A13B-D35E9B7658E3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BAF6A24-4ECF-4F26-AAE3-EE8BD08C1B7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9AB1AC-1580-414A-9385-054C9FF5DC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67" b="23564"/>
          <a:stretch/>
        </p:blipFill>
        <p:spPr>
          <a:xfrm>
            <a:off x="640078" y="6335743"/>
            <a:ext cx="1150622" cy="3778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278873E-3C8A-48DF-AC75-D51A9B32A2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8192412"/>
              </p:ext>
            </p:extLst>
          </p:nvPr>
        </p:nvGraphicFramePr>
        <p:xfrm>
          <a:off x="4608355" y="2162743"/>
          <a:ext cx="7244178" cy="4016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6201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wonan holding camera">
            <a:extLst>
              <a:ext uri="{FF2B5EF4-FFF2-40B4-BE49-F238E27FC236}">
                <a16:creationId xmlns:a16="http://schemas.microsoft.com/office/drawing/2014/main" id="{F808FE38-E4EA-A441-BE95-7C43BE506B0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2910EC0-02EA-4D17-8424-64B22947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 </a:t>
            </a:r>
            <a:br>
              <a:rPr lang="en-US" dirty="0"/>
            </a:br>
            <a:r>
              <a:rPr lang="en-US" sz="2800" b="0" i="1" dirty="0"/>
              <a:t>Lorem ipsum dolor sit amet, consectetuer adipiscing elit. Maecenas porttitor congue massa. Fusce posuere, magna sed pulvinar ultricies, purus lectus malesuada libero, sit amet commodo magna eros quis urna.01</a:t>
            </a:r>
            <a:endParaRPr lang="en-US" b="0" i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6682AD-BC87-4462-B85A-D575249567D1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accent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Logo here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868C1F9-4EEB-470B-92F7-C9DC6AF0FF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65D8C7-6CC3-46CF-9608-3864D6081F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67" b="23564"/>
          <a:stretch/>
        </p:blipFill>
        <p:spPr>
          <a:xfrm>
            <a:off x="640078" y="6335743"/>
            <a:ext cx="1150622" cy="3778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1962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og wearing ">
            <a:extLst>
              <a:ext uri="{FF2B5EF4-FFF2-40B4-BE49-F238E27FC236}">
                <a16:creationId xmlns:a16="http://schemas.microsoft.com/office/drawing/2014/main" id="{C82E84C0-3F8B-5A4C-8DA3-AB9BEB51215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562502" y="1539126"/>
            <a:ext cx="3421745" cy="342174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2910EC0-02EA-4D17-8424-64B22947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 </a:t>
            </a:r>
            <a:br>
              <a:rPr lang="en-US" dirty="0"/>
            </a:br>
            <a:r>
              <a:rPr lang="en-US" sz="2800" b="0" i="1" dirty="0"/>
              <a:t>Lorem ipsum dolor sit amet, consectetuer adipiscing elit. Maecenas porttitor congue massa. Fusce posuere, magna sed pulvinar ultricies, purus lectus malesuada libero, sit amet commodo magna eros quis urna.02</a:t>
            </a:r>
            <a:endParaRPr lang="en-US" b="0" i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4585D30-ADD3-403E-B097-1A606B9BCB8E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E90A7E6-8214-4B8D-9F7F-0BE3175CBE7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15D8D4-06FC-4A79-BB70-DDEB412B2F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67" b="23564"/>
          <a:stretch/>
        </p:blipFill>
        <p:spPr>
          <a:xfrm>
            <a:off x="640078" y="6335743"/>
            <a:ext cx="1150622" cy="3778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4512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dog portrait funny expression">
            <a:extLst>
              <a:ext uri="{FF2B5EF4-FFF2-40B4-BE49-F238E27FC236}">
                <a16:creationId xmlns:a16="http://schemas.microsoft.com/office/drawing/2014/main" id="{FDC60EB8-8563-A04B-B4E8-DE80832D319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46BE206-C4BE-4BB3-9114-F18129E1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70" y="4752155"/>
            <a:ext cx="9355687" cy="1310968"/>
          </a:xfrm>
        </p:spPr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9FF0B67-8327-4649-B70F-C5371FB6AB2B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4BDA5F0-D940-4649-AA56-1C6A6E6F817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0F2283-B688-4574-B2F1-9EAC5685FF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67" b="23564"/>
          <a:stretch/>
        </p:blipFill>
        <p:spPr>
          <a:xfrm>
            <a:off x="640078" y="6335743"/>
            <a:ext cx="1150622" cy="3778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5535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scattered hearts">
            <a:extLst>
              <a:ext uri="{FF2B5EF4-FFF2-40B4-BE49-F238E27FC236}">
                <a16:creationId xmlns:a16="http://schemas.microsoft.com/office/drawing/2014/main" id="{92BB8B2D-E401-2647-9892-95951D9CF0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34323A-4440-4925-884C-BF32AF969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pic>
        <p:nvPicPr>
          <p:cNvPr id="25" name="Graphic 24" descr="User" title="Icon - Presenter Name">
            <a:extLst>
              <a:ext uri="{FF2B5EF4-FFF2-40B4-BE49-F238E27FC236}">
                <a16:creationId xmlns:a16="http://schemas.microsoft.com/office/drawing/2014/main" id="{8AD9F4DD-CCDA-4C5B-AC7A-71E96FD45B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4D95FE79-CFF8-4D94-9DEC-570635FF4F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Name</a:t>
            </a:r>
            <a:endParaRPr lang="en-GB" dirty="0"/>
          </a:p>
        </p:txBody>
      </p:sp>
      <p:pic>
        <p:nvPicPr>
          <p:cNvPr id="27" name="Graphic 26" descr="Smart Phone" title="Icon - Presenter Phone Number">
            <a:extLst>
              <a:ext uri="{FF2B5EF4-FFF2-40B4-BE49-F238E27FC236}">
                <a16:creationId xmlns:a16="http://schemas.microsoft.com/office/drawing/2014/main" id="{7F57AED0-2F73-4435-986B-E6D6B090FB8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6FFB8C8-0373-4CC1-AEBD-2339FD8075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Phone</a:t>
            </a:r>
            <a:endParaRPr lang="en-GB" dirty="0"/>
          </a:p>
        </p:txBody>
      </p:sp>
      <p:pic>
        <p:nvPicPr>
          <p:cNvPr id="26" name="Graphic 25" descr="Envelope" title="Icon Presenter Email">
            <a:extLst>
              <a:ext uri="{FF2B5EF4-FFF2-40B4-BE49-F238E27FC236}">
                <a16:creationId xmlns:a16="http://schemas.microsoft.com/office/drawing/2014/main" id="{D4984F9A-48C8-4F0D-AFBE-978FEBD86F1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471D5D2B-28B9-4922-9CA2-09EE845FC8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Email</a:t>
            </a:r>
            <a:endParaRPr lang="en-GB" dirty="0"/>
          </a:p>
        </p:txBody>
      </p:sp>
      <p:pic>
        <p:nvPicPr>
          <p:cNvPr id="28" name="Graphic 27" descr="Link">
            <a:extLst>
              <a:ext uri="{FF2B5EF4-FFF2-40B4-BE49-F238E27FC236}">
                <a16:creationId xmlns:a16="http://schemas.microsoft.com/office/drawing/2014/main" id="{73A362A9-D05E-4043-BA3E-8CCCD7280B5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62E8D0D1-0417-4634-A042-83CCE253F3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Website</a:t>
            </a:r>
            <a:endParaRPr lang="en-GB" dirty="0"/>
          </a:p>
        </p:txBody>
      </p:sp>
      <p:cxnSp>
        <p:nvCxnSpPr>
          <p:cNvPr id="24" name="Straight Connector 23" descr="divider line">
            <a:extLst>
              <a:ext uri="{FF2B5EF4-FFF2-40B4-BE49-F238E27FC236}">
                <a16:creationId xmlns:a16="http://schemas.microsoft.com/office/drawing/2014/main" id="{88ABE268-9B2A-4899-AC85-147AE076489C}"/>
              </a:ext>
            </a:extLst>
          </p:cNvPr>
          <p:cNvCxnSpPr/>
          <p:nvPr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886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bstract blue and red lines">
            <a:extLst>
              <a:ext uri="{FF2B5EF4-FFF2-40B4-BE49-F238E27FC236}">
                <a16:creationId xmlns:a16="http://schemas.microsoft.com/office/drawing/2014/main" id="{3EEC4240-EFB3-C948-9A50-7B6C9A8EDD0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34323A-4440-4925-884C-BF32AF969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  <p:pic>
        <p:nvPicPr>
          <p:cNvPr id="25" name="Graphic 24" descr="User" title="Icon - Presenter Name">
            <a:extLst>
              <a:ext uri="{FF2B5EF4-FFF2-40B4-BE49-F238E27FC236}">
                <a16:creationId xmlns:a16="http://schemas.microsoft.com/office/drawing/2014/main" id="{8AD9F4DD-CCDA-4C5B-AC7A-71E96FD45B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3D523DE-8D84-445C-9EB1-833C86FAEF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Name</a:t>
            </a:r>
            <a:endParaRPr lang="en-GB" dirty="0"/>
          </a:p>
        </p:txBody>
      </p:sp>
      <p:pic>
        <p:nvPicPr>
          <p:cNvPr id="27" name="Graphic 26" descr="Smart Phone" title="Icon - Presenter Phone Number">
            <a:extLst>
              <a:ext uri="{FF2B5EF4-FFF2-40B4-BE49-F238E27FC236}">
                <a16:creationId xmlns:a16="http://schemas.microsoft.com/office/drawing/2014/main" id="{7F57AED0-2F73-4435-986B-E6D6B090FB8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02F440-372E-43AF-810E-53CF9C35629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Phone</a:t>
            </a:r>
            <a:endParaRPr lang="en-GB" dirty="0"/>
          </a:p>
        </p:txBody>
      </p:sp>
      <p:pic>
        <p:nvPicPr>
          <p:cNvPr id="26" name="Graphic 25" descr="Envelope" title="Icon Presenter Email">
            <a:extLst>
              <a:ext uri="{FF2B5EF4-FFF2-40B4-BE49-F238E27FC236}">
                <a16:creationId xmlns:a16="http://schemas.microsoft.com/office/drawing/2014/main" id="{D4984F9A-48C8-4F0D-AFBE-978FEBD86F1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28F8604-5C94-4C39-98B7-2B8786FCB5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Email</a:t>
            </a:r>
            <a:endParaRPr lang="en-GB" dirty="0"/>
          </a:p>
        </p:txBody>
      </p:sp>
      <p:pic>
        <p:nvPicPr>
          <p:cNvPr id="28" name="Graphic 27" descr="Link">
            <a:extLst>
              <a:ext uri="{FF2B5EF4-FFF2-40B4-BE49-F238E27FC236}">
                <a16:creationId xmlns:a16="http://schemas.microsoft.com/office/drawing/2014/main" id="{73A362A9-D05E-4043-BA3E-8CCCD7280B5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C46AEC3-BADD-4FB8-820D-E3753FED3AF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Website</a:t>
            </a:r>
            <a:endParaRPr lang="en-GB" dirty="0"/>
          </a:p>
        </p:txBody>
      </p:sp>
      <p:cxnSp>
        <p:nvCxnSpPr>
          <p:cNvPr id="24" name="Straight Connector 23" descr="divider line">
            <a:extLst>
              <a:ext uri="{FF2B5EF4-FFF2-40B4-BE49-F238E27FC236}">
                <a16:creationId xmlns:a16="http://schemas.microsoft.com/office/drawing/2014/main" id="{88ABE268-9B2A-4899-AC85-147AE076489C}"/>
              </a:ext>
            </a:extLst>
          </p:cNvPr>
          <p:cNvCxnSpPr/>
          <p:nvPr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01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F98AC5-6F52-4857-AC8D-D3920468FD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033A0FF-37A3-4191-A81D-E09755B8C68B}"/>
              </a:ext>
            </a:extLst>
          </p:cNvPr>
          <p:cNvSpPr/>
          <p:nvPr/>
        </p:nvSpPr>
        <p:spPr>
          <a:xfrm>
            <a:off x="711201" y="896684"/>
            <a:ext cx="1802782" cy="655928"/>
          </a:xfrm>
          <a:prstGeom prst="roundRect">
            <a:avLst>
              <a:gd name="adj" fmla="val 8785"/>
            </a:avLst>
          </a:prstGeom>
          <a:solidFill>
            <a:srgbClr val="F2F2F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 01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  <a:endParaRPr lang="en-GB" dirty="0"/>
          </a:p>
        </p:txBody>
      </p:sp>
      <p:pic>
        <p:nvPicPr>
          <p:cNvPr id="10" name="Picture Placeholder 9" descr="closeup modern building">
            <a:extLst>
              <a:ext uri="{FF2B5EF4-FFF2-40B4-BE49-F238E27FC236}">
                <a16:creationId xmlns:a16="http://schemas.microsoft.com/office/drawing/2014/main" id="{F4D18FF8-AA04-4E4F-9ABD-D7320616C6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832060" y="355785"/>
            <a:ext cx="4752781" cy="475278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60B34A-24DB-4782-B914-2AF590C28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849" y="4998129"/>
            <a:ext cx="2145128" cy="1859871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C2AD89-8DF6-423E-BE4C-29DC03BCF5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367" b="23564"/>
          <a:stretch/>
        </p:blipFill>
        <p:spPr>
          <a:xfrm>
            <a:off x="746713" y="941074"/>
            <a:ext cx="1730158" cy="5681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4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033A0FF-37A3-4191-A81D-E09755B8C68B}"/>
              </a:ext>
            </a:extLst>
          </p:cNvPr>
          <p:cNvSpPr/>
          <p:nvPr/>
        </p:nvSpPr>
        <p:spPr>
          <a:xfrm>
            <a:off x="711201" y="896684"/>
            <a:ext cx="1802782" cy="655928"/>
          </a:xfrm>
          <a:prstGeom prst="roundRect">
            <a:avLst>
              <a:gd name="adj" fmla="val 8785"/>
            </a:avLst>
          </a:prstGeom>
          <a:solidFill>
            <a:srgbClr val="F2F2F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 01.1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385B5-C8E8-4B02-940F-0C2796140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849" y="4998129"/>
            <a:ext cx="2145128" cy="1859871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6F9D29-8B13-4945-8C4A-4985029979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67" b="23564"/>
          <a:stretch/>
        </p:blipFill>
        <p:spPr>
          <a:xfrm>
            <a:off x="746713" y="941074"/>
            <a:ext cx="1730158" cy="5681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08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8B81FA-4591-4538-9775-7EEE32A9C2C3}"/>
              </a:ext>
            </a:extLst>
          </p:cNvPr>
          <p:cNvSpPr/>
          <p:nvPr/>
        </p:nvSpPr>
        <p:spPr>
          <a:xfrm>
            <a:off x="711201" y="896684"/>
            <a:ext cx="1802782" cy="655928"/>
          </a:xfrm>
          <a:prstGeom prst="roundRect">
            <a:avLst>
              <a:gd name="adj" fmla="val 8785"/>
            </a:avLst>
          </a:prstGeom>
          <a:solidFill>
            <a:schemeClr val="accent3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 02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5AFB5E9-384C-4F94-802F-F7BDC044F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  <a:endParaRPr lang="en-GB" dirty="0"/>
          </a:p>
        </p:txBody>
      </p:sp>
      <p:pic>
        <p:nvPicPr>
          <p:cNvPr id="14" name="Picture Placeholder 13" descr="person looking down red shoes">
            <a:extLst>
              <a:ext uri="{FF2B5EF4-FFF2-40B4-BE49-F238E27FC236}">
                <a16:creationId xmlns:a16="http://schemas.microsoft.com/office/drawing/2014/main" id="{0636CA69-779E-BF41-9053-091902E02B4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15973" y="335810"/>
            <a:ext cx="5010912" cy="501091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4CE61E-69F4-4C64-9546-63E44FA757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67" b="23564"/>
          <a:stretch/>
        </p:blipFill>
        <p:spPr>
          <a:xfrm>
            <a:off x="746713" y="941074"/>
            <a:ext cx="1730158" cy="5681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587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E62E09-7004-4A2E-958A-28DD809A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4420"/>
            <a:ext cx="5144927" cy="1001652"/>
          </a:xfrm>
        </p:spPr>
        <p:txBody>
          <a:bodyPr/>
          <a:lstStyle/>
          <a:p>
            <a:r>
              <a:rPr lang="en-US" sz="3200" dirty="0"/>
              <a:t>INTRODUCTION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21A584-7071-4718-B256-83681FB5F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C44787C-9D69-4EC9-82E9-036DCB1D4982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rgbClr val="F2F2F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7E1360-A216-4379-B23D-0AA519DA2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872" y="4939051"/>
            <a:ext cx="2145128" cy="1859871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7030CA-4FB9-4B77-AE5E-C74D726A0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67" b="23564"/>
          <a:stretch/>
        </p:blipFill>
        <p:spPr>
          <a:xfrm>
            <a:off x="640078" y="6335743"/>
            <a:ext cx="1150622" cy="3778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841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E62E09-7004-4A2E-958A-28DD809A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CONGUE.2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C44787C-9D69-4EC9-82E9-036DCB1D4982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rgbClr val="F2F2F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7D4C78-4604-4A74-A607-06E1E99CCA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67" b="23564"/>
          <a:stretch/>
        </p:blipFill>
        <p:spPr>
          <a:xfrm>
            <a:off x="640078" y="6335743"/>
            <a:ext cx="1150622" cy="3778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B9363C9-CBA5-4750-8536-3FA6924837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0570652"/>
              </p:ext>
            </p:extLst>
          </p:nvPr>
        </p:nvGraphicFramePr>
        <p:xfrm>
          <a:off x="5029200" y="2362200"/>
          <a:ext cx="6331360" cy="3481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BAA4B6D-821A-4837-A91E-4B07EA5142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849" y="4998129"/>
            <a:ext cx="2145128" cy="1859871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9671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B69F7F-7BDF-4049-AB94-D24D1055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4419"/>
            <a:ext cx="5910095" cy="524281"/>
          </a:xfrm>
        </p:spPr>
        <p:txBody>
          <a:bodyPr/>
          <a:lstStyle/>
          <a:p>
            <a:r>
              <a:rPr lang="en-US" dirty="0"/>
              <a:t>TITLE APPEARS HERE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024D790-0AE9-488A-A1A9-F732CD7A0F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F7D456B-7C3B-486F-804B-C2860F61E5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A736EEA-C797-4C08-B4D5-E836C0BCE331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Placeholder 5" descr="red abstract image">
            <a:extLst>
              <a:ext uri="{FF2B5EF4-FFF2-40B4-BE49-F238E27FC236}">
                <a16:creationId xmlns:a16="http://schemas.microsoft.com/office/drawing/2014/main" id="{1D287659-9DB1-C84A-9E42-4CCE0445FA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D674A398-A2D9-421A-AAC4-14E16A9A14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</p:spPr>
        <p:txBody>
          <a:bodyPr/>
          <a:lstStyle/>
          <a:p>
            <a:fld id="{DCB4E619-4CA9-4A22-920F-20396BF5047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EF9790-F4C2-4CA2-9712-A22B4EF3DC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67" b="23564"/>
          <a:stretch/>
        </p:blipFill>
        <p:spPr>
          <a:xfrm>
            <a:off x="640078" y="6335743"/>
            <a:ext cx="1150622" cy="3778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009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B69F7F-7BDF-4049-AB94-D24D1055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024D790-0AE9-488A-A1A9-F732CD7A0F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F7D456B-7C3B-486F-804B-C2860F61E5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68FB8D6-355E-437F-8BC2-549633E47FD4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rgbClr val="F2F2F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pic>
        <p:nvPicPr>
          <p:cNvPr id="9" name="Picture Placeholder 4">
            <a:extLst>
              <a:ext uri="{FF2B5EF4-FFF2-40B4-BE49-F238E27FC236}">
                <a16:creationId xmlns:a16="http://schemas.microsoft.com/office/drawing/2014/main" id="{9F283E67-8E76-4DFD-A0AF-666A9015D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286500" y="0"/>
            <a:ext cx="2391204" cy="2659972"/>
          </a:xfrm>
          <a:prstGeom prst="rect">
            <a:avLst/>
          </a:prstGeom>
          <a:effectLst>
            <a:softEdge rad="292100"/>
          </a:effectLst>
        </p:spPr>
      </p:pic>
      <p:pic>
        <p:nvPicPr>
          <p:cNvPr id="10" name="Picture Placeholder 4">
            <a:extLst>
              <a:ext uri="{FF2B5EF4-FFF2-40B4-BE49-F238E27FC236}">
                <a16:creationId xmlns:a16="http://schemas.microsoft.com/office/drawing/2014/main" id="{9D97C46C-EC01-409D-8BB7-88CF9B3468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009105" y="0"/>
            <a:ext cx="2139865" cy="2659972"/>
          </a:xfrm>
          <a:prstGeom prst="rect">
            <a:avLst/>
          </a:prstGeom>
          <a:effectLst>
            <a:softEdge rad="177800"/>
          </a:effectLst>
        </p:spPr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1439F9D-68BB-5041-93B0-C3C42E89D7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tretch/>
        </p:blipFill>
        <p:spPr>
          <a:xfrm>
            <a:off x="6472928" y="1171576"/>
            <a:ext cx="5676042" cy="4314180"/>
          </a:xfrm>
        </p:spPr>
      </p:pic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D674A398-A2D9-421A-AAC4-14E16A9A14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42B2AA-6304-43FF-A7F4-8448A9324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367" b="23564"/>
          <a:stretch/>
        </p:blipFill>
        <p:spPr>
          <a:xfrm>
            <a:off x="640078" y="6335743"/>
            <a:ext cx="1150622" cy="3778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583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reptile portrait">
            <a:extLst>
              <a:ext uri="{FF2B5EF4-FFF2-40B4-BE49-F238E27FC236}">
                <a16:creationId xmlns:a16="http://schemas.microsoft.com/office/drawing/2014/main" id="{3A2CE605-99AC-D24C-98E0-471FD276265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2"/>
            <a:ext cx="4546212" cy="6179311"/>
          </a:xfr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BF01A071-338D-4D5A-BE90-3F5726F0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ELIT.3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775E0DB-8B4F-485F-8415-F8F9045C1E3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</a:t>
            </a:r>
            <a:br>
              <a:rPr lang="en-US" dirty="0"/>
            </a:br>
            <a:r>
              <a:rPr lang="en-US" dirty="0"/>
              <a:t>massa. Fusce posuere, magna </a:t>
            </a:r>
            <a:br>
              <a:rPr lang="en-US" dirty="0"/>
            </a:br>
            <a:r>
              <a:rPr lang="en-US" dirty="0"/>
              <a:t>sed pulvinar ultricies, purus lectus malesuada libero, sit amet commodo magna eros quis urna.</a:t>
            </a:r>
          </a:p>
          <a:p>
            <a:r>
              <a:rPr lang="en-US" dirty="0"/>
              <a:t>Nunc viverra imperdiet enim. </a:t>
            </a:r>
            <a:br>
              <a:rPr lang="en-US" dirty="0"/>
            </a:br>
            <a:r>
              <a:rPr lang="en-US" dirty="0"/>
              <a:t>Fusce est. Vivamus a tellus.</a:t>
            </a:r>
          </a:p>
          <a:p>
            <a:r>
              <a:rPr lang="en-US" dirty="0"/>
              <a:t>Pellentesque habitant morbi tristique senectus et netus et malesuada fames ac turpis egestas. Proin pharetra </a:t>
            </a:r>
            <a:br>
              <a:rPr lang="en-US" dirty="0"/>
            </a:br>
            <a:r>
              <a:rPr lang="en-US" dirty="0"/>
              <a:t>nonummy pede. Mauris et orci.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4B00A2-8957-4883-BF2C-980043E124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</a:t>
            </a:r>
            <a:br>
              <a:rPr lang="en-US" dirty="0"/>
            </a:br>
            <a:r>
              <a:rPr lang="en-US" dirty="0"/>
              <a:t>massa. Fusce posuere, magna </a:t>
            </a:r>
            <a:br>
              <a:rPr lang="en-US" dirty="0"/>
            </a:br>
            <a:r>
              <a:rPr lang="en-US" dirty="0"/>
              <a:t>sed pulvinar ultricies, purus lectus malesuada libero, sit amet commodo magna eros quis urna.</a:t>
            </a:r>
          </a:p>
          <a:p>
            <a:r>
              <a:rPr lang="en-US" dirty="0"/>
              <a:t>Nunc viverra imperdiet enim. </a:t>
            </a:r>
            <a:br>
              <a:rPr lang="en-US" dirty="0"/>
            </a:br>
            <a:r>
              <a:rPr lang="en-US" dirty="0"/>
              <a:t>Fusce est. Vivamus a tellus.</a:t>
            </a:r>
          </a:p>
          <a:p>
            <a:r>
              <a:rPr lang="en-US" dirty="0"/>
              <a:t>Pellentesque habitant morbi tristique senectus et netus et malesuada fames ac turpis egestas. Proin pharetra </a:t>
            </a:r>
            <a:br>
              <a:rPr lang="en-US" dirty="0"/>
            </a:br>
            <a:r>
              <a:rPr lang="en-US" dirty="0"/>
              <a:t>nonummy pede. Mauris et orci.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90299DC-93E7-4276-B2CA-3EAC7970D19A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here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BAF6A24-4ECF-4F26-AAE3-EE8BD08C1B7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74B0CD-0404-46CA-8F42-A1338E1202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67" b="23564"/>
          <a:stretch/>
        </p:blipFill>
        <p:spPr>
          <a:xfrm>
            <a:off x="640078" y="6335743"/>
            <a:ext cx="1150622" cy="3778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61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8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FFC000"/>
      </a:accent1>
      <a:accent2>
        <a:srgbClr val="C00000"/>
      </a:accent2>
      <a:accent3>
        <a:srgbClr val="8A0000"/>
      </a:accent3>
      <a:accent4>
        <a:srgbClr val="462340"/>
      </a:accent4>
      <a:accent5>
        <a:srgbClr val="4A7260"/>
      </a:accent5>
      <a:accent6>
        <a:srgbClr val="70AD47"/>
      </a:accent6>
      <a:hlink>
        <a:srgbClr val="0070C0"/>
      </a:hlink>
      <a:folHlink>
        <a:srgbClr val="954F72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580736_Creative red presentation_AAS_v4" id="{92D194E9-A401-43C6-BDAC-5124B887A5F9}" vid="{B9DD00D5-6552-49FD-AE3B-0CB1704721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AA3571-52B9-4794-9A69-E71F204CB9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8F95F1-64A1-4047-9BA0-D956C28342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466AFDE-A9D6-4DD8-B471-43BFA03A3F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Creative red presentation</Template>
  <TotalTime>87</TotalTime>
  <Words>932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Andalus</vt:lpstr>
      <vt:lpstr>Arial</vt:lpstr>
      <vt:lpstr>Calibri</vt:lpstr>
      <vt:lpstr>Century Gothic</vt:lpstr>
      <vt:lpstr>Office Theme</vt:lpstr>
      <vt:lpstr>BRO SERVICES</vt:lpstr>
      <vt:lpstr>Section Header 01</vt:lpstr>
      <vt:lpstr>Section Header 01.1</vt:lpstr>
      <vt:lpstr>Section Header 02</vt:lpstr>
      <vt:lpstr>INTRODUCTION</vt:lpstr>
      <vt:lpstr>LOREM IPSUM DOLOR SIT AMET, CONSECTETUER ADIPISCING ELIT. MAECENAS PORTTITOR CONGUE.2</vt:lpstr>
      <vt:lpstr>TITLE APPEARS HERE</vt:lpstr>
      <vt:lpstr>LOREM IPSUM DOLOR SIT AMET, CONSECTETUER ADIPISCING ELIT. </vt:lpstr>
      <vt:lpstr>LOREM IPSUM DOLOR SIT AMET, CONSECTETUER ADIPISCING ELIT.3 </vt:lpstr>
      <vt:lpstr>LOREM IPSUM DOLOR SIT AMET, CONSECTETUER ADIPISCING ELIT.4 </vt:lpstr>
      <vt:lpstr>LOREM IPSUM DOLOR SIT AMET, CONSECTETUER ADIPISCING ELIT.5</vt:lpstr>
      <vt:lpstr>Quote  Lorem ipsum dolor sit amet, consectetuer adipiscing elit. Maecenas porttitor congue massa. Fusce posuere, magna sed pulvinar ultricies, purus lectus malesuada libero, sit amet commodo magna eros quis urna.01</vt:lpstr>
      <vt:lpstr>Quote  Lorem ipsum dolor sit amet, consectetuer adipiscing elit. Maecenas porttitor congue massa. Fusce posuere, magna sed pulvinar ultricies, purus lectus malesuada libero, sit amet commodo magna eros quis urna.02</vt:lpstr>
      <vt:lpstr>Lorem ipsum dolor sit amet, consectetuer adipiscing elit. Maecenas porttitor congue massa. Fusce posuere, magna sed pulvinar ultricies, purus lectus malesuada libero, sit amet</vt:lpstr>
      <vt:lpstr>THANK YOU</vt:lpstr>
      <vt:lpstr>THANK YOU!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 SERVICES</dc:title>
  <dc:creator>Ruthik Kale</dc:creator>
  <cp:lastModifiedBy>Ruthik Kale</cp:lastModifiedBy>
  <cp:revision>8</cp:revision>
  <dcterms:created xsi:type="dcterms:W3CDTF">2021-06-10T09:57:29Z</dcterms:created>
  <dcterms:modified xsi:type="dcterms:W3CDTF">2021-06-10T11:24:50Z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