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1"/>
  </p:notesMasterIdLst>
  <p:sldIdLst>
    <p:sldId id="295" r:id="rId2"/>
    <p:sldId id="298" r:id="rId3"/>
    <p:sldId id="299" r:id="rId4"/>
    <p:sldId id="300" r:id="rId5"/>
    <p:sldId id="301" r:id="rId6"/>
    <p:sldId id="303" r:id="rId7"/>
    <p:sldId id="304" r:id="rId8"/>
    <p:sldId id="302" r:id="rId9"/>
    <p:sldId id="257" r:id="rId10"/>
    <p:sldId id="296" r:id="rId11"/>
    <p:sldId id="258" r:id="rId12"/>
    <p:sldId id="256" r:id="rId13"/>
    <p:sldId id="297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tamaran" panose="020B0604020202020204" charset="0"/>
      <p:regular r:id="rId56"/>
      <p:bold r:id="rId57"/>
    </p:embeddedFont>
    <p:embeddedFont>
      <p:font typeface="Catamaran Thin" panose="020B0604020202020204" charset="0"/>
      <p:regular r:id="rId58"/>
      <p:bold r:id="rId59"/>
    </p:embeddedFont>
    <p:embeddedFont>
      <p:font typeface="Montserrat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3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atamara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0166-5B4E-491F-856E-6F6B59474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ED014-5506-48E7-8C39-45D6DC879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7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B80F-825E-40A1-A9E0-BBCD6C86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B28F-A506-4022-A972-394C43307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386B6-9A5E-4AF3-9AEE-E9AA6C53674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FB399-FB95-45DA-B547-C4D7B88A4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498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l="13256" t="14942" r="13256" b="3934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20843" t="3474" r="20837"/>
          <a:stretch/>
        </p:blipFill>
        <p:spPr>
          <a:xfrm>
            <a:off x="4699001" y="-2907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B0114-731D-4C54-8022-4D83FB5C5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280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Here you have a list of items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And some text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Bring the attention of your audience over a key concept using icons or illustrations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303900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779075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3981302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CE9C-047E-4EE3-91C5-338A544B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EC4B3-C313-47F7-A395-00341065C8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AE1CECC-0CA7-4D05-BAF3-31EA763E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" t="10784" r="4514" b="11272"/>
          <a:stretch/>
        </p:blipFill>
        <p:spPr>
          <a:xfrm>
            <a:off x="326063" y="1981317"/>
            <a:ext cx="5804843" cy="25659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ABA7962-8A25-467C-A72F-859F42028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8" t="11129" r="9093" b="16543"/>
          <a:stretch/>
        </p:blipFill>
        <p:spPr>
          <a:xfrm>
            <a:off x="4036315" y="368634"/>
            <a:ext cx="4781622" cy="2138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389C2-3F1A-4115-8460-2885EABF7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" t="10784" r="4514" b="11272"/>
          <a:stretch/>
        </p:blipFill>
        <p:spPr>
          <a:xfrm>
            <a:off x="301679" y="2017893"/>
            <a:ext cx="5804843" cy="2565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17706-E235-4E76-BF49-828266C0D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8" t="11129" r="9093" b="16543"/>
          <a:stretch/>
        </p:blipFill>
        <p:spPr>
          <a:xfrm>
            <a:off x="4011931" y="405210"/>
            <a:ext cx="4781622" cy="2138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1946F-35A9-4F46-80E6-836B14465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7" t="8944" r="4018" b="13156"/>
          <a:stretch/>
        </p:blipFill>
        <p:spPr>
          <a:xfrm>
            <a:off x="315804" y="709854"/>
            <a:ext cx="5812466" cy="2374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752F3-A517-4FEE-9717-6DACC0217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8" t="11129" r="9093" b="16543"/>
          <a:stretch/>
        </p:blipFill>
        <p:spPr>
          <a:xfrm>
            <a:off x="4060699" y="433292"/>
            <a:ext cx="4781622" cy="2138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ED6A1-4103-4EFC-9E36-095BFFF647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7" t="8944" r="4018" b="13156"/>
          <a:stretch/>
        </p:blipFill>
        <p:spPr>
          <a:xfrm>
            <a:off x="364572" y="737936"/>
            <a:ext cx="5812466" cy="23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303" name="Google Shape;303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t="19518" b="7269"/>
          <a:stretch/>
        </p:blipFill>
        <p:spPr>
          <a:xfrm>
            <a:off x="4303909" y="1851982"/>
            <a:ext cx="4495770" cy="3291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title" idx="4294967295"/>
          </p:nvPr>
        </p:nvSpPr>
        <p:spPr>
          <a:xfrm>
            <a:off x="2765775" y="3768800"/>
            <a:ext cx="3612600" cy="109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3" name="Google Shape;323;p23"/>
          <p:cNvSpPr/>
          <p:nvPr/>
        </p:nvSpPr>
        <p:spPr>
          <a:xfrm>
            <a:off x="3194043" y="1758000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828566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559520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7910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33994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04815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60899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0" name="Google Shape;330;p23"/>
          <p:cNvCxnSpPr>
            <a:stCxn id="323" idx="2"/>
            <a:endCxn id="324" idx="0"/>
          </p:cNvCxnSpPr>
          <p:nvPr/>
        </p:nvCxnSpPr>
        <p:spPr>
          <a:xfrm rot="-5400000" flipH="1">
            <a:off x="4438893" y="1770150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3"/>
          <p:cNvCxnSpPr>
            <a:stCxn id="325" idx="0"/>
            <a:endCxn id="323" idx="2"/>
          </p:cNvCxnSpPr>
          <p:nvPr/>
        </p:nvCxnSpPr>
        <p:spPr>
          <a:xfrm rot="-5400000">
            <a:off x="2804370" y="1770037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3"/>
          <p:cNvCxnSpPr>
            <a:stCxn id="325" idx="2"/>
            <a:endCxn id="327" idx="0"/>
          </p:cNvCxnSpPr>
          <p:nvPr/>
        </p:nvCxnSpPr>
        <p:spPr>
          <a:xfrm rot="-5400000" flipH="1">
            <a:off x="2377320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rot="-5400000">
            <a:off x="1596900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3"/>
          <p:cNvCxnSpPr>
            <a:stCxn id="324" idx="2"/>
            <a:endCxn id="329" idx="0"/>
          </p:cNvCxnSpPr>
          <p:nvPr/>
        </p:nvCxnSpPr>
        <p:spPr>
          <a:xfrm rot="-5400000" flipH="1">
            <a:off x="5646366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3"/>
          <p:cNvCxnSpPr>
            <a:stCxn id="328" idx="0"/>
            <a:endCxn id="324" idx="2"/>
          </p:cNvCxnSpPr>
          <p:nvPr/>
        </p:nvCxnSpPr>
        <p:spPr>
          <a:xfrm rot="-5400000">
            <a:off x="4865952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1" name="Google Shape;341;p24"/>
          <p:cNvGraphicFramePr/>
          <p:nvPr/>
        </p:nvGraphicFramePr>
        <p:xfrm>
          <a:off x="855300" y="1765581"/>
          <a:ext cx="5764800" cy="26814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44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44" name="Google Shape;344;p2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algn="bl" rotWithShape="0">
              <a:schemeClr val="accent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title" idx="4294967295"/>
          </p:nvPr>
        </p:nvSpPr>
        <p:spPr>
          <a:xfrm>
            <a:off x="1566750" y="26025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2009875" y="1778275"/>
            <a:ext cx="713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office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4294967295"/>
          </p:nvPr>
        </p:nvSpPr>
        <p:spPr>
          <a:xfrm>
            <a:off x="712350" y="471462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357" name="Google Shape;357;p25"/>
          <p:cNvSpPr/>
          <p:nvPr/>
        </p:nvSpPr>
        <p:spPr>
          <a:xfrm>
            <a:off x="1134324" y="20811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2796624" y="372934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3873299" y="18786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4611299" y="399179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6718074" y="238032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7378499" y="40355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ctrTitle" idx="4294967295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368" name="Google Shape;368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89,526,124$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875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100%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185,244 users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8019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87" name="Google Shape;387;p2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88" name="Google Shape;388;p2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245709" y="2654906"/>
            <a:ext cx="2635657" cy="1151444"/>
            <a:chOff x="323513" y="1986800"/>
            <a:chExt cx="2952125" cy="128970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4" name="Google Shape;39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5" name="Google Shape;395;p28"/>
          <p:cNvGrpSpPr/>
          <p:nvPr/>
        </p:nvGrpSpPr>
        <p:grpSpPr>
          <a:xfrm>
            <a:off x="4608220" y="1827771"/>
            <a:ext cx="3223588" cy="1151444"/>
            <a:chOff x="5209838" y="1060350"/>
            <a:chExt cx="3610650" cy="1289700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7" name="Google Shape;39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4608220" y="3577749"/>
            <a:ext cx="3223588" cy="1151444"/>
            <a:chOff x="5209838" y="3020450"/>
            <a:chExt cx="3610650" cy="1289700"/>
          </a:xfrm>
        </p:grpSpPr>
        <p:sp>
          <p:nvSpPr>
            <p:cNvPr id="399" name="Google Shape;39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400" name="Google Shape;40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01" name="Google Shape;401;p28"/>
          <p:cNvGrpSpPr/>
          <p:nvPr/>
        </p:nvGrpSpPr>
        <p:grpSpPr>
          <a:xfrm>
            <a:off x="2333701" y="1531461"/>
            <a:ext cx="3405884" cy="3384245"/>
            <a:chOff x="2662213" y="676344"/>
            <a:chExt cx="3814835" cy="3790597"/>
          </a:xfrm>
        </p:grpSpPr>
        <p:sp>
          <p:nvSpPr>
            <p:cNvPr id="402" name="Google Shape;40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06" name="Google Shape;40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09" name="Google Shape;40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12" name="Google Shape;41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5" name="Google Shape;41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6" name="Google Shape;41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29"/>
          <p:cNvSpPr txBox="1">
            <a:spLocks noGrp="1"/>
          </p:cNvSpPr>
          <p:nvPr>
            <p:ph type="body" idx="3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2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33" name="Google Shape;433;p29"/>
          <p:cNvSpPr txBox="1">
            <a:spLocks noGrp="1"/>
          </p:cNvSpPr>
          <p:nvPr>
            <p:ph type="body" idx="3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440" name="Google Shape;440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30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4000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3000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2000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1000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4455156" y="4860977"/>
            <a:ext cx="233683" cy="171336"/>
            <a:chOff x="3936375" y="3703750"/>
            <a:chExt cx="453050" cy="332175"/>
          </a:xfrm>
        </p:grpSpPr>
        <p:sp>
          <p:nvSpPr>
            <p:cNvPr id="459" name="Google Shape;459;p3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61B4-4813-4225-930B-230D480D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289D-0965-4237-8B3D-916DAF154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674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MOBILE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471" name="Google Shape;471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5" name="Google Shape;475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81" name="Google Shape;48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82" name="Google Shape;482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6" name="Google Shape;4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TABLET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799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DESKTOP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You can find me at: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@username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user@mail.me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alphaModFix/>
          </a:blip>
          <a:srcRect l="19835" r="19835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2305150" y="3385428"/>
            <a:ext cx="58110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For Business Plans, Marketing Plans, Project Proposals, Lessons, etc</a:t>
            </a:r>
            <a:endParaRPr sz="160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0" y="2755950"/>
            <a:ext cx="5643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8"/>
          <p:cNvSpPr txBox="1"/>
          <p:nvPr/>
        </p:nvSpPr>
        <p:spPr>
          <a:xfrm>
            <a:off x="6446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1" name="Google Shape;561;p38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2" name="Google Shape;562;p38"/>
          <p:cNvSpPr txBox="1"/>
          <p:nvPr/>
        </p:nvSpPr>
        <p:spPr>
          <a:xfrm>
            <a:off x="18160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4" name="Google Shape;564;p38"/>
          <p:cNvSpPr txBox="1"/>
          <p:nvPr/>
        </p:nvSpPr>
        <p:spPr>
          <a:xfrm>
            <a:off x="29874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6" name="Google Shape;566;p38"/>
          <p:cNvSpPr txBox="1"/>
          <p:nvPr/>
        </p:nvSpPr>
        <p:spPr>
          <a:xfrm>
            <a:off x="41588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7" name="Google Shape;567;p38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8" name="Google Shape;568;p38"/>
          <p:cNvSpPr txBox="1"/>
          <p:nvPr/>
        </p:nvSpPr>
        <p:spPr>
          <a:xfrm>
            <a:off x="53302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0" name="Google Shape;570;p38"/>
          <p:cNvSpPr txBox="1"/>
          <p:nvPr/>
        </p:nvSpPr>
        <p:spPr>
          <a:xfrm>
            <a:off x="65016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2" name="Google Shape;572;p38"/>
          <p:cNvSpPr txBox="1"/>
          <p:nvPr/>
        </p:nvSpPr>
        <p:spPr>
          <a:xfrm>
            <a:off x="1212851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3" name="Google Shape;573;p38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4" name="Google Shape;574;p38"/>
          <p:cNvSpPr txBox="1"/>
          <p:nvPr/>
        </p:nvSpPr>
        <p:spPr>
          <a:xfrm>
            <a:off x="2391030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5" name="Google Shape;575;p38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6" name="Google Shape;576;p38"/>
          <p:cNvSpPr txBox="1"/>
          <p:nvPr/>
        </p:nvSpPr>
        <p:spPr>
          <a:xfrm>
            <a:off x="3569209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7" name="Google Shape;577;p38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8" name="Google Shape;578;p38"/>
          <p:cNvSpPr txBox="1"/>
          <p:nvPr/>
        </p:nvSpPr>
        <p:spPr>
          <a:xfrm>
            <a:off x="4747388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9" name="Google Shape;579;p38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0" name="Google Shape;580;p38"/>
          <p:cNvSpPr txBox="1"/>
          <p:nvPr/>
        </p:nvSpPr>
        <p:spPr>
          <a:xfrm>
            <a:off x="5925566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1" name="Google Shape;581;p38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2" name="Google Shape;582;p38"/>
          <p:cNvSpPr txBox="1"/>
          <p:nvPr/>
        </p:nvSpPr>
        <p:spPr>
          <a:xfrm>
            <a:off x="7091831" y="3648150"/>
            <a:ext cx="916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83" name="Google Shape;583;p3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84" name="Google Shape;584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4" name="Google Shape;61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30" name="Google Shape;63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631" name="Google Shape;631;p40"/>
          <p:cNvGraphicFramePr/>
          <p:nvPr/>
        </p:nvGraphicFramePr>
        <p:xfrm>
          <a:off x="7790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32" name="Google Shape;632;p4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33" name="Google Shape;633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04D8-816C-43BA-81D6-91157E73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B7FEE-BCD4-4393-9DA9-55B29AED72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CA1F73-2136-4A8A-91AC-C1ED0C0E6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1" t="9443" r="4275" b="10515"/>
          <a:stretch/>
        </p:blipFill>
        <p:spPr>
          <a:xfrm>
            <a:off x="264821" y="467983"/>
            <a:ext cx="5954232" cy="3116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145A1B-CE8D-417B-93FD-FD03F2277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3" t="10484" r="2986" b="11427"/>
          <a:stretch/>
        </p:blipFill>
        <p:spPr>
          <a:xfrm>
            <a:off x="2778641" y="2177165"/>
            <a:ext cx="6365359" cy="2421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FD493-DB61-450D-9EA6-12EEF2A050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7" t="8569" r="3321" b="11485"/>
          <a:stretch/>
        </p:blipFill>
        <p:spPr>
          <a:xfrm>
            <a:off x="1800803" y="404542"/>
            <a:ext cx="6329917" cy="2601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8EEBD-69D7-4481-89B7-5F1C95AD09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0" t="9569" r="2504" b="5963"/>
          <a:stretch/>
        </p:blipFill>
        <p:spPr>
          <a:xfrm>
            <a:off x="4305876" y="2217464"/>
            <a:ext cx="6400801" cy="238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1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9100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STRENGTHS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614885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WEAKNESSES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79100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OPPORTUNITIES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614885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THREATS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 rot="5400000">
            <a:off x="3557886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10800000">
            <a:off x="3557886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 rot="-5400000">
            <a:off x="3405163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3892462" y="2319932"/>
            <a:ext cx="314767" cy="400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652" name="Google Shape;652;p41"/>
          <p:cNvSpPr/>
          <p:nvPr/>
        </p:nvSpPr>
        <p:spPr>
          <a:xfrm>
            <a:off x="4781831" y="2326691"/>
            <a:ext cx="507846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653" name="Google Shape;653;p41"/>
          <p:cNvSpPr/>
          <p:nvPr/>
        </p:nvSpPr>
        <p:spPr>
          <a:xfrm>
            <a:off x="3862175" y="3288767"/>
            <a:ext cx="375341" cy="4002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654" name="Google Shape;654;p41"/>
          <p:cNvSpPr/>
          <p:nvPr/>
        </p:nvSpPr>
        <p:spPr>
          <a:xfrm>
            <a:off x="4881886" y="3295527"/>
            <a:ext cx="307737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grpSp>
        <p:nvGrpSpPr>
          <p:cNvPr id="655" name="Google Shape;655;p41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56" name="Google Shape;656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5" name="Google Shape;665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Activities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Resources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Value Propositions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9" name="Google Shape;669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Relationships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Channels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Segments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Partners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Cost Structure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Revenue Streams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9" name="Google Shape;679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80" name="Google Shape;680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82" name="Google Shape;682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83" name="Google Shape;683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84" name="Google Shape;684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88" name="Google Shape;688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3" name="Google Shape;693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94" name="Google Shape;694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05" name="Google Shape;705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779266" y="1412873"/>
            <a:ext cx="3354866" cy="3016024"/>
            <a:chOff x="3778727" y="4460423"/>
            <a:chExt cx="720160" cy="647438"/>
          </a:xfrm>
        </p:grpSpPr>
        <p:sp>
          <p:nvSpPr>
            <p:cNvPr id="707" name="Google Shape;707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714" name="Google Shape;714;p43"/>
          <p:cNvCxnSpPr/>
          <p:nvPr/>
        </p:nvCxnSpPr>
        <p:spPr>
          <a:xfrm>
            <a:off x="4059589" y="1912367"/>
            <a:ext cx="98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5" name="Google Shape;715;p43"/>
          <p:cNvSpPr txBox="1"/>
          <p:nvPr/>
        </p:nvSpPr>
        <p:spPr>
          <a:xfrm>
            <a:off x="5099543" y="175240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6" name="Google Shape;716;p43"/>
          <p:cNvCxnSpPr/>
          <p:nvPr/>
        </p:nvCxnSpPr>
        <p:spPr>
          <a:xfrm>
            <a:off x="3914846" y="2360169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7" name="Google Shape;717;p43"/>
          <p:cNvSpPr txBox="1"/>
          <p:nvPr/>
        </p:nvSpPr>
        <p:spPr>
          <a:xfrm>
            <a:off x="5099543" y="220019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8" name="Google Shape;718;p43"/>
          <p:cNvCxnSpPr/>
          <p:nvPr/>
        </p:nvCxnSpPr>
        <p:spPr>
          <a:xfrm>
            <a:off x="3709156" y="2807971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9" name="Google Shape;719;p43"/>
          <p:cNvSpPr txBox="1"/>
          <p:nvPr/>
        </p:nvSpPr>
        <p:spPr>
          <a:xfrm>
            <a:off x="5099543" y="2647985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0" name="Google Shape;720;p43"/>
          <p:cNvCxnSpPr/>
          <p:nvPr/>
        </p:nvCxnSpPr>
        <p:spPr>
          <a:xfrm>
            <a:off x="3533940" y="3255749"/>
            <a:ext cx="1508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1" name="Google Shape;721;p43"/>
          <p:cNvSpPr txBox="1"/>
          <p:nvPr/>
        </p:nvSpPr>
        <p:spPr>
          <a:xfrm>
            <a:off x="5099543" y="3095777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2" name="Google Shape;722;p43"/>
          <p:cNvCxnSpPr/>
          <p:nvPr/>
        </p:nvCxnSpPr>
        <p:spPr>
          <a:xfrm>
            <a:off x="3343475" y="3703551"/>
            <a:ext cx="1698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3" name="Google Shape;723;p43"/>
          <p:cNvSpPr txBox="1"/>
          <p:nvPr/>
        </p:nvSpPr>
        <p:spPr>
          <a:xfrm>
            <a:off x="5099543" y="354357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4" name="Google Shape;724;p43"/>
          <p:cNvCxnSpPr/>
          <p:nvPr/>
        </p:nvCxnSpPr>
        <p:spPr>
          <a:xfrm>
            <a:off x="3145410" y="4151329"/>
            <a:ext cx="188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5" name="Google Shape;725;p43"/>
          <p:cNvSpPr txBox="1"/>
          <p:nvPr/>
        </p:nvSpPr>
        <p:spPr>
          <a:xfrm>
            <a:off x="5099543" y="399136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26" name="Google Shape;726;p4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27" name="Google Shape;727;p4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36" name="Google Shape;736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737" name="Google Shape;73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7791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8" name="Google Shape;738;p44"/>
          <p:cNvSpPr txBox="1"/>
          <p:nvPr/>
        </p:nvSpPr>
        <p:spPr>
          <a:xfrm>
            <a:off x="7841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Imani Jackson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9" name="Google Shape;73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88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0" name="Google Shape;740;p44"/>
          <p:cNvSpPr txBox="1"/>
          <p:nvPr/>
        </p:nvSpPr>
        <p:spPr>
          <a:xfrm>
            <a:off x="27638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Marcos Galán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1" name="Google Shape;74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38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2" name="Google Shape;742;p44"/>
          <p:cNvSpPr txBox="1"/>
          <p:nvPr/>
        </p:nvSpPr>
        <p:spPr>
          <a:xfrm>
            <a:off x="4743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Ixchel Valdía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3" name="Google Shape;74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18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4" name="Google Shape;744;p44"/>
          <p:cNvSpPr txBox="1"/>
          <p:nvPr/>
        </p:nvSpPr>
        <p:spPr>
          <a:xfrm>
            <a:off x="6723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Nils Årud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45" name="Google Shape;745;p4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46" name="Google Shape;746;p4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755" name="Google Shape;755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56" name="Google Shape;7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2" name="Google Shape;802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03" name="Google Shape;803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04" name="Google Shape;8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26" name="Google Shape;826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27" name="Google Shape;827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28" name="Google Shape;828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2" name="Google Shape;832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company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3" name="Google Shape;833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4" name="Google Shape;834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5" name="Google Shape;835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6" name="Google Shape;836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7" name="Google Shape;837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8" name="Google Shape;838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44" name="Google Shape;844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aphicFrame>
        <p:nvGraphicFramePr>
          <p:cNvPr id="845" name="Google Shape;845;p46"/>
          <p:cNvGraphicFramePr/>
          <p:nvPr/>
        </p:nvGraphicFramePr>
        <p:xfrm>
          <a:off x="7791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{477553AC-1573-4A18-AE2D-678138A4FA22}</a:tableStyleId>
              </a:tblPr>
              <a:tblGrid>
                <a:gridCol w="6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46" name="Google Shape;846;p4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847" name="Google Shape;847;p4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57" name="Google Shape;85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64" name="Google Shape;86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67" name="Google Shape;86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9" name="Google Shape;869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72" name="Google Shape;87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76" name="Google Shape;87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81" name="Google Shape;881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82" name="Google Shape;88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03" name="Google Shape;90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06" name="Google Shape;90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10" name="Google Shape;91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3" name="Google Shape;913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14" name="Google Shape;91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9" name="Google Shape;919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0" name="Google Shape;920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1" name="Google Shape;921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22" name="Google Shape;922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23" name="Google Shape;92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26" name="Google Shape;92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29" name="Google Shape;92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32" name="Google Shape;93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4" name="Google Shape;934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35" name="Google Shape;93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40" name="Google Shape;94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43" name="Google Shape;94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6" name="Google Shape;946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47" name="Google Shape;947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48" name="Google Shape;94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0" name="Google Shape;950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51" name="Google Shape;95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57" name="Google Shape;95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9" name="Google Shape;959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60" name="Google Shape;96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66" name="Google Shape;96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72" name="Google Shape;97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6" name="Google Shape;976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9" name="Google Shape;979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80" name="Google Shape;98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83" name="Google Shape;98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86" name="Google Shape;98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8" name="Google Shape;988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9" name="Google Shape;989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90" name="Google Shape;99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2" name="Google Shape;992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93" name="Google Shape;99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8" name="Google Shape;998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99" name="Google Shape;99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04" name="Google Shape;100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07" name="Google Shape;100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9" name="Google Shape;1009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0" name="Google Shape;1010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11" name="Google Shape;101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3" name="Google Shape;1013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14" name="Google Shape;101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17" name="Google Shape;1017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9" name="Google Shape;1019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20" name="Google Shape;102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23" name="Google Shape;102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28" name="Google Shape;102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32" name="Google Shape;103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35" name="Google Shape;103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8" name="Google Shape;1038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39" name="Google Shape;103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45" name="Google Shape;104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48" name="Google Shape;104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53" name="Google Shape;1053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55" name="Google Shape;105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58" name="Google Shape;105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62" name="Google Shape;1062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63" name="Google Shape;1063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64" name="Google Shape;106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7" name="Google Shape;1067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68" name="Google Shape;106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4" name="Google Shape;1074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75" name="Google Shape;107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8" name="Google Shape;1078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9" name="Google Shape;1079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80" name="Google Shape;108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83" name="Google Shape;1083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84" name="Google Shape;1084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85" name="Google Shape;108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91" name="Google Shape;109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95" name="Google Shape;109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99" name="Google Shape;109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4" name="Google Shape;1104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05" name="Google Shape;110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11" name="Google Shape;111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14" name="Google Shape;111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0" name="Google Shape;1120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21" name="Google Shape;1121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22" name="Google Shape;112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7" name="Google Shape;1127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128" name="Google Shape;112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30" name="Google Shape;1130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132" name="Google Shape;113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136" name="Google Shape;113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140" name="Google Shape;1140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46" name="Google Shape;114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3" name="Google Shape;115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58" name="Google Shape;115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2" name="Google Shape;116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68" name="Google Shape;116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2" name="Google Shape;117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77" name="Google Shape;117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3" name="Google Shape;118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0" name="Google Shape;119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3" name="Google Shape;119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97" name="Google Shape;119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4" name="Google Shape;120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0" name="Google Shape;121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4" name="Google Shape;121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1225" name="Google Shape;122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1" name="Google Shape;123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2" name="Google Shape;123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37" name="Google Shape;123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3" name="Google Shape;124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0" name="Google Shape;125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55" name="Google Shape;125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0" name="Google Shape;126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65" name="Google Shape;126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6" name="Google Shape;126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0" name="Google Shape;127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1" name="Google Shape;127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76" name="Google Shape;127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77" name="Google Shape;127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80" name="Google Shape;128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1" name="Google Shape;128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3" name="Google Shape;128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91" name="Google Shape;129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2" name="Google Shape;129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96" name="Google Shape;129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7" name="Google Shape;129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1" name="Google Shape;130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2" name="Google Shape;130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3" name="Google Shape;130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307" name="Google Shape;130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08" name="Google Shape;130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16" name="Google Shape;131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1" name="Google Shape;132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26" name="Google Shape;132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1" name="Google Shape;133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2" name="Google Shape;133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39" name="Google Shape;133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3" name="Google Shape;134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49" name="Google Shape;134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56" name="Google Shape;135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0" name="Google Shape;136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64" name="Google Shape;136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65" name="Google Shape;136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1" name="Google Shape;137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2" name="Google Shape;137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0" name="Google Shape;138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85" name="Google Shape;138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8" name="Google Shape;138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89" name="Google Shape;138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3" name="Google Shape;139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7" name="Google Shape;139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98" name="Google Shape;139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3" name="Google Shape;140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8" name="Google Shape;140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09" name="Google Shape;140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1" name="Google Shape;141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2" name="Google Shape;141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3" name="Google Shape;141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4" name="Google Shape;141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15" name="Google Shape;141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16" name="Google Shape;141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23" name="Google Shape;142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4" name="Google Shape;142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36" name="Google Shape;143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37" name="Google Shape;143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2" name="Google Shape;144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46" name="Google Shape;144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52" name="Google Shape;145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3" name="Google Shape;145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2" name="Google Shape;146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74" name="Google Shape;147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75" name="Google Shape;147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87" name="Google Shape;148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88" name="Google Shape;148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1" name="Google Shape;150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7" name="Google Shape;150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08" name="Google Shape;150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3" name="Google Shape;152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4" name="Google Shape;1524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8" name="Google Shape;152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29" name="Google Shape;152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0" name="Google Shape;153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3" name="Google Shape;153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4" name="Google Shape;153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545" name="Google Shape;154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46" name="Google Shape;1546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54" name="Google Shape;155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55" name="Google Shape;1555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0" name="Google Shape;158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3" name="Google Shape;158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4" name="Google Shape;158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6" name="Google Shape;158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7" name="Google Shape;158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sp>
        <p:nvSpPr>
          <p:cNvPr id="1589" name="Google Shape;1589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0" name="Google Shape;159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6" name="Google Shape;1596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597" name="Google Shape;1597;p49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4" name="Google Shape;160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05" name="Google Shape;160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6" name="Google Shape;160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8" name="Google Shape;160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09" name="Google Shape;160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1" name="Google Shape;161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2" name="Google Shape;161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4" name="Google Shape;161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5" name="Google Shape;161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8595-E1F9-47BC-92E2-0A212254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0F739-63FD-47D3-8D55-004EF4B828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06CB2-1CDB-4948-8A4C-B7D5637BF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" t="8569" r="3321" b="11485"/>
          <a:stretch/>
        </p:blipFill>
        <p:spPr>
          <a:xfrm>
            <a:off x="459683" y="631814"/>
            <a:ext cx="6329917" cy="2601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68A6F-A285-415A-9BAC-E2CE8B0DE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" t="9569" r="2504" b="5963"/>
          <a:stretch/>
        </p:blipFill>
        <p:spPr>
          <a:xfrm>
            <a:off x="2964756" y="2444736"/>
            <a:ext cx="6400801" cy="238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6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F802-726C-4B07-8361-35B29B63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0C0C1-FF99-43E7-AC82-68E33CC18C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B6F3D-FB03-49DC-9395-560529364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" t="8864" r="2623" b="5763"/>
          <a:stretch/>
        </p:blipFill>
        <p:spPr>
          <a:xfrm>
            <a:off x="417154" y="836000"/>
            <a:ext cx="6372446" cy="2374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B276F-F0C3-48FB-8873-BA160AB7C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3" t="9338" r="2555" b="3108"/>
          <a:stretch/>
        </p:blipFill>
        <p:spPr>
          <a:xfrm>
            <a:off x="2778642" y="1360753"/>
            <a:ext cx="6365358" cy="2421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D8083-1595-4706-8495-9F9848C9C7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1" t="13780" r="2207" b="5920"/>
          <a:stretch/>
        </p:blipFill>
        <p:spPr>
          <a:xfrm>
            <a:off x="409224" y="2679466"/>
            <a:ext cx="6380376" cy="24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1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EDCF-D49A-4C5A-8743-62268BFB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B3DF7-DF3B-4B52-A8E4-D7621321F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119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4AEA-7B2E-4B30-89DB-C9F0F428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6EE63-5CDE-4300-A12D-318775605B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41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2"/>
          </p:nvPr>
        </p:nvSpPr>
        <p:spPr>
          <a:xfrm>
            <a:off x="779075" y="3970850"/>
            <a:ext cx="60105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1694</Words>
  <Application>Microsoft Office PowerPoint</Application>
  <PresentationFormat>On-screen Show (16:9)</PresentationFormat>
  <Paragraphs>391</Paragraphs>
  <Slides>49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Catamaran</vt:lpstr>
      <vt:lpstr>Arial</vt:lpstr>
      <vt:lpstr>Calibri</vt:lpstr>
      <vt:lpstr>Catamaran Thin</vt:lpstr>
      <vt:lpstr>Montserrat</vt:lpstr>
      <vt:lpstr>Dauphin template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 FOR USE</vt:lpstr>
      <vt:lpstr>PowerPoint Presentation</vt:lpstr>
      <vt:lpstr>HELLO!</vt:lpstr>
      <vt:lpstr>THIS IS YOUR PRESENTATION TITLE</vt:lpstr>
      <vt:lpstr>PowerPoint Presentation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Ruthik Kale</cp:lastModifiedBy>
  <cp:revision>11</cp:revision>
  <dcterms:modified xsi:type="dcterms:W3CDTF">2021-06-25T11:50:14Z</dcterms:modified>
</cp:coreProperties>
</file>