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16"/>
  </p:notesMasterIdLst>
  <p:sldIdLst>
    <p:sldId id="333" r:id="rId5"/>
    <p:sldId id="307" r:id="rId6"/>
    <p:sldId id="308" r:id="rId7"/>
    <p:sldId id="327" r:id="rId8"/>
    <p:sldId id="330" r:id="rId9"/>
    <p:sldId id="328" r:id="rId10"/>
    <p:sldId id="309" r:id="rId11"/>
    <p:sldId id="332" r:id="rId12"/>
    <p:sldId id="316" r:id="rId13"/>
    <p:sldId id="318"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4967" autoAdjust="0"/>
  </p:normalViewPr>
  <p:slideViewPr>
    <p:cSldViewPr snapToGrid="0">
      <p:cViewPr varScale="1">
        <p:scale>
          <a:sx n="65" d="100"/>
          <a:sy n="65" d="100"/>
        </p:scale>
        <p:origin x="78" y="27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6102F-8223-450D-93F0-1B154BD815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2E9CB3B-BB14-4ABD-B05D-0420DA853319}">
      <dgm:prSet phldrT="[Text]"/>
      <dgm:spPr/>
      <dgm:t>
        <a:bodyPr/>
        <a:lstStyle/>
        <a:p>
          <a:r>
            <a:rPr lang="en-US" dirty="0" smtClean="0">
              <a:latin typeface="Andalus" panose="02020603050405020304" pitchFamily="18" charset="-78"/>
              <a:cs typeface="Andalus" panose="02020603050405020304" pitchFamily="18" charset="-78"/>
            </a:rPr>
            <a:t>Meat and fish, package delivery</a:t>
          </a:r>
          <a:endParaRPr lang="en-US" dirty="0">
            <a:latin typeface="Andalus" panose="02020603050405020304" pitchFamily="18" charset="-78"/>
            <a:cs typeface="Andalus" panose="02020603050405020304" pitchFamily="18" charset="-78"/>
          </a:endParaRPr>
        </a:p>
      </dgm:t>
    </dgm:pt>
    <dgm:pt modelId="{C4B6A37D-90FD-4375-A8EE-911DDCFEB82E}" type="sibTrans" cxnId="{5CA69AA5-E04F-4E24-88AE-8A0DE3AD7F98}">
      <dgm:prSet/>
      <dgm:spPr/>
      <dgm:t>
        <a:bodyPr/>
        <a:lstStyle/>
        <a:p>
          <a:endParaRPr lang="en-US">
            <a:latin typeface="Andalus" panose="02020603050405020304" pitchFamily="18" charset="-78"/>
            <a:cs typeface="Andalus" panose="02020603050405020304" pitchFamily="18" charset="-78"/>
          </a:endParaRPr>
        </a:p>
      </dgm:t>
    </dgm:pt>
    <dgm:pt modelId="{4994AAC3-2934-4799-A47E-9E53207FA25A}" type="parTrans" cxnId="{5CA69AA5-E04F-4E24-88AE-8A0DE3AD7F98}">
      <dgm:prSet/>
      <dgm:spPr/>
      <dgm:t>
        <a:bodyPr/>
        <a:lstStyle/>
        <a:p>
          <a:endParaRPr lang="en-US">
            <a:latin typeface="Andalus" panose="02020603050405020304" pitchFamily="18" charset="-78"/>
            <a:cs typeface="Andalus" panose="02020603050405020304" pitchFamily="18" charset="-78"/>
          </a:endParaRPr>
        </a:p>
      </dgm:t>
    </dgm:pt>
    <dgm:pt modelId="{90C41A65-16F5-41F6-B6B5-36953461CE84}">
      <dgm:prSet phldrT="[Text]"/>
      <dgm:spPr/>
      <dgm:t>
        <a:bodyPr/>
        <a:lstStyle/>
        <a:p>
          <a:r>
            <a:rPr lang="en-US" dirty="0" smtClean="0">
              <a:latin typeface="Andalus" panose="02020603050405020304" pitchFamily="18" charset="-78"/>
              <a:cs typeface="Andalus" panose="02020603050405020304" pitchFamily="18" charset="-78"/>
            </a:rPr>
            <a:t>Electronics, Books and stationery</a:t>
          </a:r>
          <a:endParaRPr lang="en-US" dirty="0">
            <a:latin typeface="Andalus" panose="02020603050405020304" pitchFamily="18" charset="-78"/>
            <a:cs typeface="Andalus" panose="02020603050405020304" pitchFamily="18" charset="-78"/>
          </a:endParaRPr>
        </a:p>
      </dgm:t>
    </dgm:pt>
    <dgm:pt modelId="{F2F7C2B9-11E9-424E-A9DD-DAC759DFB9D4}" type="sibTrans" cxnId="{181E7B03-37EF-41BB-88C3-E103AB8EAC68}">
      <dgm:prSet/>
      <dgm:spPr/>
      <dgm:t>
        <a:bodyPr/>
        <a:lstStyle/>
        <a:p>
          <a:endParaRPr lang="en-US">
            <a:latin typeface="Andalus" panose="02020603050405020304" pitchFamily="18" charset="-78"/>
            <a:cs typeface="Andalus" panose="02020603050405020304" pitchFamily="18" charset="-78"/>
          </a:endParaRPr>
        </a:p>
      </dgm:t>
    </dgm:pt>
    <dgm:pt modelId="{FC0E9BFC-862B-4518-9697-69B8BB9F5B99}" type="parTrans" cxnId="{181E7B03-37EF-41BB-88C3-E103AB8EAC68}">
      <dgm:prSet/>
      <dgm:spPr/>
      <dgm:t>
        <a:bodyPr/>
        <a:lstStyle/>
        <a:p>
          <a:endParaRPr lang="en-US">
            <a:latin typeface="Andalus" panose="02020603050405020304" pitchFamily="18" charset="-78"/>
            <a:cs typeface="Andalus" panose="02020603050405020304" pitchFamily="18" charset="-78"/>
          </a:endParaRPr>
        </a:p>
      </dgm:t>
    </dgm:pt>
    <dgm:pt modelId="{1B0E0CD0-E850-4A40-A397-27B51684B477}">
      <dgm:prSet phldrT="[Text]"/>
      <dgm:spPr/>
      <dgm:t>
        <a:bodyPr/>
        <a:lstStyle/>
        <a:p>
          <a:r>
            <a:rPr lang="en-US" dirty="0" smtClean="0">
              <a:latin typeface="Andalus" panose="02020603050405020304" pitchFamily="18" charset="-78"/>
              <a:cs typeface="Andalus" panose="02020603050405020304" pitchFamily="18" charset="-78"/>
            </a:rPr>
            <a:t>Pet supplies, Laundry</a:t>
          </a:r>
          <a:endParaRPr lang="en-US" dirty="0">
            <a:latin typeface="Andalus" panose="02020603050405020304" pitchFamily="18" charset="-78"/>
            <a:cs typeface="Andalus" panose="02020603050405020304" pitchFamily="18" charset="-78"/>
          </a:endParaRPr>
        </a:p>
      </dgm:t>
    </dgm:pt>
    <dgm:pt modelId="{A8A70DD0-5311-49F0-9453-C43E339129D5}" type="sibTrans" cxnId="{7DD8419B-2FEE-481D-A345-C00674E9017B}">
      <dgm:prSet/>
      <dgm:spPr/>
      <dgm:t>
        <a:bodyPr/>
        <a:lstStyle/>
        <a:p>
          <a:endParaRPr lang="en-US">
            <a:latin typeface="Andalus" panose="02020603050405020304" pitchFamily="18" charset="-78"/>
            <a:cs typeface="Andalus" panose="02020603050405020304" pitchFamily="18" charset="-78"/>
          </a:endParaRPr>
        </a:p>
      </dgm:t>
    </dgm:pt>
    <dgm:pt modelId="{AD17A97D-758D-4942-BCF5-90A8ACEFB53E}" type="parTrans" cxnId="{7DD8419B-2FEE-481D-A345-C00674E9017B}">
      <dgm:prSet/>
      <dgm:spPr/>
      <dgm:t>
        <a:bodyPr/>
        <a:lstStyle/>
        <a:p>
          <a:endParaRPr lang="en-US">
            <a:latin typeface="Andalus" panose="02020603050405020304" pitchFamily="18" charset="-78"/>
            <a:cs typeface="Andalus" panose="02020603050405020304" pitchFamily="18" charset="-78"/>
          </a:endParaRPr>
        </a:p>
      </dgm:t>
    </dgm:pt>
    <dgm:pt modelId="{46A4C6EB-097E-4514-992E-514A98E06A77}">
      <dgm:prSet phldrT="[Text]"/>
      <dgm:spPr/>
      <dgm:t>
        <a:bodyPr/>
        <a:lstStyle/>
        <a:p>
          <a:r>
            <a:rPr lang="en-US" dirty="0" smtClean="0">
              <a:latin typeface="Andalus" panose="02020603050405020304" pitchFamily="18" charset="-78"/>
              <a:cs typeface="Andalus" panose="02020603050405020304" pitchFamily="18" charset="-78"/>
            </a:rPr>
            <a:t>Health and wellness, Medicine Supplies</a:t>
          </a:r>
          <a:endParaRPr lang="en-US" dirty="0">
            <a:latin typeface="Andalus" panose="02020603050405020304" pitchFamily="18" charset="-78"/>
            <a:cs typeface="Andalus" panose="02020603050405020304" pitchFamily="18" charset="-78"/>
          </a:endParaRPr>
        </a:p>
      </dgm:t>
    </dgm:pt>
    <dgm:pt modelId="{E3DDF243-2FE0-4DA2-B6B5-F0DF5D6440BD}" type="sibTrans" cxnId="{AF32E8EB-D4FF-4DEB-BF45-F9C343358CEB}">
      <dgm:prSet/>
      <dgm:spPr/>
      <dgm:t>
        <a:bodyPr/>
        <a:lstStyle/>
        <a:p>
          <a:endParaRPr lang="en-US">
            <a:latin typeface="Andalus" panose="02020603050405020304" pitchFamily="18" charset="-78"/>
            <a:cs typeface="Andalus" panose="02020603050405020304" pitchFamily="18" charset="-78"/>
          </a:endParaRPr>
        </a:p>
      </dgm:t>
    </dgm:pt>
    <dgm:pt modelId="{8533F0DB-448F-433B-A676-7524F9C5BA90}" type="parTrans" cxnId="{AF32E8EB-D4FF-4DEB-BF45-F9C343358CEB}">
      <dgm:prSet/>
      <dgm:spPr/>
      <dgm:t>
        <a:bodyPr/>
        <a:lstStyle/>
        <a:p>
          <a:endParaRPr lang="en-US">
            <a:latin typeface="Andalus" panose="02020603050405020304" pitchFamily="18" charset="-78"/>
            <a:cs typeface="Andalus" panose="02020603050405020304" pitchFamily="18" charset="-78"/>
          </a:endParaRPr>
        </a:p>
      </dgm:t>
    </dgm:pt>
    <dgm:pt modelId="{BF698256-A3B7-4BE7-8402-597DE547D0A0}">
      <dgm:prSet phldrT="[Text]"/>
      <dgm:spPr/>
      <dgm:t>
        <a:bodyPr/>
        <a:lstStyle/>
        <a:p>
          <a:r>
            <a:rPr lang="en-US" dirty="0" smtClean="0">
              <a:latin typeface="Andalus" panose="02020603050405020304" pitchFamily="18" charset="-78"/>
              <a:cs typeface="Andalus" panose="02020603050405020304" pitchFamily="18" charset="-78"/>
            </a:rPr>
            <a:t>Gift and </a:t>
          </a:r>
          <a:r>
            <a:rPr lang="en-US" dirty="0" err="1" smtClean="0">
              <a:latin typeface="Andalus" panose="02020603050405020304" pitchFamily="18" charset="-78"/>
              <a:cs typeface="Andalus" panose="02020603050405020304" pitchFamily="18" charset="-78"/>
            </a:rPr>
            <a:t>paan</a:t>
          </a:r>
          <a:r>
            <a:rPr lang="en-US" dirty="0" smtClean="0">
              <a:latin typeface="Andalus" panose="02020603050405020304" pitchFamily="18" charset="-78"/>
              <a:cs typeface="Andalus" panose="02020603050405020304" pitchFamily="18" charset="-78"/>
            </a:rPr>
            <a:t> shop</a:t>
          </a:r>
          <a:endParaRPr lang="en-US" dirty="0">
            <a:latin typeface="Andalus" panose="02020603050405020304" pitchFamily="18" charset="-78"/>
            <a:cs typeface="Andalus" panose="02020603050405020304" pitchFamily="18" charset="-78"/>
          </a:endParaRPr>
        </a:p>
      </dgm:t>
    </dgm:pt>
    <dgm:pt modelId="{F1C686E9-31BB-414F-A270-C0A7AA358291}" type="sibTrans" cxnId="{9A8FE331-C395-4E57-91CC-63E93E65BA8F}">
      <dgm:prSet/>
      <dgm:spPr/>
      <dgm:t>
        <a:bodyPr/>
        <a:lstStyle/>
        <a:p>
          <a:endParaRPr lang="en-US">
            <a:latin typeface="Andalus" panose="02020603050405020304" pitchFamily="18" charset="-78"/>
            <a:cs typeface="Andalus" panose="02020603050405020304" pitchFamily="18" charset="-78"/>
          </a:endParaRPr>
        </a:p>
      </dgm:t>
    </dgm:pt>
    <dgm:pt modelId="{9B1F9703-F4C7-4BB1-91B6-249DA2FC9CC2}" type="parTrans" cxnId="{9A8FE331-C395-4E57-91CC-63E93E65BA8F}">
      <dgm:prSet/>
      <dgm:spPr/>
      <dgm:t>
        <a:bodyPr/>
        <a:lstStyle/>
        <a:p>
          <a:endParaRPr lang="en-US">
            <a:latin typeface="Andalus" panose="02020603050405020304" pitchFamily="18" charset="-78"/>
            <a:cs typeface="Andalus" panose="02020603050405020304" pitchFamily="18" charset="-78"/>
          </a:endParaRPr>
        </a:p>
      </dgm:t>
    </dgm:pt>
    <dgm:pt modelId="{4220B6E1-B113-4944-9760-6C795F7F5246}">
      <dgm:prSet phldrT="[Text]"/>
      <dgm:spPr/>
      <dgm:t>
        <a:bodyPr/>
        <a:lstStyle/>
        <a:p>
          <a:r>
            <a:rPr lang="en-US" dirty="0" smtClean="0">
              <a:latin typeface="Andalus" panose="02020603050405020304" pitchFamily="18" charset="-78"/>
              <a:cs typeface="Andalus" panose="02020603050405020304" pitchFamily="18" charset="-78"/>
            </a:rPr>
            <a:t>Food Delivery ,Groceries </a:t>
          </a:r>
          <a:endParaRPr lang="en-US" dirty="0">
            <a:latin typeface="Andalus" panose="02020603050405020304" pitchFamily="18" charset="-78"/>
            <a:cs typeface="Andalus" panose="02020603050405020304" pitchFamily="18" charset="-78"/>
          </a:endParaRPr>
        </a:p>
      </dgm:t>
    </dgm:pt>
    <dgm:pt modelId="{6565248A-5A1D-4A61-B412-1F4CFB6BF1F6}" type="sibTrans" cxnId="{5FB0386D-DF98-495F-A7C8-07E8E2AC16DC}">
      <dgm:prSet/>
      <dgm:spPr/>
      <dgm:t>
        <a:bodyPr/>
        <a:lstStyle/>
        <a:p>
          <a:endParaRPr lang="en-US">
            <a:latin typeface="Andalus" panose="02020603050405020304" pitchFamily="18" charset="-78"/>
            <a:cs typeface="Andalus" panose="02020603050405020304" pitchFamily="18" charset="-78"/>
          </a:endParaRPr>
        </a:p>
      </dgm:t>
    </dgm:pt>
    <dgm:pt modelId="{23C2C27B-29D3-46D2-91FF-48B616572229}" type="parTrans" cxnId="{5FB0386D-DF98-495F-A7C8-07E8E2AC16DC}">
      <dgm:prSet/>
      <dgm:spPr/>
      <dgm:t>
        <a:bodyPr/>
        <a:lstStyle/>
        <a:p>
          <a:endParaRPr lang="en-US">
            <a:latin typeface="Andalus" panose="02020603050405020304" pitchFamily="18" charset="-78"/>
            <a:cs typeface="Andalus" panose="02020603050405020304" pitchFamily="18" charset="-78"/>
          </a:endParaRPr>
        </a:p>
      </dgm:t>
    </dgm:pt>
    <dgm:pt modelId="{3FC36974-621A-46DA-A7D0-B121E541F391}">
      <dgm:prSet phldrT="[Text]"/>
      <dgm:spPr/>
      <dgm:t>
        <a:bodyPr/>
        <a:lstStyle/>
        <a:p>
          <a:r>
            <a:rPr lang="en-US" dirty="0" smtClean="0">
              <a:latin typeface="Andalus" panose="02020603050405020304" pitchFamily="18" charset="-78"/>
              <a:cs typeface="Andalus" panose="02020603050405020304" pitchFamily="18" charset="-78"/>
            </a:rPr>
            <a:t>Pick and drop service</a:t>
          </a:r>
          <a:endParaRPr lang="en-US" dirty="0">
            <a:latin typeface="Andalus" panose="02020603050405020304" pitchFamily="18" charset="-78"/>
            <a:cs typeface="Andalus" panose="02020603050405020304" pitchFamily="18" charset="-78"/>
          </a:endParaRPr>
        </a:p>
      </dgm:t>
    </dgm:pt>
    <dgm:pt modelId="{0A3D81AA-6B63-4385-9496-94297B1383FB}" type="sibTrans" cxnId="{5C7E4278-A33B-46AC-A59D-3AA2971F4BD9}">
      <dgm:prSet/>
      <dgm:spPr/>
      <dgm:t>
        <a:bodyPr/>
        <a:lstStyle/>
        <a:p>
          <a:endParaRPr lang="en-US">
            <a:latin typeface="Andalus" panose="02020603050405020304" pitchFamily="18" charset="-78"/>
            <a:cs typeface="Andalus" panose="02020603050405020304" pitchFamily="18" charset="-78"/>
          </a:endParaRPr>
        </a:p>
      </dgm:t>
    </dgm:pt>
    <dgm:pt modelId="{887E6B88-77B6-4581-A42A-E51FE8DE3EC3}" type="parTrans" cxnId="{5C7E4278-A33B-46AC-A59D-3AA2971F4BD9}">
      <dgm:prSet/>
      <dgm:spPr/>
      <dgm:t>
        <a:bodyPr/>
        <a:lstStyle/>
        <a:p>
          <a:endParaRPr lang="en-US">
            <a:latin typeface="Andalus" panose="02020603050405020304" pitchFamily="18" charset="-78"/>
            <a:cs typeface="Andalus" panose="02020603050405020304" pitchFamily="18" charset="-78"/>
          </a:endParaRPr>
        </a:p>
      </dgm:t>
    </dgm:pt>
    <dgm:pt modelId="{DAD030D0-8EDC-4730-A16A-E3C29D2B05F3}" type="pres">
      <dgm:prSet presAssocID="{C726102F-8223-450D-93F0-1B154BD81586}" presName="vert0" presStyleCnt="0">
        <dgm:presLayoutVars>
          <dgm:dir/>
          <dgm:animOne val="branch"/>
          <dgm:animLvl val="lvl"/>
        </dgm:presLayoutVars>
      </dgm:prSet>
      <dgm:spPr/>
    </dgm:pt>
    <dgm:pt modelId="{265761D2-88B4-4BB7-BA2D-C80D113BC905}" type="pres">
      <dgm:prSet presAssocID="{3FC36974-621A-46DA-A7D0-B121E541F391}" presName="thickLine" presStyleLbl="alignNode1" presStyleIdx="0" presStyleCnt="7"/>
      <dgm:spPr/>
    </dgm:pt>
    <dgm:pt modelId="{C61647D5-33CA-47AD-886E-DD21B428E567}" type="pres">
      <dgm:prSet presAssocID="{3FC36974-621A-46DA-A7D0-B121E541F391}" presName="horz1" presStyleCnt="0"/>
      <dgm:spPr/>
    </dgm:pt>
    <dgm:pt modelId="{496198E9-AAE1-44AA-A215-D02E5A507942}" type="pres">
      <dgm:prSet presAssocID="{3FC36974-621A-46DA-A7D0-B121E541F391}" presName="tx1" presStyleLbl="revTx" presStyleIdx="0" presStyleCnt="7"/>
      <dgm:spPr/>
    </dgm:pt>
    <dgm:pt modelId="{860D3FDA-61D9-4FBE-BF1A-B8E84E339E61}" type="pres">
      <dgm:prSet presAssocID="{3FC36974-621A-46DA-A7D0-B121E541F391}" presName="vert1" presStyleCnt="0"/>
      <dgm:spPr/>
    </dgm:pt>
    <dgm:pt modelId="{411D1A7D-ADD3-427C-BB6A-4A41008DE752}" type="pres">
      <dgm:prSet presAssocID="{4220B6E1-B113-4944-9760-6C795F7F5246}" presName="thickLine" presStyleLbl="alignNode1" presStyleIdx="1" presStyleCnt="7"/>
      <dgm:spPr/>
    </dgm:pt>
    <dgm:pt modelId="{3AAC1B88-7BBF-41A3-970A-A234CE234CFB}" type="pres">
      <dgm:prSet presAssocID="{4220B6E1-B113-4944-9760-6C795F7F5246}" presName="horz1" presStyleCnt="0"/>
      <dgm:spPr/>
    </dgm:pt>
    <dgm:pt modelId="{78E491C6-3322-4330-A256-6B2756AB8FE5}" type="pres">
      <dgm:prSet presAssocID="{4220B6E1-B113-4944-9760-6C795F7F5246}" presName="tx1" presStyleLbl="revTx" presStyleIdx="1" presStyleCnt="7"/>
      <dgm:spPr/>
    </dgm:pt>
    <dgm:pt modelId="{0E73D70A-0FAA-4EF9-9BA4-073BE4C0A78E}" type="pres">
      <dgm:prSet presAssocID="{4220B6E1-B113-4944-9760-6C795F7F5246}" presName="vert1" presStyleCnt="0"/>
      <dgm:spPr/>
    </dgm:pt>
    <dgm:pt modelId="{F59868EB-56A2-4481-8A74-2D3039387F03}" type="pres">
      <dgm:prSet presAssocID="{BF698256-A3B7-4BE7-8402-597DE547D0A0}" presName="thickLine" presStyleLbl="alignNode1" presStyleIdx="2" presStyleCnt="7"/>
      <dgm:spPr/>
    </dgm:pt>
    <dgm:pt modelId="{B85C7BB9-D6AF-4617-8D88-FF01FD0FFB1C}" type="pres">
      <dgm:prSet presAssocID="{BF698256-A3B7-4BE7-8402-597DE547D0A0}" presName="horz1" presStyleCnt="0"/>
      <dgm:spPr/>
    </dgm:pt>
    <dgm:pt modelId="{16000DFE-00A0-44AB-B118-60D12AB582BE}" type="pres">
      <dgm:prSet presAssocID="{BF698256-A3B7-4BE7-8402-597DE547D0A0}" presName="tx1" presStyleLbl="revTx" presStyleIdx="2" presStyleCnt="7"/>
      <dgm:spPr/>
    </dgm:pt>
    <dgm:pt modelId="{07AFDBA5-0CD0-4C12-9EE1-AA01778A272A}" type="pres">
      <dgm:prSet presAssocID="{BF698256-A3B7-4BE7-8402-597DE547D0A0}" presName="vert1" presStyleCnt="0"/>
      <dgm:spPr/>
    </dgm:pt>
    <dgm:pt modelId="{D3465313-9697-4BCF-8112-BACD8C79445E}" type="pres">
      <dgm:prSet presAssocID="{46A4C6EB-097E-4514-992E-514A98E06A77}" presName="thickLine" presStyleLbl="alignNode1" presStyleIdx="3" presStyleCnt="7"/>
      <dgm:spPr/>
    </dgm:pt>
    <dgm:pt modelId="{60B2D988-DF04-4124-B811-0121EAA1407E}" type="pres">
      <dgm:prSet presAssocID="{46A4C6EB-097E-4514-992E-514A98E06A77}" presName="horz1" presStyleCnt="0"/>
      <dgm:spPr/>
    </dgm:pt>
    <dgm:pt modelId="{2A9027B6-7B71-412C-A937-5AF319F8861F}" type="pres">
      <dgm:prSet presAssocID="{46A4C6EB-097E-4514-992E-514A98E06A77}" presName="tx1" presStyleLbl="revTx" presStyleIdx="3" presStyleCnt="7"/>
      <dgm:spPr/>
    </dgm:pt>
    <dgm:pt modelId="{BD079CC4-40FA-4FC0-9303-0EA27E84854A}" type="pres">
      <dgm:prSet presAssocID="{46A4C6EB-097E-4514-992E-514A98E06A77}" presName="vert1" presStyleCnt="0"/>
      <dgm:spPr/>
    </dgm:pt>
    <dgm:pt modelId="{559BEF72-620B-4647-B0F1-7B5E0DBB2B07}" type="pres">
      <dgm:prSet presAssocID="{1B0E0CD0-E850-4A40-A397-27B51684B477}" presName="thickLine" presStyleLbl="alignNode1" presStyleIdx="4" presStyleCnt="7"/>
      <dgm:spPr/>
    </dgm:pt>
    <dgm:pt modelId="{C980DC6E-1D85-4D50-AF81-EABF2079AA5B}" type="pres">
      <dgm:prSet presAssocID="{1B0E0CD0-E850-4A40-A397-27B51684B477}" presName="horz1" presStyleCnt="0"/>
      <dgm:spPr/>
    </dgm:pt>
    <dgm:pt modelId="{3080731D-79A5-470F-80A3-F15D1EDFF987}" type="pres">
      <dgm:prSet presAssocID="{1B0E0CD0-E850-4A40-A397-27B51684B477}" presName="tx1" presStyleLbl="revTx" presStyleIdx="4" presStyleCnt="7"/>
      <dgm:spPr/>
    </dgm:pt>
    <dgm:pt modelId="{7BB6CA1A-D35A-4494-A9FA-AF67B742CA42}" type="pres">
      <dgm:prSet presAssocID="{1B0E0CD0-E850-4A40-A397-27B51684B477}" presName="vert1" presStyleCnt="0"/>
      <dgm:spPr/>
    </dgm:pt>
    <dgm:pt modelId="{8DAEA5AB-FC1C-4D49-B800-0F6358948EBE}" type="pres">
      <dgm:prSet presAssocID="{90C41A65-16F5-41F6-B6B5-36953461CE84}" presName="thickLine" presStyleLbl="alignNode1" presStyleIdx="5" presStyleCnt="7"/>
      <dgm:spPr/>
    </dgm:pt>
    <dgm:pt modelId="{EDA44270-E25C-4790-B8BE-5EAFF7BAD928}" type="pres">
      <dgm:prSet presAssocID="{90C41A65-16F5-41F6-B6B5-36953461CE84}" presName="horz1" presStyleCnt="0"/>
      <dgm:spPr/>
    </dgm:pt>
    <dgm:pt modelId="{4EC8A797-685D-4C73-8432-042C80E1F9FA}" type="pres">
      <dgm:prSet presAssocID="{90C41A65-16F5-41F6-B6B5-36953461CE84}" presName="tx1" presStyleLbl="revTx" presStyleIdx="5" presStyleCnt="7"/>
      <dgm:spPr/>
    </dgm:pt>
    <dgm:pt modelId="{807ACA82-ACF7-4487-BF90-35E63CAD450D}" type="pres">
      <dgm:prSet presAssocID="{90C41A65-16F5-41F6-B6B5-36953461CE84}" presName="vert1" presStyleCnt="0"/>
      <dgm:spPr/>
    </dgm:pt>
    <dgm:pt modelId="{585AF613-2782-4C08-99D9-37468EB137BB}" type="pres">
      <dgm:prSet presAssocID="{82E9CB3B-BB14-4ABD-B05D-0420DA853319}" presName="thickLine" presStyleLbl="alignNode1" presStyleIdx="6" presStyleCnt="7"/>
      <dgm:spPr/>
    </dgm:pt>
    <dgm:pt modelId="{819FF052-65B8-4711-B511-2AEF92E30E6D}" type="pres">
      <dgm:prSet presAssocID="{82E9CB3B-BB14-4ABD-B05D-0420DA853319}" presName="horz1" presStyleCnt="0"/>
      <dgm:spPr/>
    </dgm:pt>
    <dgm:pt modelId="{4FFB9B89-F0E7-44EA-9E1C-6E3E5639CDB3}" type="pres">
      <dgm:prSet presAssocID="{82E9CB3B-BB14-4ABD-B05D-0420DA853319}" presName="tx1" presStyleLbl="revTx" presStyleIdx="6" presStyleCnt="7"/>
      <dgm:spPr/>
    </dgm:pt>
    <dgm:pt modelId="{D9AC768D-A6DE-4B2C-82CA-DA119B0AA784}" type="pres">
      <dgm:prSet presAssocID="{82E9CB3B-BB14-4ABD-B05D-0420DA853319}" presName="vert1" presStyleCnt="0"/>
      <dgm:spPr/>
    </dgm:pt>
  </dgm:ptLst>
  <dgm:cxnLst>
    <dgm:cxn modelId="{5CA69AA5-E04F-4E24-88AE-8A0DE3AD7F98}" srcId="{C726102F-8223-450D-93F0-1B154BD81586}" destId="{82E9CB3B-BB14-4ABD-B05D-0420DA853319}" srcOrd="6" destOrd="0" parTransId="{4994AAC3-2934-4799-A47E-9E53207FA25A}" sibTransId="{C4B6A37D-90FD-4375-A8EE-911DDCFEB82E}"/>
    <dgm:cxn modelId="{B1DAA54B-86A7-487A-B4A7-5C9F89EB6E9A}" type="presOf" srcId="{3FC36974-621A-46DA-A7D0-B121E541F391}" destId="{496198E9-AAE1-44AA-A215-D02E5A507942}" srcOrd="0" destOrd="0" presId="urn:microsoft.com/office/officeart/2008/layout/LinedList"/>
    <dgm:cxn modelId="{7DD8419B-2FEE-481D-A345-C00674E9017B}" srcId="{C726102F-8223-450D-93F0-1B154BD81586}" destId="{1B0E0CD0-E850-4A40-A397-27B51684B477}" srcOrd="4" destOrd="0" parTransId="{AD17A97D-758D-4942-BCF5-90A8ACEFB53E}" sibTransId="{A8A70DD0-5311-49F0-9453-C43E339129D5}"/>
    <dgm:cxn modelId="{5C7E4278-A33B-46AC-A59D-3AA2971F4BD9}" srcId="{C726102F-8223-450D-93F0-1B154BD81586}" destId="{3FC36974-621A-46DA-A7D0-B121E541F391}" srcOrd="0" destOrd="0" parTransId="{887E6B88-77B6-4581-A42A-E51FE8DE3EC3}" sibTransId="{0A3D81AA-6B63-4385-9496-94297B1383FB}"/>
    <dgm:cxn modelId="{226C8483-129A-4980-B4B9-05714565CDBF}" type="presOf" srcId="{C726102F-8223-450D-93F0-1B154BD81586}" destId="{DAD030D0-8EDC-4730-A16A-E3C29D2B05F3}" srcOrd="0" destOrd="0" presId="urn:microsoft.com/office/officeart/2008/layout/LinedList"/>
    <dgm:cxn modelId="{181E7B03-37EF-41BB-88C3-E103AB8EAC68}" srcId="{C726102F-8223-450D-93F0-1B154BD81586}" destId="{90C41A65-16F5-41F6-B6B5-36953461CE84}" srcOrd="5" destOrd="0" parTransId="{FC0E9BFC-862B-4518-9697-69B8BB9F5B99}" sibTransId="{F2F7C2B9-11E9-424E-A9DD-DAC759DFB9D4}"/>
    <dgm:cxn modelId="{5FB0386D-DF98-495F-A7C8-07E8E2AC16DC}" srcId="{C726102F-8223-450D-93F0-1B154BD81586}" destId="{4220B6E1-B113-4944-9760-6C795F7F5246}" srcOrd="1" destOrd="0" parTransId="{23C2C27B-29D3-46D2-91FF-48B616572229}" sibTransId="{6565248A-5A1D-4A61-B412-1F4CFB6BF1F6}"/>
    <dgm:cxn modelId="{AF32E8EB-D4FF-4DEB-BF45-F9C343358CEB}" srcId="{C726102F-8223-450D-93F0-1B154BD81586}" destId="{46A4C6EB-097E-4514-992E-514A98E06A77}" srcOrd="3" destOrd="0" parTransId="{8533F0DB-448F-433B-A676-7524F9C5BA90}" sibTransId="{E3DDF243-2FE0-4DA2-B6B5-F0DF5D6440BD}"/>
    <dgm:cxn modelId="{9A8FE331-C395-4E57-91CC-63E93E65BA8F}" srcId="{C726102F-8223-450D-93F0-1B154BD81586}" destId="{BF698256-A3B7-4BE7-8402-597DE547D0A0}" srcOrd="2" destOrd="0" parTransId="{9B1F9703-F4C7-4BB1-91B6-249DA2FC9CC2}" sibTransId="{F1C686E9-31BB-414F-A270-C0A7AA358291}"/>
    <dgm:cxn modelId="{6A8D63FD-D8FD-4DE4-99EE-D51D80901F90}" type="presOf" srcId="{BF698256-A3B7-4BE7-8402-597DE547D0A0}" destId="{16000DFE-00A0-44AB-B118-60D12AB582BE}" srcOrd="0" destOrd="0" presId="urn:microsoft.com/office/officeart/2008/layout/LinedList"/>
    <dgm:cxn modelId="{2EDAB3A8-34EF-4539-9FCD-49EFAF677F58}" type="presOf" srcId="{4220B6E1-B113-4944-9760-6C795F7F5246}" destId="{78E491C6-3322-4330-A256-6B2756AB8FE5}" srcOrd="0" destOrd="0" presId="urn:microsoft.com/office/officeart/2008/layout/LinedList"/>
    <dgm:cxn modelId="{D42F239A-29EA-4A5C-BDC1-FB6D91D1B68A}" type="presOf" srcId="{82E9CB3B-BB14-4ABD-B05D-0420DA853319}" destId="{4FFB9B89-F0E7-44EA-9E1C-6E3E5639CDB3}" srcOrd="0" destOrd="0" presId="urn:microsoft.com/office/officeart/2008/layout/LinedList"/>
    <dgm:cxn modelId="{6B052A10-4C99-4C6A-8E4C-D320403EE2EE}" type="presOf" srcId="{1B0E0CD0-E850-4A40-A397-27B51684B477}" destId="{3080731D-79A5-470F-80A3-F15D1EDFF987}" srcOrd="0" destOrd="0" presId="urn:microsoft.com/office/officeart/2008/layout/LinedList"/>
    <dgm:cxn modelId="{D7BCFAB5-BCF2-42B6-A6E1-233A8A05D2AD}" type="presOf" srcId="{90C41A65-16F5-41F6-B6B5-36953461CE84}" destId="{4EC8A797-685D-4C73-8432-042C80E1F9FA}" srcOrd="0" destOrd="0" presId="urn:microsoft.com/office/officeart/2008/layout/LinedList"/>
    <dgm:cxn modelId="{8D57E2E5-7F2A-4119-A0A1-B43A8B5A0948}" type="presOf" srcId="{46A4C6EB-097E-4514-992E-514A98E06A77}" destId="{2A9027B6-7B71-412C-A937-5AF319F8861F}" srcOrd="0" destOrd="0" presId="urn:microsoft.com/office/officeart/2008/layout/LinedList"/>
    <dgm:cxn modelId="{587FCB38-71C2-4AB2-9B02-C43CC28197AA}" type="presParOf" srcId="{DAD030D0-8EDC-4730-A16A-E3C29D2B05F3}" destId="{265761D2-88B4-4BB7-BA2D-C80D113BC905}" srcOrd="0" destOrd="0" presId="urn:microsoft.com/office/officeart/2008/layout/LinedList"/>
    <dgm:cxn modelId="{62AEDC69-0E47-49C8-B553-D4E36BE1A070}" type="presParOf" srcId="{DAD030D0-8EDC-4730-A16A-E3C29D2B05F3}" destId="{C61647D5-33CA-47AD-886E-DD21B428E567}" srcOrd="1" destOrd="0" presId="urn:microsoft.com/office/officeart/2008/layout/LinedList"/>
    <dgm:cxn modelId="{FAF68078-22E9-44FC-9283-8134E3C45FA3}" type="presParOf" srcId="{C61647D5-33CA-47AD-886E-DD21B428E567}" destId="{496198E9-AAE1-44AA-A215-D02E5A507942}" srcOrd="0" destOrd="0" presId="urn:microsoft.com/office/officeart/2008/layout/LinedList"/>
    <dgm:cxn modelId="{20E06B07-FCC2-4D8F-A8A2-584E056018A3}" type="presParOf" srcId="{C61647D5-33CA-47AD-886E-DD21B428E567}" destId="{860D3FDA-61D9-4FBE-BF1A-B8E84E339E61}" srcOrd="1" destOrd="0" presId="urn:microsoft.com/office/officeart/2008/layout/LinedList"/>
    <dgm:cxn modelId="{F6673716-130A-43D3-B09C-0570B856667D}" type="presParOf" srcId="{DAD030D0-8EDC-4730-A16A-E3C29D2B05F3}" destId="{411D1A7D-ADD3-427C-BB6A-4A41008DE752}" srcOrd="2" destOrd="0" presId="urn:microsoft.com/office/officeart/2008/layout/LinedList"/>
    <dgm:cxn modelId="{603E6A8F-2E9D-4168-9B05-387FA3082DC4}" type="presParOf" srcId="{DAD030D0-8EDC-4730-A16A-E3C29D2B05F3}" destId="{3AAC1B88-7BBF-41A3-970A-A234CE234CFB}" srcOrd="3" destOrd="0" presId="urn:microsoft.com/office/officeart/2008/layout/LinedList"/>
    <dgm:cxn modelId="{DCAD0112-FD7D-4722-BDC9-BCF949966705}" type="presParOf" srcId="{3AAC1B88-7BBF-41A3-970A-A234CE234CFB}" destId="{78E491C6-3322-4330-A256-6B2756AB8FE5}" srcOrd="0" destOrd="0" presId="urn:microsoft.com/office/officeart/2008/layout/LinedList"/>
    <dgm:cxn modelId="{5974A829-84A8-4F22-BA1D-CB056DD75D0D}" type="presParOf" srcId="{3AAC1B88-7BBF-41A3-970A-A234CE234CFB}" destId="{0E73D70A-0FAA-4EF9-9BA4-073BE4C0A78E}" srcOrd="1" destOrd="0" presId="urn:microsoft.com/office/officeart/2008/layout/LinedList"/>
    <dgm:cxn modelId="{D6B21EFB-595D-450A-A993-7279509CF422}" type="presParOf" srcId="{DAD030D0-8EDC-4730-A16A-E3C29D2B05F3}" destId="{F59868EB-56A2-4481-8A74-2D3039387F03}" srcOrd="4" destOrd="0" presId="urn:microsoft.com/office/officeart/2008/layout/LinedList"/>
    <dgm:cxn modelId="{A7210EE1-5A1F-419F-A677-0AB930D463B3}" type="presParOf" srcId="{DAD030D0-8EDC-4730-A16A-E3C29D2B05F3}" destId="{B85C7BB9-D6AF-4617-8D88-FF01FD0FFB1C}" srcOrd="5" destOrd="0" presId="urn:microsoft.com/office/officeart/2008/layout/LinedList"/>
    <dgm:cxn modelId="{78065CD3-38EE-40F9-836D-4ECFC6AAC582}" type="presParOf" srcId="{B85C7BB9-D6AF-4617-8D88-FF01FD0FFB1C}" destId="{16000DFE-00A0-44AB-B118-60D12AB582BE}" srcOrd="0" destOrd="0" presId="urn:microsoft.com/office/officeart/2008/layout/LinedList"/>
    <dgm:cxn modelId="{A73AEE57-375B-4117-8807-78D5902D5302}" type="presParOf" srcId="{B85C7BB9-D6AF-4617-8D88-FF01FD0FFB1C}" destId="{07AFDBA5-0CD0-4C12-9EE1-AA01778A272A}" srcOrd="1" destOrd="0" presId="urn:microsoft.com/office/officeart/2008/layout/LinedList"/>
    <dgm:cxn modelId="{6BE7961E-3447-44E1-980F-40F75CC770B5}" type="presParOf" srcId="{DAD030D0-8EDC-4730-A16A-E3C29D2B05F3}" destId="{D3465313-9697-4BCF-8112-BACD8C79445E}" srcOrd="6" destOrd="0" presId="urn:microsoft.com/office/officeart/2008/layout/LinedList"/>
    <dgm:cxn modelId="{ABDAA037-2FED-4DA6-B6CE-A7BB465B5E84}" type="presParOf" srcId="{DAD030D0-8EDC-4730-A16A-E3C29D2B05F3}" destId="{60B2D988-DF04-4124-B811-0121EAA1407E}" srcOrd="7" destOrd="0" presId="urn:microsoft.com/office/officeart/2008/layout/LinedList"/>
    <dgm:cxn modelId="{E4A69035-9FEE-4307-89EF-788037716B05}" type="presParOf" srcId="{60B2D988-DF04-4124-B811-0121EAA1407E}" destId="{2A9027B6-7B71-412C-A937-5AF319F8861F}" srcOrd="0" destOrd="0" presId="urn:microsoft.com/office/officeart/2008/layout/LinedList"/>
    <dgm:cxn modelId="{805F7927-804D-4684-88C7-0B9B71BD6868}" type="presParOf" srcId="{60B2D988-DF04-4124-B811-0121EAA1407E}" destId="{BD079CC4-40FA-4FC0-9303-0EA27E84854A}" srcOrd="1" destOrd="0" presId="urn:microsoft.com/office/officeart/2008/layout/LinedList"/>
    <dgm:cxn modelId="{86380AAB-59E9-4026-B8CB-15D005FF73A8}" type="presParOf" srcId="{DAD030D0-8EDC-4730-A16A-E3C29D2B05F3}" destId="{559BEF72-620B-4647-B0F1-7B5E0DBB2B07}" srcOrd="8" destOrd="0" presId="urn:microsoft.com/office/officeart/2008/layout/LinedList"/>
    <dgm:cxn modelId="{B1C38A8F-269F-4469-9D3C-06E6E8231193}" type="presParOf" srcId="{DAD030D0-8EDC-4730-A16A-E3C29D2B05F3}" destId="{C980DC6E-1D85-4D50-AF81-EABF2079AA5B}" srcOrd="9" destOrd="0" presId="urn:microsoft.com/office/officeart/2008/layout/LinedList"/>
    <dgm:cxn modelId="{2689AA7B-5A0D-4258-BB69-638D4386A477}" type="presParOf" srcId="{C980DC6E-1D85-4D50-AF81-EABF2079AA5B}" destId="{3080731D-79A5-470F-80A3-F15D1EDFF987}" srcOrd="0" destOrd="0" presId="urn:microsoft.com/office/officeart/2008/layout/LinedList"/>
    <dgm:cxn modelId="{5F151F41-5A54-4543-A38C-0A74EBF33A1F}" type="presParOf" srcId="{C980DC6E-1D85-4D50-AF81-EABF2079AA5B}" destId="{7BB6CA1A-D35A-4494-A9FA-AF67B742CA42}" srcOrd="1" destOrd="0" presId="urn:microsoft.com/office/officeart/2008/layout/LinedList"/>
    <dgm:cxn modelId="{9CFAE144-6DE4-4DDC-BC57-B4DD7400986F}" type="presParOf" srcId="{DAD030D0-8EDC-4730-A16A-E3C29D2B05F3}" destId="{8DAEA5AB-FC1C-4D49-B800-0F6358948EBE}" srcOrd="10" destOrd="0" presId="urn:microsoft.com/office/officeart/2008/layout/LinedList"/>
    <dgm:cxn modelId="{C0972289-B080-4803-8C1A-78FF58E4768B}" type="presParOf" srcId="{DAD030D0-8EDC-4730-A16A-E3C29D2B05F3}" destId="{EDA44270-E25C-4790-B8BE-5EAFF7BAD928}" srcOrd="11" destOrd="0" presId="urn:microsoft.com/office/officeart/2008/layout/LinedList"/>
    <dgm:cxn modelId="{F313C37C-F86A-454F-A105-7AB12A1451BC}" type="presParOf" srcId="{EDA44270-E25C-4790-B8BE-5EAFF7BAD928}" destId="{4EC8A797-685D-4C73-8432-042C80E1F9FA}" srcOrd="0" destOrd="0" presId="urn:microsoft.com/office/officeart/2008/layout/LinedList"/>
    <dgm:cxn modelId="{49DB25FE-EB56-4B55-A5AB-DF7B4851F6D9}" type="presParOf" srcId="{EDA44270-E25C-4790-B8BE-5EAFF7BAD928}" destId="{807ACA82-ACF7-4487-BF90-35E63CAD450D}" srcOrd="1" destOrd="0" presId="urn:microsoft.com/office/officeart/2008/layout/LinedList"/>
    <dgm:cxn modelId="{77745AE0-C1ED-4E9C-860D-E2C859E83343}" type="presParOf" srcId="{DAD030D0-8EDC-4730-A16A-E3C29D2B05F3}" destId="{585AF613-2782-4C08-99D9-37468EB137BB}" srcOrd="12" destOrd="0" presId="urn:microsoft.com/office/officeart/2008/layout/LinedList"/>
    <dgm:cxn modelId="{A6B90F6D-97FA-4AA8-8A3B-A845D89E722D}" type="presParOf" srcId="{DAD030D0-8EDC-4730-A16A-E3C29D2B05F3}" destId="{819FF052-65B8-4711-B511-2AEF92E30E6D}" srcOrd="13" destOrd="0" presId="urn:microsoft.com/office/officeart/2008/layout/LinedList"/>
    <dgm:cxn modelId="{FA72CBE3-32DC-4AB6-8B37-FC32E8006325}" type="presParOf" srcId="{819FF052-65B8-4711-B511-2AEF92E30E6D}" destId="{4FFB9B89-F0E7-44EA-9E1C-6E3E5639CDB3}" srcOrd="0" destOrd="0" presId="urn:microsoft.com/office/officeart/2008/layout/LinedList"/>
    <dgm:cxn modelId="{A4462C5B-761B-4DA5-A5D1-B50AC0A4A18F}" type="presParOf" srcId="{819FF052-65B8-4711-B511-2AEF92E30E6D}" destId="{D9AC768D-A6DE-4B2C-82CA-DA119B0AA7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761D2-88B4-4BB7-BA2D-C80D113BC905}">
      <dsp:nvSpPr>
        <dsp:cNvPr id="0" name=""/>
        <dsp:cNvSpPr/>
      </dsp:nvSpPr>
      <dsp:spPr>
        <a:xfrm>
          <a:off x="0" y="470"/>
          <a:ext cx="703498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6198E9-AAE1-44AA-A215-D02E5A507942}">
      <dsp:nvSpPr>
        <dsp:cNvPr id="0" name=""/>
        <dsp:cNvSpPr/>
      </dsp:nvSpPr>
      <dsp:spPr>
        <a:xfrm>
          <a:off x="0" y="470"/>
          <a:ext cx="7034981" cy="55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latin typeface="Andalus" panose="02020603050405020304" pitchFamily="18" charset="-78"/>
              <a:cs typeface="Andalus" panose="02020603050405020304" pitchFamily="18" charset="-78"/>
            </a:rPr>
            <a:t>Pick and drop service</a:t>
          </a:r>
          <a:endParaRPr lang="en-US" sz="2100" kern="1200" dirty="0">
            <a:latin typeface="Andalus" panose="02020603050405020304" pitchFamily="18" charset="-78"/>
            <a:cs typeface="Andalus" panose="02020603050405020304" pitchFamily="18" charset="-78"/>
          </a:endParaRPr>
        </a:p>
      </dsp:txBody>
      <dsp:txXfrm>
        <a:off x="0" y="470"/>
        <a:ext cx="7034981" cy="550198"/>
      </dsp:txXfrm>
    </dsp:sp>
    <dsp:sp modelId="{411D1A7D-ADD3-427C-BB6A-4A41008DE752}">
      <dsp:nvSpPr>
        <dsp:cNvPr id="0" name=""/>
        <dsp:cNvSpPr/>
      </dsp:nvSpPr>
      <dsp:spPr>
        <a:xfrm>
          <a:off x="0" y="550669"/>
          <a:ext cx="703498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491C6-3322-4330-A256-6B2756AB8FE5}">
      <dsp:nvSpPr>
        <dsp:cNvPr id="0" name=""/>
        <dsp:cNvSpPr/>
      </dsp:nvSpPr>
      <dsp:spPr>
        <a:xfrm>
          <a:off x="0" y="550669"/>
          <a:ext cx="7034981" cy="55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latin typeface="Andalus" panose="02020603050405020304" pitchFamily="18" charset="-78"/>
              <a:cs typeface="Andalus" panose="02020603050405020304" pitchFamily="18" charset="-78"/>
            </a:rPr>
            <a:t>Food Delivery ,Groceries </a:t>
          </a:r>
          <a:endParaRPr lang="en-US" sz="2100" kern="1200" dirty="0">
            <a:latin typeface="Andalus" panose="02020603050405020304" pitchFamily="18" charset="-78"/>
            <a:cs typeface="Andalus" panose="02020603050405020304" pitchFamily="18" charset="-78"/>
          </a:endParaRPr>
        </a:p>
      </dsp:txBody>
      <dsp:txXfrm>
        <a:off x="0" y="550669"/>
        <a:ext cx="7034981" cy="550198"/>
      </dsp:txXfrm>
    </dsp:sp>
    <dsp:sp modelId="{F59868EB-56A2-4481-8A74-2D3039387F03}">
      <dsp:nvSpPr>
        <dsp:cNvPr id="0" name=""/>
        <dsp:cNvSpPr/>
      </dsp:nvSpPr>
      <dsp:spPr>
        <a:xfrm>
          <a:off x="0" y="1100867"/>
          <a:ext cx="703498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000DFE-00A0-44AB-B118-60D12AB582BE}">
      <dsp:nvSpPr>
        <dsp:cNvPr id="0" name=""/>
        <dsp:cNvSpPr/>
      </dsp:nvSpPr>
      <dsp:spPr>
        <a:xfrm>
          <a:off x="0" y="1100867"/>
          <a:ext cx="7034981" cy="55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latin typeface="Andalus" panose="02020603050405020304" pitchFamily="18" charset="-78"/>
              <a:cs typeface="Andalus" panose="02020603050405020304" pitchFamily="18" charset="-78"/>
            </a:rPr>
            <a:t>Gift and </a:t>
          </a:r>
          <a:r>
            <a:rPr lang="en-US" sz="2100" kern="1200" dirty="0" err="1" smtClean="0">
              <a:latin typeface="Andalus" panose="02020603050405020304" pitchFamily="18" charset="-78"/>
              <a:cs typeface="Andalus" panose="02020603050405020304" pitchFamily="18" charset="-78"/>
            </a:rPr>
            <a:t>paan</a:t>
          </a:r>
          <a:r>
            <a:rPr lang="en-US" sz="2100" kern="1200" dirty="0" smtClean="0">
              <a:latin typeface="Andalus" panose="02020603050405020304" pitchFamily="18" charset="-78"/>
              <a:cs typeface="Andalus" panose="02020603050405020304" pitchFamily="18" charset="-78"/>
            </a:rPr>
            <a:t> shop</a:t>
          </a:r>
          <a:endParaRPr lang="en-US" sz="2100" kern="1200" dirty="0">
            <a:latin typeface="Andalus" panose="02020603050405020304" pitchFamily="18" charset="-78"/>
            <a:cs typeface="Andalus" panose="02020603050405020304" pitchFamily="18" charset="-78"/>
          </a:endParaRPr>
        </a:p>
      </dsp:txBody>
      <dsp:txXfrm>
        <a:off x="0" y="1100867"/>
        <a:ext cx="7034981" cy="550198"/>
      </dsp:txXfrm>
    </dsp:sp>
    <dsp:sp modelId="{D3465313-9697-4BCF-8112-BACD8C79445E}">
      <dsp:nvSpPr>
        <dsp:cNvPr id="0" name=""/>
        <dsp:cNvSpPr/>
      </dsp:nvSpPr>
      <dsp:spPr>
        <a:xfrm>
          <a:off x="0" y="1651066"/>
          <a:ext cx="703498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9027B6-7B71-412C-A937-5AF319F8861F}">
      <dsp:nvSpPr>
        <dsp:cNvPr id="0" name=""/>
        <dsp:cNvSpPr/>
      </dsp:nvSpPr>
      <dsp:spPr>
        <a:xfrm>
          <a:off x="0" y="1651066"/>
          <a:ext cx="7034981" cy="55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latin typeface="Andalus" panose="02020603050405020304" pitchFamily="18" charset="-78"/>
              <a:cs typeface="Andalus" panose="02020603050405020304" pitchFamily="18" charset="-78"/>
            </a:rPr>
            <a:t>Health and wellness, Medicine Supplies</a:t>
          </a:r>
          <a:endParaRPr lang="en-US" sz="2100" kern="1200" dirty="0">
            <a:latin typeface="Andalus" panose="02020603050405020304" pitchFamily="18" charset="-78"/>
            <a:cs typeface="Andalus" panose="02020603050405020304" pitchFamily="18" charset="-78"/>
          </a:endParaRPr>
        </a:p>
      </dsp:txBody>
      <dsp:txXfrm>
        <a:off x="0" y="1651066"/>
        <a:ext cx="7034981" cy="550198"/>
      </dsp:txXfrm>
    </dsp:sp>
    <dsp:sp modelId="{559BEF72-620B-4647-B0F1-7B5E0DBB2B07}">
      <dsp:nvSpPr>
        <dsp:cNvPr id="0" name=""/>
        <dsp:cNvSpPr/>
      </dsp:nvSpPr>
      <dsp:spPr>
        <a:xfrm>
          <a:off x="0" y="2201265"/>
          <a:ext cx="703498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731D-79A5-470F-80A3-F15D1EDFF987}">
      <dsp:nvSpPr>
        <dsp:cNvPr id="0" name=""/>
        <dsp:cNvSpPr/>
      </dsp:nvSpPr>
      <dsp:spPr>
        <a:xfrm>
          <a:off x="0" y="2201265"/>
          <a:ext cx="7034981" cy="55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latin typeface="Andalus" panose="02020603050405020304" pitchFamily="18" charset="-78"/>
              <a:cs typeface="Andalus" panose="02020603050405020304" pitchFamily="18" charset="-78"/>
            </a:rPr>
            <a:t>Pet supplies, Laundry</a:t>
          </a:r>
          <a:endParaRPr lang="en-US" sz="2100" kern="1200" dirty="0">
            <a:latin typeface="Andalus" panose="02020603050405020304" pitchFamily="18" charset="-78"/>
            <a:cs typeface="Andalus" panose="02020603050405020304" pitchFamily="18" charset="-78"/>
          </a:endParaRPr>
        </a:p>
      </dsp:txBody>
      <dsp:txXfrm>
        <a:off x="0" y="2201265"/>
        <a:ext cx="7034981" cy="550198"/>
      </dsp:txXfrm>
    </dsp:sp>
    <dsp:sp modelId="{8DAEA5AB-FC1C-4D49-B800-0F6358948EBE}">
      <dsp:nvSpPr>
        <dsp:cNvPr id="0" name=""/>
        <dsp:cNvSpPr/>
      </dsp:nvSpPr>
      <dsp:spPr>
        <a:xfrm>
          <a:off x="0" y="2751464"/>
          <a:ext cx="703498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8A797-685D-4C73-8432-042C80E1F9FA}">
      <dsp:nvSpPr>
        <dsp:cNvPr id="0" name=""/>
        <dsp:cNvSpPr/>
      </dsp:nvSpPr>
      <dsp:spPr>
        <a:xfrm>
          <a:off x="0" y="2751464"/>
          <a:ext cx="7034981" cy="55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latin typeface="Andalus" panose="02020603050405020304" pitchFamily="18" charset="-78"/>
              <a:cs typeface="Andalus" panose="02020603050405020304" pitchFamily="18" charset="-78"/>
            </a:rPr>
            <a:t>Electronics, Books and stationery</a:t>
          </a:r>
          <a:endParaRPr lang="en-US" sz="2100" kern="1200" dirty="0">
            <a:latin typeface="Andalus" panose="02020603050405020304" pitchFamily="18" charset="-78"/>
            <a:cs typeface="Andalus" panose="02020603050405020304" pitchFamily="18" charset="-78"/>
          </a:endParaRPr>
        </a:p>
      </dsp:txBody>
      <dsp:txXfrm>
        <a:off x="0" y="2751464"/>
        <a:ext cx="7034981" cy="550198"/>
      </dsp:txXfrm>
    </dsp:sp>
    <dsp:sp modelId="{585AF613-2782-4C08-99D9-37468EB137BB}">
      <dsp:nvSpPr>
        <dsp:cNvPr id="0" name=""/>
        <dsp:cNvSpPr/>
      </dsp:nvSpPr>
      <dsp:spPr>
        <a:xfrm>
          <a:off x="0" y="3301662"/>
          <a:ext cx="703498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B9B89-F0E7-44EA-9E1C-6E3E5639CDB3}">
      <dsp:nvSpPr>
        <dsp:cNvPr id="0" name=""/>
        <dsp:cNvSpPr/>
      </dsp:nvSpPr>
      <dsp:spPr>
        <a:xfrm>
          <a:off x="0" y="3301662"/>
          <a:ext cx="7034981" cy="55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latin typeface="Andalus" panose="02020603050405020304" pitchFamily="18" charset="-78"/>
              <a:cs typeface="Andalus" panose="02020603050405020304" pitchFamily="18" charset="-78"/>
            </a:rPr>
            <a:t>Meat and fish, package delivery</a:t>
          </a:r>
          <a:endParaRPr lang="en-US" sz="2100" kern="1200" dirty="0">
            <a:latin typeface="Andalus" panose="02020603050405020304" pitchFamily="18" charset="-78"/>
            <a:cs typeface="Andalus" panose="02020603050405020304" pitchFamily="18" charset="-78"/>
          </a:endParaRPr>
        </a:p>
      </dsp:txBody>
      <dsp:txXfrm>
        <a:off x="0" y="3301662"/>
        <a:ext cx="7034981" cy="5501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08-Jun-21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08-Jun-21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973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9/3/20XX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62302472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9/3/20XX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44892198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9/3/20XX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58598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9/3/20XX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48719533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9/3/20XX</a:t>
            </a:r>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2146904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9/3/20XX</a:t>
            </a:r>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99003891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9/3/20XX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1544522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9/3/20XX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07635734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xmlns=""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xmlns=""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xmlns=""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xmlns=""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xmlns=""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xmlns=""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xmlns=""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xmlns=""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xmlns=""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529893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xmlns=""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a16="http://schemas.microsoft.com/office/drawing/2014/main" xmlns=""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xmlns=""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xmlns=""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xmlns=""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xmlns=""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xmlns=""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322790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497516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2" name="Picture Placeholder 31">
            <a:extLst>
              <a:ext uri="{FF2B5EF4-FFF2-40B4-BE49-F238E27FC236}">
                <a16:creationId xmlns:a16="http://schemas.microsoft.com/office/drawing/2014/main" xmlns=""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1" name="Picture Placeholder 30">
            <a:extLst>
              <a:ext uri="{FF2B5EF4-FFF2-40B4-BE49-F238E27FC236}">
                <a16:creationId xmlns:a16="http://schemas.microsoft.com/office/drawing/2014/main" xmlns=""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0" name="Picture Placeholder 29">
            <a:extLst>
              <a:ext uri="{FF2B5EF4-FFF2-40B4-BE49-F238E27FC236}">
                <a16:creationId xmlns:a16="http://schemas.microsoft.com/office/drawing/2014/main" xmlns=""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xmlns=""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xmlns=""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xmlns=""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xmlns=""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xmlns=""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xmlns=""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xmlns=""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xmlns=""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49156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xmlns=""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xmlns=""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xmlns=""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xmlns=""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xmlns=""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xmlns=""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xmlns=""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dirty="0"/>
              <a:t>Click icon to add picture</a:t>
            </a:r>
          </a:p>
        </p:txBody>
      </p:sp>
      <p:sp>
        <p:nvSpPr>
          <p:cNvPr id="10" name="Picture Placeholder 12">
            <a:extLst>
              <a:ext uri="{FF2B5EF4-FFF2-40B4-BE49-F238E27FC236}">
                <a16:creationId xmlns:a16="http://schemas.microsoft.com/office/drawing/2014/main" xmlns=""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dirty="0"/>
              <a:t>Click icon to add picture</a:t>
            </a:r>
          </a:p>
        </p:txBody>
      </p:sp>
      <p:sp>
        <p:nvSpPr>
          <p:cNvPr id="11" name="Picture Placeholder 12">
            <a:extLst>
              <a:ext uri="{FF2B5EF4-FFF2-40B4-BE49-F238E27FC236}">
                <a16:creationId xmlns:a16="http://schemas.microsoft.com/office/drawing/2014/main" xmlns=""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08-Jun-21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Graphic 12">
            <a:extLst>
              <a:ext uri="{FF2B5EF4-FFF2-40B4-BE49-F238E27FC236}">
                <a16:creationId xmlns:a16="http://schemas.microsoft.com/office/drawing/2014/main" xmlns=""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8" name="Graphic 13">
            <a:extLst>
              <a:ext uri="{FF2B5EF4-FFF2-40B4-BE49-F238E27FC236}">
                <a16:creationId xmlns:a16="http://schemas.microsoft.com/office/drawing/2014/main" xmlns=""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9" name="Graphic 15">
            <a:extLst>
              <a:ext uri="{FF2B5EF4-FFF2-40B4-BE49-F238E27FC236}">
                <a16:creationId xmlns:a16="http://schemas.microsoft.com/office/drawing/2014/main" xmlns=""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0" name="Graphic 22">
            <a:extLst>
              <a:ext uri="{FF2B5EF4-FFF2-40B4-BE49-F238E27FC236}">
                <a16:creationId xmlns:a16="http://schemas.microsoft.com/office/drawing/2014/main" xmlns=""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xmlns=""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2" name="Graphic 23">
            <a:extLst>
              <a:ext uri="{FF2B5EF4-FFF2-40B4-BE49-F238E27FC236}">
                <a16:creationId xmlns:a16="http://schemas.microsoft.com/office/drawing/2014/main" xmlns=""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95782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08-Jun-21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8" name="Graphic 15">
            <a:extLst>
              <a:ext uri="{FF2B5EF4-FFF2-40B4-BE49-F238E27FC236}">
                <a16:creationId xmlns:a16="http://schemas.microsoft.com/office/drawing/2014/main" xmlns=""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9" name="Graphic 16">
            <a:extLst>
              <a:ext uri="{FF2B5EF4-FFF2-40B4-BE49-F238E27FC236}">
                <a16:creationId xmlns:a16="http://schemas.microsoft.com/office/drawing/2014/main" xmlns=""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0" name="Graphic 14">
            <a:extLst>
              <a:ext uri="{FF2B5EF4-FFF2-40B4-BE49-F238E27FC236}">
                <a16:creationId xmlns:a16="http://schemas.microsoft.com/office/drawing/2014/main" xmlns=""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5699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08-Jun-21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
        <p:nvSpPr>
          <p:cNvPr id="10" name="Graphic 15">
            <a:extLst>
              <a:ext uri="{FF2B5EF4-FFF2-40B4-BE49-F238E27FC236}">
                <a16:creationId xmlns:a16="http://schemas.microsoft.com/office/drawing/2014/main" xmlns=""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1" name="Graphic 16">
            <a:extLst>
              <a:ext uri="{FF2B5EF4-FFF2-40B4-BE49-F238E27FC236}">
                <a16:creationId xmlns:a16="http://schemas.microsoft.com/office/drawing/2014/main" xmlns=""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xmlns=""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41906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9/3/20XX</a:t>
            </a:r>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29433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9/3/20XX</a:t>
            </a:r>
            <a:endParaRPr lang="en-US" dirty="0"/>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01647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9/3/20XX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19149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9/3/20XX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27883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r>
              <a:rPr lang="en-US" smtClean="0"/>
              <a:t>9/3/20XX</a:t>
            </a:r>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US" smtClean="0"/>
              <a:t>Presentation Title</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249759275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13" r:id="rId21"/>
    <p:sldLayoutId id="2147483714" r:id="rId22"/>
  </p:sldLayoutIdLst>
  <p:hf hdr="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service@bedrestorder.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22722" y="4523035"/>
            <a:ext cx="6356555" cy="1197864"/>
          </a:xfrm>
        </p:spPr>
        <p:txBody>
          <a:bodyPr>
            <a:noAutofit/>
          </a:bodyPr>
          <a:lstStyle/>
          <a:p>
            <a:r>
              <a:rPr lang="en-US" sz="2400" b="1" dirty="0">
                <a:solidFill>
                  <a:schemeClr val="bg1"/>
                </a:solidFill>
                <a:latin typeface="Agency FB" panose="020B0503020202020204" pitchFamily="34" charset="0"/>
              </a:rPr>
              <a:t>Lay Back, Call your BRO</a:t>
            </a:r>
          </a:p>
          <a:p>
            <a:r>
              <a:rPr lang="en-US" sz="2400" b="1" dirty="0">
                <a:solidFill>
                  <a:schemeClr val="bg1"/>
                </a:solidFill>
                <a:latin typeface="Agency FB" panose="020B0503020202020204" pitchFamily="34" charset="0"/>
              </a:rPr>
              <a:t>Pune – </a:t>
            </a:r>
            <a:r>
              <a:rPr lang="en-US" sz="2400" b="1" dirty="0" err="1">
                <a:solidFill>
                  <a:schemeClr val="bg1"/>
                </a:solidFill>
                <a:latin typeface="Agency FB" panose="020B0503020202020204" pitchFamily="34" charset="0"/>
              </a:rPr>
              <a:t>Baner</a:t>
            </a:r>
            <a:r>
              <a:rPr lang="en-US" sz="2400" b="1" dirty="0">
                <a:solidFill>
                  <a:schemeClr val="bg1"/>
                </a:solidFill>
                <a:latin typeface="Agency FB" panose="020B0503020202020204" pitchFamily="34" charset="0"/>
              </a:rPr>
              <a:t> , </a:t>
            </a:r>
            <a:r>
              <a:rPr lang="en-US" sz="2400" b="1" dirty="0" err="1">
                <a:solidFill>
                  <a:schemeClr val="bg1"/>
                </a:solidFill>
                <a:latin typeface="Agency FB" panose="020B0503020202020204" pitchFamily="34" charset="0"/>
              </a:rPr>
              <a:t>Balewadi</a:t>
            </a:r>
            <a:r>
              <a:rPr lang="en-US" sz="2400" b="1" dirty="0">
                <a:solidFill>
                  <a:schemeClr val="bg1"/>
                </a:solidFill>
                <a:latin typeface="Agency FB" panose="020B0503020202020204" pitchFamily="34" charset="0"/>
              </a:rPr>
              <a:t>, </a:t>
            </a:r>
            <a:r>
              <a:rPr lang="en-US" sz="2400" b="1" dirty="0" err="1">
                <a:solidFill>
                  <a:schemeClr val="bg1"/>
                </a:solidFill>
                <a:latin typeface="Agency FB" panose="020B0503020202020204" pitchFamily="34" charset="0"/>
              </a:rPr>
              <a:t>Wakad</a:t>
            </a:r>
            <a:r>
              <a:rPr lang="en-US" sz="2400" b="1" dirty="0">
                <a:solidFill>
                  <a:schemeClr val="bg1"/>
                </a:solidFill>
                <a:latin typeface="Agency FB" panose="020B0503020202020204" pitchFamily="34" charset="0"/>
              </a:rPr>
              <a:t>, </a:t>
            </a:r>
            <a:r>
              <a:rPr lang="en-US" sz="2400" b="1" dirty="0" err="1">
                <a:solidFill>
                  <a:schemeClr val="bg1"/>
                </a:solidFill>
                <a:latin typeface="Agency FB" panose="020B0503020202020204" pitchFamily="34" charset="0"/>
              </a:rPr>
              <a:t>Hinjawadi</a:t>
            </a:r>
            <a:r>
              <a:rPr lang="en-US" sz="2400" b="1" dirty="0">
                <a:solidFill>
                  <a:schemeClr val="bg1"/>
                </a:solidFill>
                <a:latin typeface="Agency FB" panose="020B0503020202020204" pitchFamily="34" charset="0"/>
              </a:rPr>
              <a:t> , </a:t>
            </a:r>
            <a:r>
              <a:rPr lang="en-US" sz="2400" b="1" dirty="0" err="1">
                <a:solidFill>
                  <a:schemeClr val="bg1"/>
                </a:solidFill>
                <a:latin typeface="Agency FB" panose="020B0503020202020204" pitchFamily="34" charset="0"/>
              </a:rPr>
              <a:t>Bavdhan</a:t>
            </a:r>
            <a:endParaRPr lang="en-US" sz="2400" b="1" dirty="0">
              <a:solidFill>
                <a:schemeClr val="bg1"/>
              </a:solidFill>
              <a:latin typeface="Agency FB" panose="020B0503020202020204" pitchFamily="34" charset="0"/>
            </a:endParaRPr>
          </a:p>
          <a:p>
            <a:endParaRPr lang="en-US" sz="2400" b="1" dirty="0">
              <a:solidFill>
                <a:schemeClr val="bg1"/>
              </a:solidFill>
              <a:latin typeface="Agency FB" panose="020B0503020202020204" pitchFamily="34"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2132801" y="748146"/>
            <a:ext cx="6692543" cy="3497214"/>
          </a:xfrm>
          <a:prstGeom prst="rect">
            <a:avLst/>
          </a:prstGeom>
          <a:effectLst>
            <a:glow rad="127000">
              <a:schemeClr val="bg1"/>
            </a:glow>
          </a:effectLst>
        </p:spPr>
      </p:pic>
    </p:spTree>
    <p:extLst>
      <p:ext uri="{BB962C8B-B14F-4D97-AF65-F5344CB8AC3E}">
        <p14:creationId xmlns:p14="http://schemas.microsoft.com/office/powerpoint/2010/main" val="3091055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8074A-C5C4-4CA3-B559-D98C9AA93F18}"/>
              </a:ext>
            </a:extLst>
          </p:cNvPr>
          <p:cNvSpPr>
            <a:spLocks noGrp="1"/>
          </p:cNvSpPr>
          <p:nvPr>
            <p:ph type="title"/>
          </p:nvPr>
        </p:nvSpPr>
        <p:spPr>
          <a:xfrm>
            <a:off x="1524000" y="1924679"/>
            <a:ext cx="9144000" cy="2340864"/>
          </a:xfrm>
        </p:spPr>
        <p:txBody>
          <a:bodyPr>
            <a:normAutofit fontScale="90000"/>
          </a:bodyPr>
          <a:lstStyle/>
          <a:p>
            <a:r>
              <a:rPr lang="en-IN" dirty="0" smtClean="0"/>
              <a:t>Contact Us</a:t>
            </a:r>
            <a:br>
              <a:rPr lang="en-IN" dirty="0" smtClean="0"/>
            </a:br>
            <a:r>
              <a:rPr lang="en-IN" dirty="0"/>
              <a:t/>
            </a:r>
            <a:br>
              <a:rPr lang="en-IN" dirty="0"/>
            </a:br>
            <a:r>
              <a:rPr lang="en-IN" sz="3100" dirty="0" smtClean="0"/>
              <a:t>9921188883</a:t>
            </a:r>
            <a:r>
              <a:rPr lang="en-IN" dirty="0" smtClean="0"/>
              <a:t/>
            </a:r>
            <a:br>
              <a:rPr lang="en-IN" dirty="0" smtClean="0"/>
            </a:br>
            <a:r>
              <a:rPr lang="en-IN" dirty="0" smtClean="0"/>
              <a:t/>
            </a:r>
            <a:br>
              <a:rPr lang="en-IN" dirty="0" smtClean="0"/>
            </a:br>
            <a:r>
              <a:rPr lang="en-IN" sz="2200" cap="none" dirty="0" smtClean="0">
                <a:hlinkClick r:id="rId2"/>
              </a:rPr>
              <a:t>service@bedrestorder.com</a:t>
            </a:r>
            <a:r>
              <a:rPr lang="en-IN" sz="2200" cap="none" dirty="0" smtClean="0"/>
              <a:t/>
            </a:r>
            <a:br>
              <a:rPr lang="en-IN" sz="2200" cap="none" dirty="0" smtClean="0"/>
            </a:br>
            <a:r>
              <a:rPr lang="en-IN" dirty="0" smtClean="0"/>
              <a:t/>
            </a:r>
            <a:br>
              <a:rPr lang="en-IN" dirty="0" smtClean="0"/>
            </a:br>
            <a:r>
              <a:rPr lang="en-US" sz="2000" b="0" dirty="0"/>
              <a:t>A8, </a:t>
            </a:r>
            <a:r>
              <a:rPr lang="en-US" sz="2000" b="0" dirty="0" err="1"/>
              <a:t>thorve</a:t>
            </a:r>
            <a:r>
              <a:rPr lang="en-US" sz="2000" b="0" dirty="0"/>
              <a:t> </a:t>
            </a:r>
            <a:r>
              <a:rPr lang="en-US" sz="2000" b="0" dirty="0" err="1"/>
              <a:t>vishwa</a:t>
            </a:r>
            <a:r>
              <a:rPr lang="en-US" sz="2000" b="0" dirty="0"/>
              <a:t>, besides comfort zone , </a:t>
            </a:r>
            <a:r>
              <a:rPr lang="en-US" sz="2000" b="0" dirty="0" err="1"/>
              <a:t>balewadi</a:t>
            </a:r>
            <a:r>
              <a:rPr lang="en-US" sz="2000" b="0" dirty="0"/>
              <a:t> , </a:t>
            </a:r>
            <a:r>
              <a:rPr lang="en-US" sz="2000" b="0" dirty="0" err="1" smtClean="0"/>
              <a:t>pune</a:t>
            </a:r>
            <a:r>
              <a:rPr lang="en-US" sz="2000" b="0" dirty="0" smtClean="0"/>
              <a:t> - 411045</a:t>
            </a:r>
            <a:endParaRPr lang="en-IN" sz="2000" dirty="0"/>
          </a:p>
        </p:txBody>
      </p:sp>
      <p:sp>
        <p:nvSpPr>
          <p:cNvPr id="4" name="Slide Number Placeholder 8">
            <a:extLst>
              <a:ext uri="{FF2B5EF4-FFF2-40B4-BE49-F238E27FC236}">
                <a16:creationId xmlns:a16="http://schemas.microsoft.com/office/drawing/2014/main" xmlns="" id="{1EADC7C9-E073-4EF3-A5F2-A05FB95E0E8B}"/>
              </a:ext>
            </a:extLst>
          </p:cNvPr>
          <p:cNvSpPr txBox="1">
            <a:spLocks/>
          </p:cNvSpPr>
          <p:nvPr/>
        </p:nvSpPr>
        <p:spPr>
          <a:xfrm>
            <a:off x="8610600" y="20116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DA9DAA-006C-4F4B-980E-E3DF019B24E2}" type="slidenum">
              <a:rPr lang="en-US" sz="1200" smtClean="0">
                <a:solidFill>
                  <a:schemeClr val="bg1"/>
                </a:solidFill>
              </a:rPr>
              <a:pPr algn="r"/>
              <a:t>10</a:t>
            </a:fld>
            <a:endParaRPr lang="en-US" sz="1200" dirty="0">
              <a:solidFill>
                <a:schemeClr val="bg1"/>
              </a:solidFill>
            </a:endParaRPr>
          </a:p>
        </p:txBody>
      </p:sp>
      <p:pic>
        <p:nvPicPr>
          <p:cNvPr id="5" name="Picture 4">
            <a:extLst>
              <a:ext uri="{FF2B5EF4-FFF2-40B4-BE49-F238E27FC236}">
                <a16:creationId xmlns:a16="http://schemas.microsoft.com/office/drawing/2014/main" xmlns="" id="{38DB7EE0-0EB2-4273-84E2-C934A6CE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2903" y="3933825"/>
            <a:ext cx="3140646" cy="2723007"/>
          </a:xfrm>
          <a:prstGeom prst="roundRect">
            <a:avLst>
              <a:gd name="adj" fmla="val 16667"/>
            </a:avLst>
          </a:prstGeom>
          <a:solidFill>
            <a:srgbClr val="FFC000"/>
          </a:soli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16635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xmlns="" id="{C82DA925-978C-48A9-98AD-0653B7A3D2D9}"/>
              </a:ext>
            </a:extLst>
          </p:cNvPr>
          <p:cNvPicPr>
            <a:picLocks noGrp="1" noChangeAspect="1"/>
          </p:cNvPicPr>
          <p:nvPr>
            <p:ph type="pic" sz="quarter" idx="14"/>
          </p:nvPr>
        </p:nvPicPr>
        <p:blipFill>
          <a:blip r:embed="rId2"/>
          <a:srcRect t="1259" b="1259"/>
          <a:stretch/>
        </p:blipFill>
        <p:spPr/>
      </p:pic>
      <p:sp>
        <p:nvSpPr>
          <p:cNvPr id="6" name="Title 5">
            <a:extLst>
              <a:ext uri="{FF2B5EF4-FFF2-40B4-BE49-F238E27FC236}">
                <a16:creationId xmlns:a16="http://schemas.microsoft.com/office/drawing/2014/main" xmlns="" id="{FF777B66-94CB-491C-AC6B-BDAC98E21D57}"/>
              </a:ext>
            </a:extLst>
          </p:cNvPr>
          <p:cNvSpPr>
            <a:spLocks noGrp="1"/>
          </p:cNvSpPr>
          <p:nvPr>
            <p:ph type="title"/>
          </p:nvPr>
        </p:nvSpPr>
        <p:spPr/>
        <p:txBody>
          <a:bodyPr/>
          <a:lstStyle/>
          <a:p>
            <a:r>
              <a:rPr lang="en-US" dirty="0"/>
              <a:t>Thank you</a:t>
            </a:r>
          </a:p>
        </p:txBody>
      </p:sp>
      <p:sp>
        <p:nvSpPr>
          <p:cNvPr id="23" name="Footer Placeholder 22">
            <a:extLst>
              <a:ext uri="{FF2B5EF4-FFF2-40B4-BE49-F238E27FC236}">
                <a16:creationId xmlns:a16="http://schemas.microsoft.com/office/drawing/2014/main" xmlns="" id="{DE8D546E-0F46-4CC0-B2B1-8B2430D00C0C}"/>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xmlns="" id="{5D838446-B95D-4AB7-B8CA-D5804BB79A11}"/>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7" name="Text Placeholder 6">
            <a:extLst>
              <a:ext uri="{FF2B5EF4-FFF2-40B4-BE49-F238E27FC236}">
                <a16:creationId xmlns:a16="http://schemas.microsoft.com/office/drawing/2014/main" xmlns="" id="{42AF1107-8D35-4E35-93C7-D3640946F742}"/>
              </a:ext>
            </a:extLst>
          </p:cNvPr>
          <p:cNvSpPr>
            <a:spLocks noGrp="1"/>
          </p:cNvSpPr>
          <p:nvPr>
            <p:ph type="body" sz="quarter" idx="13"/>
          </p:nvPr>
        </p:nvSpPr>
        <p:spPr/>
        <p:txBody>
          <a:bodyPr>
            <a:normAutofit/>
          </a:bodyPr>
          <a:lstStyle/>
          <a:p>
            <a:endParaRPr lang="en-US" dirty="0"/>
          </a:p>
          <a:p>
            <a:endParaRPr lang="en-US" dirty="0"/>
          </a:p>
        </p:txBody>
      </p:sp>
    </p:spTree>
    <p:extLst>
      <p:ext uri="{BB962C8B-B14F-4D97-AF65-F5344CB8AC3E}">
        <p14:creationId xmlns:p14="http://schemas.microsoft.com/office/powerpoint/2010/main" val="927313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DBBC93-70DF-4E4E-98E3-08124185AB18}"/>
              </a:ext>
            </a:extLst>
          </p:cNvPr>
          <p:cNvSpPr>
            <a:spLocks noGrp="1"/>
          </p:cNvSpPr>
          <p:nvPr>
            <p:ph type="title"/>
          </p:nvPr>
        </p:nvSpPr>
        <p:spPr>
          <a:xfrm>
            <a:off x="1259428" y="1041512"/>
            <a:ext cx="5037463" cy="1306027"/>
          </a:xfrm>
        </p:spPr>
        <p:txBody>
          <a:bodyPr anchor="ctr">
            <a:normAutofit fontScale="90000"/>
          </a:bodyPr>
          <a:lstStyle/>
          <a:p>
            <a:pPr algn="l"/>
            <a:r>
              <a:rPr lang="en-US" sz="8000" b="0" cap="all" spc="400" dirty="0">
                <a:solidFill>
                  <a:srgbClr val="C00000"/>
                </a:solidFill>
                <a:latin typeface="Copperplate Gothic Light" panose="020E0507020206020404" pitchFamily="34" charset="0"/>
              </a:rPr>
              <a:t>Agenda</a:t>
            </a:r>
            <a:endParaRPr lang="en-US" b="0" dirty="0">
              <a:solidFill>
                <a:srgbClr val="C00000"/>
              </a:solidFill>
              <a:latin typeface="Copperplate Gothic Light" panose="020E0507020206020404" pitchFamily="34" charset="0"/>
            </a:endParaRPr>
          </a:p>
        </p:txBody>
      </p:sp>
      <p:sp>
        <p:nvSpPr>
          <p:cNvPr id="8" name="Footer Placeholder 7">
            <a:extLst>
              <a:ext uri="{FF2B5EF4-FFF2-40B4-BE49-F238E27FC236}">
                <a16:creationId xmlns:a16="http://schemas.microsoft.com/office/drawing/2014/main" xmlns="" id="{AEEDFC2F-FF0A-4EC9-A0BB-0AA2B1E6BA4A}"/>
              </a:ext>
            </a:extLst>
          </p:cNvPr>
          <p:cNvSpPr>
            <a:spLocks noGrp="1"/>
          </p:cNvSpPr>
          <p:nvPr>
            <p:ph type="ftr" sz="quarter" idx="11"/>
          </p:nvPr>
        </p:nvSpPr>
        <p:spPr>
          <a:xfrm rot="16200000">
            <a:off x="-504632" y="1959312"/>
            <a:ext cx="2788920" cy="365125"/>
          </a:xfrm>
        </p:spPr>
        <p:txBody>
          <a:bodyPr/>
          <a:lstStyle/>
          <a:p>
            <a:r>
              <a:rPr lang="en-US" sz="2000" dirty="0">
                <a:solidFill>
                  <a:srgbClr val="C00000"/>
                </a:solidFill>
                <a:latin typeface="Browallia New" panose="020B0604020202020204" pitchFamily="34" charset="-34"/>
                <a:cs typeface="Browallia New" panose="020B0604020202020204" pitchFamily="34" charset="-34"/>
              </a:rPr>
              <a:t>agenda</a:t>
            </a:r>
          </a:p>
        </p:txBody>
      </p:sp>
      <p:sp>
        <p:nvSpPr>
          <p:cNvPr id="9" name="Slide Number Placeholder 8">
            <a:extLst>
              <a:ext uri="{FF2B5EF4-FFF2-40B4-BE49-F238E27FC236}">
                <a16:creationId xmlns:a16="http://schemas.microsoft.com/office/drawing/2014/main" xmlns=""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4" name="Text Placeholder 3">
            <a:extLst>
              <a:ext uri="{FF2B5EF4-FFF2-40B4-BE49-F238E27FC236}">
                <a16:creationId xmlns:a16="http://schemas.microsoft.com/office/drawing/2014/main" xmlns="" id="{65DE74E9-AA78-46C1-845A-0B72FA8AF35E}"/>
              </a:ext>
            </a:extLst>
          </p:cNvPr>
          <p:cNvSpPr>
            <a:spLocks noGrp="1"/>
          </p:cNvSpPr>
          <p:nvPr>
            <p:ph type="body" sz="quarter" idx="13"/>
          </p:nvPr>
        </p:nvSpPr>
        <p:spPr/>
        <p:txBody>
          <a:bodyPr/>
          <a:lstStyle/>
          <a:p>
            <a:pPr algn="r"/>
            <a:r>
              <a:rPr lang="en-US" sz="1800" dirty="0">
                <a:solidFill>
                  <a:schemeClr val="bg1"/>
                </a:solidFill>
              </a:rPr>
              <a:t>Overall Market</a:t>
            </a:r>
          </a:p>
          <a:p>
            <a:pPr algn="r"/>
            <a:r>
              <a:rPr lang="en-US" dirty="0" smtClean="0"/>
              <a:t>Pricing </a:t>
            </a:r>
            <a:endParaRPr lang="en-US" dirty="0"/>
          </a:p>
          <a:p>
            <a:pPr algn="r"/>
            <a:endParaRPr lang="en-US" sz="1800" dirty="0">
              <a:solidFill>
                <a:schemeClr val="bg1"/>
              </a:solidFill>
            </a:endParaRPr>
          </a:p>
        </p:txBody>
      </p:sp>
      <p:pic>
        <p:nvPicPr>
          <p:cNvPr id="13" name="Picture 12">
            <a:extLst>
              <a:ext uri="{FF2B5EF4-FFF2-40B4-BE49-F238E27FC236}">
                <a16:creationId xmlns:a16="http://schemas.microsoft.com/office/drawing/2014/main" xmlns="" id="{E8CE7369-0502-49E9-B767-52990EA4E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1877" y="2873856"/>
            <a:ext cx="3140646" cy="2723007"/>
          </a:xfrm>
          <a:prstGeom prst="roundRect">
            <a:avLst>
              <a:gd name="adj" fmla="val 16667"/>
            </a:avLst>
          </a:prstGeom>
          <a:solidFill>
            <a:srgbClr val="FFC000"/>
          </a:soli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613598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115FF41-AFA4-4D25-AB42-AB034F4B4FEC}"/>
              </a:ext>
            </a:extLst>
          </p:cNvPr>
          <p:cNvSpPr>
            <a:spLocks noGrp="1"/>
          </p:cNvSpPr>
          <p:nvPr>
            <p:ph type="title"/>
          </p:nvPr>
        </p:nvSpPr>
        <p:spPr>
          <a:xfrm>
            <a:off x="930402" y="804354"/>
            <a:ext cx="6190488" cy="1179576"/>
          </a:xfrm>
        </p:spPr>
        <p:txBody>
          <a:bodyPr>
            <a:normAutofit/>
          </a:bodyPr>
          <a:lstStyle/>
          <a:p>
            <a:r>
              <a:rPr lang="en-US" sz="6000" dirty="0">
                <a:latin typeface="Agency FB" panose="020B0503020202020204" pitchFamily="34" charset="0"/>
              </a:rPr>
              <a:t>Introduction</a:t>
            </a:r>
          </a:p>
        </p:txBody>
      </p:sp>
      <p:sp>
        <p:nvSpPr>
          <p:cNvPr id="4" name="Content Placeholder 3">
            <a:extLst>
              <a:ext uri="{FF2B5EF4-FFF2-40B4-BE49-F238E27FC236}">
                <a16:creationId xmlns:a16="http://schemas.microsoft.com/office/drawing/2014/main" xmlns="" id="{B0881FA9-F3B0-4912-B0E1-352094195C30}"/>
              </a:ext>
            </a:extLst>
          </p:cNvPr>
          <p:cNvSpPr>
            <a:spLocks noGrp="1"/>
          </p:cNvSpPr>
          <p:nvPr>
            <p:ph idx="1"/>
          </p:nvPr>
        </p:nvSpPr>
        <p:spPr>
          <a:xfrm>
            <a:off x="648929" y="2410542"/>
            <a:ext cx="6275774" cy="2920180"/>
          </a:xfrm>
        </p:spPr>
        <p:txBody>
          <a:bodyPr>
            <a:normAutofit/>
          </a:bodyPr>
          <a:lstStyle/>
          <a:p>
            <a:r>
              <a:rPr lang="en-US" cap="none" dirty="0" smtClean="0">
                <a:latin typeface="Calibri" panose="020F0502020204030204" pitchFamily="34" charset="0"/>
              </a:rPr>
              <a:t>Bro! You Demand, We Get It Delivered! Want Something But Can't Step Out? Or Late For The Office But Forgot A Few Important Files At Home? Don't Worry! We Are Here To Help You Get All Your Essentials Delivered Anywhere Around The City. With The Skyrocketing Rates Of Delivery Charges, BRO Is Here With It’s Cost Efficient Service.</a:t>
            </a:r>
            <a:endParaRPr lang="en-US" cap="none" dirty="0" smtClean="0">
              <a:latin typeface="Calibri" panose="020F0502020204030204" pitchFamily="34" charset="0"/>
            </a:endParaRPr>
          </a:p>
          <a:p>
            <a:endParaRPr lang="en-US" dirty="0"/>
          </a:p>
        </p:txBody>
      </p:sp>
      <p:sp>
        <p:nvSpPr>
          <p:cNvPr id="10" name="Footer Placeholder 9">
            <a:extLst>
              <a:ext uri="{FF2B5EF4-FFF2-40B4-BE49-F238E27FC236}">
                <a16:creationId xmlns:a16="http://schemas.microsoft.com/office/drawing/2014/main" xmlns="" id="{A8C7C3A0-5E78-49C8-B8D4-F3DF62B2BC93}"/>
              </a:ext>
            </a:extLst>
          </p:cNvPr>
          <p:cNvSpPr>
            <a:spLocks noGrp="1"/>
          </p:cNvSpPr>
          <p:nvPr>
            <p:ph type="ftr" sz="quarter" idx="11"/>
          </p:nvPr>
        </p:nvSpPr>
        <p:spPr/>
        <p:txBody>
          <a:bodyPr/>
          <a:lstStyle/>
          <a:p>
            <a:r>
              <a:rPr lang="en-US" dirty="0"/>
              <a:t>Introduction</a:t>
            </a:r>
          </a:p>
        </p:txBody>
      </p:sp>
      <p:sp>
        <p:nvSpPr>
          <p:cNvPr id="11" name="Slide Number Placeholder 10">
            <a:extLst>
              <a:ext uri="{FF2B5EF4-FFF2-40B4-BE49-F238E27FC236}">
                <a16:creationId xmlns:a16="http://schemas.microsoft.com/office/drawing/2014/main" xmlns=""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2" name="Picture 11">
            <a:extLst>
              <a:ext uri="{FF2B5EF4-FFF2-40B4-BE49-F238E27FC236}">
                <a16:creationId xmlns:a16="http://schemas.microsoft.com/office/drawing/2014/main" xmlns="" id="{E8CE7369-0502-49E9-B767-52990EA4E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501" y="2925011"/>
            <a:ext cx="3140646" cy="2723007"/>
          </a:xfrm>
          <a:prstGeom prst="roundRect">
            <a:avLst>
              <a:gd name="adj" fmla="val 16667"/>
            </a:avLst>
          </a:prstGeom>
          <a:solidFill>
            <a:srgbClr val="FFC000"/>
          </a:soli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65334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1122D4-9B29-4B87-9B8A-A5EE8AB14599}"/>
              </a:ext>
            </a:extLst>
          </p:cNvPr>
          <p:cNvSpPr>
            <a:spLocks noGrp="1"/>
          </p:cNvSpPr>
          <p:nvPr>
            <p:ph type="title"/>
          </p:nvPr>
        </p:nvSpPr>
        <p:spPr>
          <a:xfrm>
            <a:off x="272845" y="934038"/>
            <a:ext cx="6083709" cy="1411971"/>
          </a:xfrm>
        </p:spPr>
        <p:txBody>
          <a:bodyPr>
            <a:normAutofit/>
          </a:bodyPr>
          <a:lstStyle/>
          <a:p>
            <a:pPr algn="ctr"/>
            <a:r>
              <a:rPr lang="en-US" sz="7200" dirty="0" smtClean="0">
                <a:solidFill>
                  <a:srgbClr val="C00000"/>
                </a:solidFill>
                <a:latin typeface="Agency FB" panose="020B0503020202020204" pitchFamily="34" charset="0"/>
              </a:rPr>
              <a:t>Market STRAGEY</a:t>
            </a:r>
            <a:endParaRPr lang="en-IN" sz="6600" dirty="0">
              <a:solidFill>
                <a:srgbClr val="C00000"/>
              </a:solidFill>
              <a:latin typeface="Agency FB" panose="020B0503020202020204" pitchFamily="34" charset="0"/>
            </a:endParaRPr>
          </a:p>
        </p:txBody>
      </p:sp>
      <p:sp>
        <p:nvSpPr>
          <p:cNvPr id="4" name="Slide Number Placeholder 8">
            <a:extLst>
              <a:ext uri="{FF2B5EF4-FFF2-40B4-BE49-F238E27FC236}">
                <a16:creationId xmlns:a16="http://schemas.microsoft.com/office/drawing/2014/main" xmlns="" id="{F11F3434-6A0E-40D4-A0BF-76608DD4023A}"/>
              </a:ext>
            </a:extLst>
          </p:cNvPr>
          <p:cNvSpPr txBox="1">
            <a:spLocks/>
          </p:cNvSpPr>
          <p:nvPr/>
        </p:nvSpPr>
        <p:spPr>
          <a:xfrm>
            <a:off x="8610600" y="20116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DA9DAA-006C-4F4B-980E-E3DF019B24E2}" type="slidenum">
              <a:rPr lang="en-US" sz="1200" smtClean="0">
                <a:solidFill>
                  <a:schemeClr val="bg1"/>
                </a:solidFill>
              </a:rPr>
              <a:pPr algn="r"/>
              <a:t>4</a:t>
            </a:fld>
            <a:endParaRPr lang="en-US" sz="1200" dirty="0">
              <a:solidFill>
                <a:schemeClr val="bg1"/>
              </a:solidFill>
            </a:endParaRPr>
          </a:p>
        </p:txBody>
      </p:sp>
      <p:pic>
        <p:nvPicPr>
          <p:cNvPr id="7" name="Picture 6">
            <a:extLst>
              <a:ext uri="{FF2B5EF4-FFF2-40B4-BE49-F238E27FC236}">
                <a16:creationId xmlns:a16="http://schemas.microsoft.com/office/drawing/2014/main" xmlns="" id="{E8CE7369-0502-49E9-B767-52990EA4E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154" y="2844359"/>
            <a:ext cx="3140646" cy="2723007"/>
          </a:xfrm>
          <a:prstGeom prst="roundRect">
            <a:avLst>
              <a:gd name="adj" fmla="val 16667"/>
            </a:avLst>
          </a:prstGeom>
          <a:solidFill>
            <a:srgbClr val="FFC000"/>
          </a:soli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16085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F0A50D-8260-4A8A-97DB-559111FFB0F3}"/>
              </a:ext>
            </a:extLst>
          </p:cNvPr>
          <p:cNvSpPr>
            <a:spLocks noGrp="1"/>
          </p:cNvSpPr>
          <p:nvPr>
            <p:ph type="title"/>
          </p:nvPr>
        </p:nvSpPr>
        <p:spPr>
          <a:xfrm>
            <a:off x="1028383" y="726630"/>
            <a:ext cx="6979991" cy="1002132"/>
          </a:xfrm>
        </p:spPr>
        <p:txBody>
          <a:bodyPr>
            <a:normAutofit/>
          </a:bodyPr>
          <a:lstStyle/>
          <a:p>
            <a:pPr algn="l"/>
            <a:r>
              <a:rPr lang="en-US" b="0" dirty="0" smtClean="0">
                <a:solidFill>
                  <a:srgbClr val="C00000"/>
                </a:solidFill>
                <a:latin typeface="Agency FB" panose="020B0503020202020204" pitchFamily="34" charset="0"/>
              </a:rPr>
              <a:t>Featured Services</a:t>
            </a:r>
            <a:r>
              <a:rPr lang="en-US" b="0" dirty="0">
                <a:solidFill>
                  <a:srgbClr val="C00000"/>
                </a:solidFill>
                <a:latin typeface="Agency FB" panose="020B0503020202020204" pitchFamily="34" charset="0"/>
              </a:rPr>
              <a:t>!</a:t>
            </a:r>
          </a:p>
        </p:txBody>
      </p:sp>
      <p:sp>
        <p:nvSpPr>
          <p:cNvPr id="5" name="Footer Placeholder 4">
            <a:extLst>
              <a:ext uri="{FF2B5EF4-FFF2-40B4-BE49-F238E27FC236}">
                <a16:creationId xmlns:a16="http://schemas.microsoft.com/office/drawing/2014/main" xmlns="" id="{2451F641-C4A9-428D-AB17-330FA30E3415}"/>
              </a:ext>
            </a:extLst>
          </p:cNvPr>
          <p:cNvSpPr>
            <a:spLocks noGrp="1"/>
          </p:cNvSpPr>
          <p:nvPr>
            <p:ph type="ftr" sz="quarter" idx="11"/>
          </p:nvPr>
        </p:nvSpPr>
        <p:spPr/>
        <p:txBody>
          <a:bodyPr/>
          <a:lstStyle/>
          <a:p>
            <a:r>
              <a:rPr lang="en-US" dirty="0"/>
              <a:t>start</a:t>
            </a:r>
          </a:p>
        </p:txBody>
      </p:sp>
      <p:sp>
        <p:nvSpPr>
          <p:cNvPr id="6" name="Slide Number Placeholder 5">
            <a:extLst>
              <a:ext uri="{FF2B5EF4-FFF2-40B4-BE49-F238E27FC236}">
                <a16:creationId xmlns:a16="http://schemas.microsoft.com/office/drawing/2014/main" xmlns="" id="{69A557B4-5707-45B0-A7BB-79B1850DAEFF}"/>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2" name="Rectangle 1"/>
          <p:cNvSpPr/>
          <p:nvPr/>
        </p:nvSpPr>
        <p:spPr>
          <a:xfrm>
            <a:off x="3990109" y="2776145"/>
            <a:ext cx="7363691" cy="2677656"/>
          </a:xfrm>
          <a:prstGeom prst="rect">
            <a:avLst/>
          </a:prstGeom>
        </p:spPr>
        <p:txBody>
          <a:bodyPr wrap="square">
            <a:spAutoFit/>
          </a:bodyPr>
          <a:lstStyle/>
          <a:p>
            <a:r>
              <a:rPr lang="en-US" sz="2800" i="1" dirty="0">
                <a:latin typeface="Andalus" panose="02020603050405020304" pitchFamily="18" charset="-78"/>
                <a:cs typeface="Andalus" panose="02020603050405020304" pitchFamily="18" charset="-78"/>
              </a:rPr>
              <a:t>“We provide on demand delivery services. While you have us, you can just sit back and relax till we get all your essential items delivered. From a book to shifting house, we help you ease your work by </a:t>
            </a:r>
            <a:r>
              <a:rPr lang="en-US" sz="2800" i="1" dirty="0" smtClean="0">
                <a:latin typeface="Andalus" panose="02020603050405020304" pitchFamily="18" charset="-78"/>
                <a:cs typeface="Andalus" panose="02020603050405020304" pitchFamily="18" charset="-78"/>
              </a:rPr>
              <a:t>lending </a:t>
            </a:r>
            <a:r>
              <a:rPr lang="en-US" sz="2800" i="1" dirty="0">
                <a:latin typeface="Andalus" panose="02020603050405020304" pitchFamily="18" charset="-78"/>
                <a:cs typeface="Andalus" panose="02020603050405020304" pitchFamily="18" charset="-78"/>
              </a:rPr>
              <a:t>our support in every little aspect of </a:t>
            </a:r>
            <a:r>
              <a:rPr lang="en-US" sz="2800" i="1" dirty="0" smtClean="0">
                <a:latin typeface="Andalus" panose="02020603050405020304" pitchFamily="18" charset="-78"/>
                <a:cs typeface="Andalus" panose="02020603050405020304" pitchFamily="18" charset="-78"/>
              </a:rPr>
              <a:t>day</a:t>
            </a:r>
            <a:r>
              <a:rPr lang="en-US" sz="2800" i="1" dirty="0">
                <a:latin typeface="Andalus" panose="02020603050405020304" pitchFamily="18" charset="-78"/>
                <a:cs typeface="Andalus" panose="02020603050405020304" pitchFamily="18" charset="-78"/>
              </a:rPr>
              <a:t>. ”</a:t>
            </a:r>
          </a:p>
        </p:txBody>
      </p:sp>
    </p:spTree>
    <p:extLst>
      <p:ext uri="{BB962C8B-B14F-4D97-AF65-F5344CB8AC3E}">
        <p14:creationId xmlns:p14="http://schemas.microsoft.com/office/powerpoint/2010/main" val="456804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AAF54B7-0857-4C0A-B8E6-92C3E3212FE4}"/>
              </a:ext>
            </a:extLst>
          </p:cNvPr>
          <p:cNvSpPr>
            <a:spLocks noGrp="1"/>
          </p:cNvSpPr>
          <p:nvPr>
            <p:ph type="sldNum" sz="quarter" idx="12"/>
          </p:nvPr>
        </p:nvSpPr>
        <p:spPr/>
        <p:txBody>
          <a:bodyPr/>
          <a:lstStyle/>
          <a:p>
            <a:fld id="{D8DA9DAA-006C-4F4B-980E-E3DF019B24E2}" type="slidenum">
              <a:rPr lang="en-US" smtClean="0"/>
              <a:t>6</a:t>
            </a:fld>
            <a:endParaRPr lang="en-US" dirty="0"/>
          </a:p>
        </p:txBody>
      </p:sp>
      <p:sp>
        <p:nvSpPr>
          <p:cNvPr id="5" name="TextBox 4">
            <a:extLst>
              <a:ext uri="{FF2B5EF4-FFF2-40B4-BE49-F238E27FC236}">
                <a16:creationId xmlns:a16="http://schemas.microsoft.com/office/drawing/2014/main" xmlns="" id="{033D3755-1BCB-45BA-AB70-8BCF847E3C77}"/>
              </a:ext>
            </a:extLst>
          </p:cNvPr>
          <p:cNvSpPr txBox="1"/>
          <p:nvPr/>
        </p:nvSpPr>
        <p:spPr>
          <a:xfrm>
            <a:off x="634180" y="250722"/>
            <a:ext cx="3952567" cy="830997"/>
          </a:xfrm>
          <a:prstGeom prst="rect">
            <a:avLst/>
          </a:prstGeom>
          <a:noFill/>
        </p:spPr>
        <p:txBody>
          <a:bodyPr wrap="square" rtlCol="0">
            <a:spAutoFit/>
          </a:bodyPr>
          <a:lstStyle/>
          <a:p>
            <a:r>
              <a:rPr lang="en-IN" sz="4800" dirty="0" smtClean="0">
                <a:solidFill>
                  <a:srgbClr val="C00000"/>
                </a:solidFill>
                <a:latin typeface="Agency FB" panose="020B0503020202020204" pitchFamily="34" charset="0"/>
              </a:rPr>
              <a:t>Our Services</a:t>
            </a:r>
            <a:endParaRPr lang="en-IN" sz="4800" dirty="0">
              <a:solidFill>
                <a:srgbClr val="C00000"/>
              </a:solidFill>
              <a:latin typeface="Agency FB" panose="020B0503020202020204" pitchFamily="34" charset="0"/>
            </a:endParaRPr>
          </a:p>
        </p:txBody>
      </p:sp>
      <p:graphicFrame>
        <p:nvGraphicFramePr>
          <p:cNvPr id="2" name="Diagram 1"/>
          <p:cNvGraphicFramePr/>
          <p:nvPr>
            <p:extLst>
              <p:ext uri="{D42A27DB-BD31-4B8C-83A1-F6EECF244321}">
                <p14:modId xmlns:p14="http://schemas.microsoft.com/office/powerpoint/2010/main" val="1061147282"/>
              </p:ext>
            </p:extLst>
          </p:nvPr>
        </p:nvGraphicFramePr>
        <p:xfrm>
          <a:off x="4306529" y="1371600"/>
          <a:ext cx="7034981" cy="3852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199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2FB0B-15EC-453B-BC9B-69AD35DDCEA3}"/>
              </a:ext>
            </a:extLst>
          </p:cNvPr>
          <p:cNvSpPr>
            <a:spLocks noGrp="1"/>
          </p:cNvSpPr>
          <p:nvPr>
            <p:ph type="title"/>
          </p:nvPr>
        </p:nvSpPr>
        <p:spPr>
          <a:xfrm>
            <a:off x="471947" y="566294"/>
            <a:ext cx="7047271" cy="2221152"/>
          </a:xfrm>
        </p:spPr>
        <p:txBody>
          <a:bodyPr>
            <a:normAutofit/>
          </a:bodyPr>
          <a:lstStyle/>
          <a:p>
            <a:pPr algn="l"/>
            <a:r>
              <a:rPr lang="en-US" sz="4000" dirty="0" smtClean="0">
                <a:latin typeface="Agency FB" panose="020B0503020202020204" pitchFamily="34" charset="0"/>
              </a:rPr>
              <a:t>clean like mirror strategy</a:t>
            </a:r>
            <a:br>
              <a:rPr lang="en-US" sz="4000" dirty="0" smtClean="0">
                <a:latin typeface="Agency FB" panose="020B0503020202020204" pitchFamily="34" charset="0"/>
              </a:rPr>
            </a:br>
            <a:r>
              <a:rPr lang="en-US" sz="4000" b="1" dirty="0" smtClean="0">
                <a:latin typeface="Agency FB" panose="020B0503020202020204" pitchFamily="34" charset="0"/>
              </a:rPr>
              <a:t>Bro, you demand, </a:t>
            </a:r>
            <a:r>
              <a:rPr lang="en-US" sz="4000" dirty="0" smtClean="0">
                <a:latin typeface="Agency FB" panose="020B0503020202020204" pitchFamily="34" charset="0"/>
              </a:rPr>
              <a:t/>
            </a:r>
            <a:br>
              <a:rPr lang="en-US" sz="4000" dirty="0" smtClean="0">
                <a:latin typeface="Agency FB" panose="020B0503020202020204" pitchFamily="34" charset="0"/>
              </a:rPr>
            </a:br>
            <a:r>
              <a:rPr lang="en-US" sz="4000" b="1" dirty="0" smtClean="0">
                <a:latin typeface="Agency FB" panose="020B0503020202020204" pitchFamily="34" charset="0"/>
              </a:rPr>
              <a:t>we get it delivered !</a:t>
            </a:r>
            <a:endParaRPr lang="en-US" sz="4000" b="1" dirty="0">
              <a:latin typeface="Agency FB" panose="020B0503020202020204" pitchFamily="34" charset="0"/>
            </a:endParaRPr>
          </a:p>
        </p:txBody>
      </p:sp>
      <p:sp>
        <p:nvSpPr>
          <p:cNvPr id="6" name="Slide Number Placeholder 8">
            <a:extLst>
              <a:ext uri="{FF2B5EF4-FFF2-40B4-BE49-F238E27FC236}">
                <a16:creationId xmlns:a16="http://schemas.microsoft.com/office/drawing/2014/main" xmlns="" id="{27D891BF-3872-44E8-B34E-75981E968A4D}"/>
              </a:ext>
            </a:extLst>
          </p:cNvPr>
          <p:cNvSpPr txBox="1">
            <a:spLocks/>
          </p:cNvSpPr>
          <p:nvPr/>
        </p:nvSpPr>
        <p:spPr>
          <a:xfrm>
            <a:off x="8610600" y="20116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DA9DAA-006C-4F4B-980E-E3DF019B24E2}" type="slidenum">
              <a:rPr lang="en-US" sz="1200" smtClean="0">
                <a:solidFill>
                  <a:schemeClr val="bg1"/>
                </a:solidFill>
              </a:rPr>
              <a:pPr algn="r"/>
              <a:t>7</a:t>
            </a:fld>
            <a:endParaRPr lang="en-US" sz="1200" dirty="0">
              <a:solidFill>
                <a:schemeClr val="bg1"/>
              </a:solidFill>
            </a:endParaRPr>
          </a:p>
        </p:txBody>
      </p:sp>
      <p:pic>
        <p:nvPicPr>
          <p:cNvPr id="8" name="Picture 7">
            <a:extLst>
              <a:ext uri="{FF2B5EF4-FFF2-40B4-BE49-F238E27FC236}">
                <a16:creationId xmlns:a16="http://schemas.microsoft.com/office/drawing/2014/main" xmlns="" id="{C352E340-5227-44DB-AC97-173E60700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1877" y="2901438"/>
            <a:ext cx="3140646" cy="2723007"/>
          </a:xfrm>
          <a:prstGeom prst="roundRect">
            <a:avLst>
              <a:gd name="adj" fmla="val 16667"/>
            </a:avLst>
          </a:prstGeom>
          <a:solidFill>
            <a:srgbClr val="FFC000"/>
          </a:soli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p:cNvSpPr txBox="1"/>
          <p:nvPr/>
        </p:nvSpPr>
        <p:spPr>
          <a:xfrm>
            <a:off x="2883533" y="3081072"/>
            <a:ext cx="6213763" cy="646331"/>
          </a:xfrm>
          <a:prstGeom prst="rect">
            <a:avLst/>
          </a:prstGeom>
          <a:noFill/>
        </p:spPr>
        <p:txBody>
          <a:bodyPr wrap="square" rtlCol="0">
            <a:spAutoFit/>
          </a:bodyPr>
          <a:lstStyle/>
          <a:p>
            <a:r>
              <a:rPr lang="en-US" sz="2400" b="1" i="1" cap="all" dirty="0">
                <a:solidFill>
                  <a:srgbClr val="C00000"/>
                </a:solidFill>
                <a:latin typeface="Agency FB" panose="020B0503020202020204" pitchFamily="34" charset="0"/>
              </a:rPr>
              <a:t>BRO is here with its cost efficient service</a:t>
            </a:r>
            <a:r>
              <a:rPr lang="en-US" sz="3600" b="1" i="1" cap="all" dirty="0">
                <a:solidFill>
                  <a:srgbClr val="C00000"/>
                </a:solidFill>
                <a:latin typeface="Agency FB" panose="020B0503020202020204" pitchFamily="34" charset="0"/>
              </a:rPr>
              <a:t>.</a:t>
            </a:r>
            <a:endParaRPr lang="en-US" sz="3200" b="1" i="1" dirty="0">
              <a:solidFill>
                <a:srgbClr val="C00000"/>
              </a:solidFill>
              <a:latin typeface="Agency FB" panose="020B0503020202020204" pitchFamily="34" charset="0"/>
              <a:cs typeface="Arial" panose="020B0604020202020204" pitchFamily="34" charset="0"/>
            </a:endParaRPr>
          </a:p>
        </p:txBody>
      </p:sp>
    </p:spTree>
    <p:extLst>
      <p:ext uri="{BB962C8B-B14F-4D97-AF65-F5344CB8AC3E}">
        <p14:creationId xmlns:p14="http://schemas.microsoft.com/office/powerpoint/2010/main" val="2227882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EE2D5A00-A84E-4676-8966-90B69BEBB84D}"/>
              </a:ext>
            </a:extLst>
          </p:cNvPr>
          <p:cNvSpPr txBox="1"/>
          <p:nvPr/>
        </p:nvSpPr>
        <p:spPr>
          <a:xfrm>
            <a:off x="242019" y="1184788"/>
            <a:ext cx="3149168" cy="646331"/>
          </a:xfrm>
          <a:prstGeom prst="rect">
            <a:avLst/>
          </a:prstGeom>
          <a:noFill/>
        </p:spPr>
        <p:txBody>
          <a:bodyPr wrap="square" rtlCol="0">
            <a:spAutoFit/>
          </a:bodyPr>
          <a:lstStyle/>
          <a:p>
            <a:r>
              <a:rPr lang="en-IN" sz="3600" dirty="0" smtClean="0">
                <a:solidFill>
                  <a:srgbClr val="C00000"/>
                </a:solidFill>
                <a:latin typeface="Agency FB" panose="020B0503020202020204" pitchFamily="34" charset="0"/>
              </a:rPr>
              <a:t>BRO Membership</a:t>
            </a:r>
            <a:endParaRPr lang="en-IN" sz="3600" dirty="0">
              <a:solidFill>
                <a:srgbClr val="C00000"/>
              </a:solidFill>
              <a:latin typeface="Agency FB" panose="020B0503020202020204" pitchFamily="34" charset="0"/>
            </a:endParaRPr>
          </a:p>
        </p:txBody>
      </p:sp>
      <p:sp>
        <p:nvSpPr>
          <p:cNvPr id="11" name="Slide Number Placeholder 8">
            <a:extLst>
              <a:ext uri="{FF2B5EF4-FFF2-40B4-BE49-F238E27FC236}">
                <a16:creationId xmlns:a16="http://schemas.microsoft.com/office/drawing/2014/main" xmlns="" id="{105847AD-2B29-4A73-8918-F35E78407848}"/>
              </a:ext>
            </a:extLst>
          </p:cNvPr>
          <p:cNvSpPr txBox="1">
            <a:spLocks/>
          </p:cNvSpPr>
          <p:nvPr/>
        </p:nvSpPr>
        <p:spPr>
          <a:xfrm>
            <a:off x="8610600" y="20116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8DA9DAA-006C-4F4B-980E-E3DF019B24E2}" type="slidenum">
              <a:rPr lang="en-US" sz="1200" smtClean="0">
                <a:solidFill>
                  <a:schemeClr val="bg1"/>
                </a:solidFill>
              </a:rPr>
              <a:pPr algn="r"/>
              <a:t>8</a:t>
            </a:fld>
            <a:endParaRPr lang="en-US" sz="1200" dirty="0">
              <a:solidFill>
                <a:schemeClr val="bg1"/>
              </a:solidFill>
            </a:endParaRPr>
          </a:p>
        </p:txBody>
      </p:sp>
      <p:sp>
        <p:nvSpPr>
          <p:cNvPr id="12" name="Title 1"/>
          <p:cNvSpPr txBox="1">
            <a:spLocks/>
          </p:cNvSpPr>
          <p:nvPr/>
        </p:nvSpPr>
        <p:spPr>
          <a:xfrm>
            <a:off x="1524000" y="1632981"/>
            <a:ext cx="1666567" cy="6908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sz="2400" b="1" dirty="0" smtClean="0">
                <a:latin typeface="Agency FB" panose="020B0503020202020204" pitchFamily="34" charset="0"/>
              </a:rPr>
              <a:t>Rs 10,000</a:t>
            </a:r>
            <a:endParaRPr lang="en-US" sz="2400" b="1" dirty="0">
              <a:latin typeface="Agency FB" panose="020B0503020202020204" pitchFamily="34" charset="0"/>
            </a:endParaRPr>
          </a:p>
        </p:txBody>
      </p:sp>
      <p:sp>
        <p:nvSpPr>
          <p:cNvPr id="13" name="Subtitle 2"/>
          <p:cNvSpPr txBox="1">
            <a:spLocks/>
          </p:cNvSpPr>
          <p:nvPr/>
        </p:nvSpPr>
        <p:spPr>
          <a:xfrm>
            <a:off x="1524000" y="3602038"/>
            <a:ext cx="9144000" cy="1655762"/>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b="1" dirty="0" smtClean="0">
                <a:latin typeface="Agency FB" panose="020B0503020202020204" pitchFamily="34" charset="0"/>
              </a:rPr>
              <a:t>Its 50 % discount , NOW its Rs 5,000</a:t>
            </a:r>
          </a:p>
          <a:p>
            <a:endParaRPr lang="en-US" sz="2600" b="1" dirty="0">
              <a:latin typeface="Agency FB" panose="020B0503020202020204" pitchFamily="34" charset="0"/>
            </a:endParaRPr>
          </a:p>
          <a:p>
            <a:r>
              <a:rPr lang="en-US" sz="2600" b="1" dirty="0" smtClean="0">
                <a:latin typeface="Agency FB" panose="020B0503020202020204" pitchFamily="34" charset="0"/>
              </a:rPr>
              <a:t>For Beneficiaries Rs 40 within 5 km</a:t>
            </a:r>
          </a:p>
          <a:p>
            <a:r>
              <a:rPr lang="en-US" sz="2600" b="1" dirty="0" smtClean="0">
                <a:latin typeface="Agency FB" panose="020B0503020202020204" pitchFamily="34" charset="0"/>
              </a:rPr>
              <a:t>For Non </a:t>
            </a:r>
            <a:r>
              <a:rPr lang="en-US" sz="2600" b="1" dirty="0">
                <a:latin typeface="Agency FB" panose="020B0503020202020204" pitchFamily="34" charset="0"/>
              </a:rPr>
              <a:t>Beneficiaries Rs 40 within </a:t>
            </a:r>
            <a:r>
              <a:rPr lang="en-US" sz="2600" b="1" dirty="0" smtClean="0">
                <a:latin typeface="Agency FB" panose="020B0503020202020204" pitchFamily="34" charset="0"/>
              </a:rPr>
              <a:t>3 km (Thereafter 8 Rs / km)</a:t>
            </a:r>
            <a:endParaRPr lang="en-US" sz="2600" b="1" dirty="0">
              <a:latin typeface="Agency FB" panose="020B0503020202020204" pitchFamily="34" charset="0"/>
            </a:endParaRPr>
          </a:p>
          <a:p>
            <a:endParaRPr lang="en-US" b="1" dirty="0">
              <a:latin typeface="Agency FB" panose="020B0503020202020204" pitchFamily="34" charset="0"/>
            </a:endParaRPr>
          </a:p>
        </p:txBody>
      </p:sp>
      <p:pic>
        <p:nvPicPr>
          <p:cNvPr id="15" name="Picture 14">
            <a:extLst>
              <a:ext uri="{FF2B5EF4-FFF2-40B4-BE49-F238E27FC236}">
                <a16:creationId xmlns:a16="http://schemas.microsoft.com/office/drawing/2014/main" xmlns="" id="{C352E340-5227-44DB-AC97-173E60700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1877" y="2829379"/>
            <a:ext cx="3140646" cy="2723007"/>
          </a:xfrm>
          <a:prstGeom prst="roundRect">
            <a:avLst>
              <a:gd name="adj" fmla="val 16667"/>
            </a:avLst>
          </a:prstGeom>
          <a:solidFill>
            <a:srgbClr val="FFC000"/>
          </a:soli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88482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rot="21401490">
            <a:off x="935446" y="780643"/>
            <a:ext cx="9755187" cy="2766528"/>
          </a:xfrm>
        </p:spPr>
        <p:txBody>
          <a:bodyPr>
            <a:normAutofit fontScale="90000"/>
          </a:bodyPr>
          <a:lstStyle/>
          <a:p>
            <a:r>
              <a:rPr lang="en-US" sz="2700" b="0" cap="none" dirty="0" smtClean="0">
                <a:latin typeface="Agency FB" panose="020B0503020202020204" pitchFamily="34" charset="0"/>
              </a:rPr>
              <a:t>What World Offers-</a:t>
            </a:r>
            <a:br>
              <a:rPr lang="en-US" sz="2700" b="0" cap="none" dirty="0" smtClean="0">
                <a:latin typeface="Agency FB" panose="020B0503020202020204" pitchFamily="34" charset="0"/>
              </a:rPr>
            </a:br>
            <a:r>
              <a:rPr lang="en-US" sz="2700" b="0" cap="none" dirty="0" err="1" smtClean="0">
                <a:latin typeface="Agency FB" panose="020B0503020202020204" pitchFamily="34" charset="0"/>
              </a:rPr>
              <a:t>Zomato</a:t>
            </a:r>
            <a:r>
              <a:rPr lang="en-US" sz="2700" b="0" cap="none" dirty="0" smtClean="0">
                <a:latin typeface="Agency FB" panose="020B0503020202020204" pitchFamily="34" charset="0"/>
              </a:rPr>
              <a:t> And </a:t>
            </a:r>
            <a:r>
              <a:rPr lang="en-US" sz="2700" b="0" cap="none" dirty="0" err="1" smtClean="0">
                <a:latin typeface="Agency FB" panose="020B0503020202020204" pitchFamily="34" charset="0"/>
              </a:rPr>
              <a:t>Swiggy</a:t>
            </a:r>
            <a:r>
              <a:rPr lang="en-US" sz="2700" b="0" cap="none" dirty="0" smtClean="0">
                <a:latin typeface="Agency FB" panose="020B0503020202020204" pitchFamily="34" charset="0"/>
              </a:rPr>
              <a:t/>
            </a:r>
            <a:br>
              <a:rPr lang="en-US" sz="2700" b="0" cap="none" dirty="0" smtClean="0">
                <a:latin typeface="Agency FB" panose="020B0503020202020204" pitchFamily="34" charset="0"/>
              </a:rPr>
            </a:br>
            <a:r>
              <a:rPr lang="en-US" sz="2700" b="0" cap="none" dirty="0" smtClean="0">
                <a:latin typeface="Agency FB" panose="020B0503020202020204" pitchFamily="34" charset="0"/>
              </a:rPr>
              <a:t/>
            </a:r>
            <a:br>
              <a:rPr lang="en-US" sz="2700" b="0" cap="none" dirty="0" smtClean="0">
                <a:latin typeface="Agency FB" panose="020B0503020202020204" pitchFamily="34" charset="0"/>
              </a:rPr>
            </a:br>
            <a:r>
              <a:rPr lang="en-US" sz="2700" b="0" cap="none" dirty="0" smtClean="0">
                <a:latin typeface="Agency FB" panose="020B0503020202020204" pitchFamily="34" charset="0"/>
              </a:rPr>
              <a:t>They Get 28% Charges To Restaurants On To All Bills.</a:t>
            </a:r>
            <a:br>
              <a:rPr lang="en-US" sz="2700" b="0" cap="none" dirty="0" smtClean="0">
                <a:latin typeface="Agency FB" panose="020B0503020202020204" pitchFamily="34" charset="0"/>
              </a:rPr>
            </a:br>
            <a:r>
              <a:rPr lang="en-US" sz="2700" b="0" cap="none" dirty="0" smtClean="0">
                <a:latin typeface="Agency FB" panose="020B0503020202020204" pitchFamily="34" charset="0"/>
              </a:rPr>
              <a:t>Taxes And Delivery Charges From Customers.</a:t>
            </a:r>
            <a:br>
              <a:rPr lang="en-US" sz="2700" b="0" cap="none" dirty="0" smtClean="0">
                <a:latin typeface="Agency FB" panose="020B0503020202020204" pitchFamily="34" charset="0"/>
              </a:rPr>
            </a:br>
            <a:r>
              <a:rPr lang="en-US" sz="2400" dirty="0">
                <a:latin typeface="Agency FB" panose="020B0503020202020204" pitchFamily="34" charset="0"/>
              </a:rPr>
              <a:t/>
            </a:r>
            <a:br>
              <a:rPr lang="en-US" sz="2400" dirty="0">
                <a:latin typeface="Agency FB" panose="020B0503020202020204" pitchFamily="34" charset="0"/>
              </a:rPr>
            </a:br>
            <a:r>
              <a:rPr lang="en-US" sz="2400" dirty="0">
                <a:latin typeface="Agency FB" panose="020B0503020202020204" pitchFamily="34" charset="0"/>
              </a:rPr>
              <a:t/>
            </a:r>
            <a:br>
              <a:rPr lang="en-US" sz="2400" dirty="0">
                <a:latin typeface="Agency FB" panose="020B0503020202020204" pitchFamily="34" charset="0"/>
              </a:rPr>
            </a:br>
            <a:endParaRPr lang="en-US" sz="2400" dirty="0">
              <a:latin typeface="Agency FB" panose="020B0503020202020204" pitchFamily="34" charset="0"/>
            </a:endParaRPr>
          </a:p>
        </p:txBody>
      </p:sp>
      <p:sp>
        <p:nvSpPr>
          <p:cNvPr id="9" name="Subtitle 8"/>
          <p:cNvSpPr>
            <a:spLocks noGrp="1"/>
          </p:cNvSpPr>
          <p:nvPr>
            <p:ph type="subTitle" idx="1"/>
          </p:nvPr>
        </p:nvSpPr>
        <p:spPr>
          <a:xfrm rot="21416352">
            <a:off x="1725560" y="4645741"/>
            <a:ext cx="9511489" cy="1506932"/>
          </a:xfrm>
        </p:spPr>
        <p:txBody>
          <a:bodyPr/>
          <a:lstStyle/>
          <a:p>
            <a:pPr>
              <a:lnSpc>
                <a:spcPct val="100000"/>
              </a:lnSpc>
            </a:pPr>
            <a:r>
              <a:rPr lang="en-US" sz="2000" dirty="0" smtClean="0">
                <a:solidFill>
                  <a:schemeClr val="bg1"/>
                </a:solidFill>
                <a:latin typeface="Andalus" panose="02020603050405020304" pitchFamily="18" charset="-78"/>
                <a:cs typeface="Andalus" panose="02020603050405020304" pitchFamily="18" charset="-78"/>
              </a:rPr>
              <a:t>What BRO Offers</a:t>
            </a:r>
          </a:p>
          <a:p>
            <a:pPr>
              <a:lnSpc>
                <a:spcPct val="100000"/>
              </a:lnSpc>
            </a:pPr>
            <a:r>
              <a:rPr lang="en-US" sz="2000" dirty="0" smtClean="0">
                <a:solidFill>
                  <a:schemeClr val="bg1"/>
                </a:solidFill>
                <a:latin typeface="Andalus" panose="02020603050405020304" pitchFamily="18" charset="-78"/>
                <a:cs typeface="Andalus" panose="02020603050405020304" pitchFamily="18" charset="-78"/>
              </a:rPr>
              <a:t>Only delivery Charges</a:t>
            </a:r>
          </a:p>
          <a:p>
            <a:pPr>
              <a:lnSpc>
                <a:spcPct val="100000"/>
              </a:lnSpc>
            </a:pPr>
            <a:r>
              <a:rPr lang="en-US" sz="2000" dirty="0" smtClean="0">
                <a:solidFill>
                  <a:schemeClr val="bg1"/>
                </a:solidFill>
                <a:latin typeface="Andalus" panose="02020603050405020304" pitchFamily="18" charset="-78"/>
                <a:cs typeface="Andalus" panose="02020603050405020304" pitchFamily="18" charset="-78"/>
              </a:rPr>
              <a:t>“You will get more, than you paid definitely”</a:t>
            </a:r>
            <a:endParaRPr lang="en-US" sz="2000" dirty="0">
              <a:solidFill>
                <a:schemeClr val="bg1"/>
              </a:solidFill>
              <a:latin typeface="Andalus" panose="02020603050405020304" pitchFamily="18" charset="-78"/>
              <a:cs typeface="Andalus" panose="02020603050405020304" pitchFamily="18" charset="-78"/>
            </a:endParaRPr>
          </a:p>
        </p:txBody>
      </p:sp>
      <p:pic>
        <p:nvPicPr>
          <p:cNvPr id="26" name="Picture Placeholder 10">
            <a:extLst>
              <a:ext uri="{FF2B5EF4-FFF2-40B4-BE49-F238E27FC236}">
                <a16:creationId xmlns:a16="http://schemas.microsoft.com/office/drawing/2014/main" xmlns="" id="{E63B7C3F-04A4-43F6-881D-FA11061CBAFA}"/>
              </a:ext>
            </a:extLst>
          </p:cNvPr>
          <p:cNvPicPr>
            <a:picLocks noChangeAspect="1"/>
          </p:cNvPicPr>
          <p:nvPr/>
        </p:nvPicPr>
        <p:blipFill>
          <a:blip r:embed="rId2"/>
          <a:srcRect t="347" b="347"/>
          <a:stretch/>
        </p:blipFill>
        <p:spPr>
          <a:xfrm>
            <a:off x="2112500" y="0"/>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pic>
      <p:pic>
        <p:nvPicPr>
          <p:cNvPr id="27" name="Picture Placeholder 12">
            <a:extLst>
              <a:ext uri="{FF2B5EF4-FFF2-40B4-BE49-F238E27FC236}">
                <a16:creationId xmlns:a16="http://schemas.microsoft.com/office/drawing/2014/main" xmlns="" id="{E02C4914-F076-4415-9C5D-A9BDB6CC6110}"/>
              </a:ext>
            </a:extLst>
          </p:cNvPr>
          <p:cNvPicPr>
            <a:picLocks noChangeAspect="1"/>
          </p:cNvPicPr>
          <p:nvPr/>
        </p:nvPicPr>
        <p:blipFill>
          <a:blip r:embed="rId3"/>
          <a:srcRect l="7846" r="7846"/>
          <a:stretch/>
        </p:blipFill>
        <p:spPr>
          <a:xfrm>
            <a:off x="4163694" y="2413731"/>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pic>
      <p:pic>
        <p:nvPicPr>
          <p:cNvPr id="29" name="Picture Placeholder 14">
            <a:extLst>
              <a:ext uri="{FF2B5EF4-FFF2-40B4-BE49-F238E27FC236}">
                <a16:creationId xmlns:a16="http://schemas.microsoft.com/office/drawing/2014/main" xmlns="" id="{3D15FDC1-74B5-4FD8-BD17-0E2502C411A6}"/>
              </a:ext>
            </a:extLst>
          </p:cNvPr>
          <p:cNvPicPr>
            <a:picLocks noChangeAspect="1"/>
          </p:cNvPicPr>
          <p:nvPr/>
        </p:nvPicPr>
        <p:blipFill>
          <a:blip r:embed="rId4"/>
          <a:srcRect t="13169" b="13169"/>
          <a:stretch/>
        </p:blipFill>
        <p:spPr>
          <a:xfrm>
            <a:off x="-211885" y="2037523"/>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pic>
    </p:spTree>
    <p:extLst>
      <p:ext uri="{BB962C8B-B14F-4D97-AF65-F5344CB8AC3E}">
        <p14:creationId xmlns:p14="http://schemas.microsoft.com/office/powerpoint/2010/main" val="41609605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infopath/2007/PartnerControls"/>
    <ds:schemaRef ds:uri="http://purl.org/dc/dcmitype/"/>
    <ds:schemaRef ds:uri="http://www.w3.org/XML/1998/namespace"/>
    <ds:schemaRef ds:uri="71af3243-3dd4-4a8d-8c0d-dd76da1f02a5"/>
    <ds:schemaRef ds:uri="http://purl.org/dc/elements/1.1/"/>
    <ds:schemaRef ds:uri="http://schemas.microsoft.com/office/2006/metadata/properties"/>
    <ds:schemaRef ds:uri="http://schemas.microsoft.com/office/2006/documentManagement/types"/>
    <ds:schemaRef ds:uri="16c05727-aa75-4e4a-9b5f-8a80a1165891"/>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348</TotalTime>
  <Words>269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Andalus</vt:lpstr>
      <vt:lpstr>Arial</vt:lpstr>
      <vt:lpstr>Browallia New</vt:lpstr>
      <vt:lpstr>Calibri</vt:lpstr>
      <vt:lpstr>Copperplate Gothic Light</vt:lpstr>
      <vt:lpstr>Impact</vt:lpstr>
      <vt:lpstr>Main Event</vt:lpstr>
      <vt:lpstr>PowerPoint Presentation</vt:lpstr>
      <vt:lpstr>Agenda</vt:lpstr>
      <vt:lpstr>Introduction</vt:lpstr>
      <vt:lpstr>Market STRAGEY</vt:lpstr>
      <vt:lpstr>Featured Services!</vt:lpstr>
      <vt:lpstr>PowerPoint Presentation</vt:lpstr>
      <vt:lpstr>clean like mirror strategy Bro, you demand,  we get it delivered !</vt:lpstr>
      <vt:lpstr>PowerPoint Presentation</vt:lpstr>
      <vt:lpstr>What World Offers- Zomato And Swiggy  They Get 28% Charges To Restaurants On To All Bills. Taxes And Delivery Charges From Customers.   </vt:lpstr>
      <vt:lpstr>Contact Us  9921188883  service@bedrestorder.com  A8, thorve vishwa, besides comfort zone , balewadi , pune - 411045</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Ruthik Kale</dc:creator>
  <cp:lastModifiedBy>ADMIN</cp:lastModifiedBy>
  <cp:revision>37</cp:revision>
  <dcterms:created xsi:type="dcterms:W3CDTF">2021-06-07T02:34:53Z</dcterms:created>
  <dcterms:modified xsi:type="dcterms:W3CDTF">2021-06-08T13:21:11Z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