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98" r:id="rId3"/>
    <p:sldId id="267" r:id="rId4"/>
    <p:sldId id="263" r:id="rId5"/>
    <p:sldId id="295" r:id="rId6"/>
    <p:sldId id="296" r:id="rId7"/>
    <p:sldId id="297" r:id="rId8"/>
    <p:sldId id="264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mic Sans MS" panose="030F0702030302020204" pitchFamily="66" charset="0"/>
      <p:regular r:id="rId15"/>
      <p:bold r:id="rId16"/>
      <p:italic r:id="rId17"/>
      <p:boldItalic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D65BA1-6D69-4548-B479-736EBF70C33D}">
  <a:tblStyle styleId="{B9D65BA1-6D69-4548-B479-736EBF70C3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065233-25E1-4989-AD35-E11AE04927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FE163D-6D84-4C79-A352-A9965BB406A3}" type="doc">
      <dgm:prSet loTypeId="urn:diagrams.loki3.com/VaryingWidthList" loCatId="list" qsTypeId="urn:microsoft.com/office/officeart/2005/8/quickstyle/simple1" qsCatId="simple" csTypeId="urn:microsoft.com/office/officeart/2005/8/colors/accent2_5" csCatId="accent2" phldr="1"/>
      <dgm:spPr/>
    </dgm:pt>
    <dgm:pt modelId="{E921DAF4-1707-4E37-A610-43A998E1E855}">
      <dgm:prSet phldrT="[Text]"/>
      <dgm:spPr/>
      <dgm:t>
        <a:bodyPr/>
        <a:lstStyle/>
        <a:p>
          <a:r>
            <a:rPr lang="en-IN" dirty="0"/>
            <a:t>Restaurant Food</a:t>
          </a:r>
        </a:p>
      </dgm:t>
    </dgm:pt>
    <dgm:pt modelId="{A13804EC-3A4F-4F6D-A1BE-430C2171DF08}" type="parTrans" cxnId="{8166D015-EE52-46A5-8825-4935F33E81F3}">
      <dgm:prSet/>
      <dgm:spPr/>
      <dgm:t>
        <a:bodyPr/>
        <a:lstStyle/>
        <a:p>
          <a:endParaRPr lang="en-IN"/>
        </a:p>
      </dgm:t>
    </dgm:pt>
    <dgm:pt modelId="{46654339-04F6-4FC6-862C-1304B915EFE6}" type="sibTrans" cxnId="{8166D015-EE52-46A5-8825-4935F33E81F3}">
      <dgm:prSet/>
      <dgm:spPr/>
      <dgm:t>
        <a:bodyPr/>
        <a:lstStyle/>
        <a:p>
          <a:endParaRPr lang="en-IN"/>
        </a:p>
      </dgm:t>
    </dgm:pt>
    <dgm:pt modelId="{3E1E9080-24FA-4544-B090-2CEC3C796281}">
      <dgm:prSet phldrT="[Text]"/>
      <dgm:spPr/>
      <dgm:t>
        <a:bodyPr/>
        <a:lstStyle/>
        <a:p>
          <a:r>
            <a:rPr lang="en-IN" dirty="0"/>
            <a:t>Homemade Food</a:t>
          </a:r>
        </a:p>
      </dgm:t>
    </dgm:pt>
    <dgm:pt modelId="{E50CF186-628B-4350-842E-5C6EDD1EA2E9}" type="parTrans" cxnId="{CDE2C6B9-5D3A-47FA-8B86-9A9B859D5FB6}">
      <dgm:prSet/>
      <dgm:spPr/>
      <dgm:t>
        <a:bodyPr/>
        <a:lstStyle/>
        <a:p>
          <a:endParaRPr lang="en-IN"/>
        </a:p>
      </dgm:t>
    </dgm:pt>
    <dgm:pt modelId="{9B75487F-C4B3-443E-B570-58F97CD647B1}" type="sibTrans" cxnId="{CDE2C6B9-5D3A-47FA-8B86-9A9B859D5FB6}">
      <dgm:prSet/>
      <dgm:spPr/>
      <dgm:t>
        <a:bodyPr/>
        <a:lstStyle/>
        <a:p>
          <a:endParaRPr lang="en-IN"/>
        </a:p>
      </dgm:t>
    </dgm:pt>
    <dgm:pt modelId="{00EB0080-3C2B-4E5C-B42B-D8155F26EECB}">
      <dgm:prSet phldrT="[Text]"/>
      <dgm:spPr/>
      <dgm:t>
        <a:bodyPr/>
        <a:lstStyle/>
        <a:p>
          <a:r>
            <a:rPr lang="en-IN" dirty="0"/>
            <a:t>Pickup &amp; Drop</a:t>
          </a:r>
        </a:p>
      </dgm:t>
    </dgm:pt>
    <dgm:pt modelId="{3EF77028-E53C-4319-B9CC-C979DC2E2F14}" type="parTrans" cxnId="{3BB0DBFD-9C5A-4D9F-BC2A-C49C79DBF744}">
      <dgm:prSet/>
      <dgm:spPr/>
      <dgm:t>
        <a:bodyPr/>
        <a:lstStyle/>
        <a:p>
          <a:endParaRPr lang="en-IN"/>
        </a:p>
      </dgm:t>
    </dgm:pt>
    <dgm:pt modelId="{FF9B816E-3614-4CAD-AF24-AE3A86954F32}" type="sibTrans" cxnId="{3BB0DBFD-9C5A-4D9F-BC2A-C49C79DBF744}">
      <dgm:prSet/>
      <dgm:spPr/>
      <dgm:t>
        <a:bodyPr/>
        <a:lstStyle/>
        <a:p>
          <a:endParaRPr lang="en-IN"/>
        </a:p>
      </dgm:t>
    </dgm:pt>
    <dgm:pt modelId="{CF098809-6DD4-47D1-80CB-D250699A6DB3}">
      <dgm:prSet phldrT="[Text]"/>
      <dgm:spPr/>
      <dgm:t>
        <a:bodyPr/>
        <a:lstStyle/>
        <a:p>
          <a:r>
            <a:rPr lang="en-IN" dirty="0"/>
            <a:t>Electronic Gadgets</a:t>
          </a:r>
        </a:p>
      </dgm:t>
    </dgm:pt>
    <dgm:pt modelId="{769F0330-82B0-48F2-9EE2-0DE4EDB869C1}" type="parTrans" cxnId="{68798646-9696-4AC0-9757-7A46452DAB2C}">
      <dgm:prSet/>
      <dgm:spPr/>
      <dgm:t>
        <a:bodyPr/>
        <a:lstStyle/>
        <a:p>
          <a:endParaRPr lang="en-IN"/>
        </a:p>
      </dgm:t>
    </dgm:pt>
    <dgm:pt modelId="{016B9D84-9366-41BC-9BFD-5559B21DBE0D}" type="sibTrans" cxnId="{68798646-9696-4AC0-9757-7A46452DAB2C}">
      <dgm:prSet/>
      <dgm:spPr/>
      <dgm:t>
        <a:bodyPr/>
        <a:lstStyle/>
        <a:p>
          <a:endParaRPr lang="en-IN"/>
        </a:p>
      </dgm:t>
    </dgm:pt>
    <dgm:pt modelId="{99F87384-2864-4703-A09F-895D199842E2}">
      <dgm:prSet phldrT="[Text]"/>
      <dgm:spPr/>
      <dgm:t>
        <a:bodyPr/>
        <a:lstStyle/>
        <a:p>
          <a:r>
            <a:rPr lang="en-IN" dirty="0"/>
            <a:t>Supplements</a:t>
          </a:r>
        </a:p>
      </dgm:t>
    </dgm:pt>
    <dgm:pt modelId="{1918CD41-46A3-4DE5-AD8C-7FEDBD9521C2}" type="parTrans" cxnId="{103BD56B-1AC1-4336-AEBC-83086EB18FEE}">
      <dgm:prSet/>
      <dgm:spPr/>
      <dgm:t>
        <a:bodyPr/>
        <a:lstStyle/>
        <a:p>
          <a:endParaRPr lang="en-IN"/>
        </a:p>
      </dgm:t>
    </dgm:pt>
    <dgm:pt modelId="{6F6831A0-A48B-4D70-A8BE-286B0EF9BB52}" type="sibTrans" cxnId="{103BD56B-1AC1-4336-AEBC-83086EB18FEE}">
      <dgm:prSet/>
      <dgm:spPr/>
      <dgm:t>
        <a:bodyPr/>
        <a:lstStyle/>
        <a:p>
          <a:endParaRPr lang="en-IN"/>
        </a:p>
      </dgm:t>
    </dgm:pt>
    <dgm:pt modelId="{FEA01BF5-FF9F-4A6F-8B66-1131B219980D}">
      <dgm:prSet phldrT="[Text]"/>
      <dgm:spPr/>
      <dgm:t>
        <a:bodyPr/>
        <a:lstStyle/>
        <a:p>
          <a:r>
            <a:rPr lang="en-IN" dirty="0"/>
            <a:t>Gifts and Lifestyles</a:t>
          </a:r>
        </a:p>
      </dgm:t>
    </dgm:pt>
    <dgm:pt modelId="{DA051796-9B9E-41AA-B957-352B399C765F}" type="parTrans" cxnId="{18889D36-BCB7-441A-B4DB-D077A664FD4C}">
      <dgm:prSet/>
      <dgm:spPr/>
      <dgm:t>
        <a:bodyPr/>
        <a:lstStyle/>
        <a:p>
          <a:endParaRPr lang="en-IN"/>
        </a:p>
      </dgm:t>
    </dgm:pt>
    <dgm:pt modelId="{545E0731-E11E-4144-A17E-E4F3045A9578}" type="sibTrans" cxnId="{18889D36-BCB7-441A-B4DB-D077A664FD4C}">
      <dgm:prSet/>
      <dgm:spPr/>
      <dgm:t>
        <a:bodyPr/>
        <a:lstStyle/>
        <a:p>
          <a:endParaRPr lang="en-IN"/>
        </a:p>
      </dgm:t>
    </dgm:pt>
    <dgm:pt modelId="{9305ACBA-5F1A-49AC-8508-A9A5434D373C}">
      <dgm:prSet phldrT="[Text]"/>
      <dgm:spPr/>
      <dgm:t>
        <a:bodyPr/>
        <a:lstStyle/>
        <a:p>
          <a:r>
            <a:rPr lang="en-IN" dirty="0"/>
            <a:t>Hardware Products</a:t>
          </a:r>
        </a:p>
      </dgm:t>
    </dgm:pt>
    <dgm:pt modelId="{D8E9B8F8-7FB5-440B-9174-A626BE86F1EE}" type="parTrans" cxnId="{130C4E85-627B-44C1-9791-B209081B76D9}">
      <dgm:prSet/>
      <dgm:spPr/>
      <dgm:t>
        <a:bodyPr/>
        <a:lstStyle/>
        <a:p>
          <a:endParaRPr lang="en-IN"/>
        </a:p>
      </dgm:t>
    </dgm:pt>
    <dgm:pt modelId="{87F697B4-7F26-4C03-9B81-E1C8001D6400}" type="sibTrans" cxnId="{130C4E85-627B-44C1-9791-B209081B76D9}">
      <dgm:prSet/>
      <dgm:spPr/>
      <dgm:t>
        <a:bodyPr/>
        <a:lstStyle/>
        <a:p>
          <a:endParaRPr lang="en-IN"/>
        </a:p>
      </dgm:t>
    </dgm:pt>
    <dgm:pt modelId="{168D315E-111A-4DD8-AD9A-DD1CED3BAEA0}">
      <dgm:prSet phldrT="[Text]"/>
      <dgm:spPr/>
      <dgm:t>
        <a:bodyPr/>
        <a:lstStyle/>
        <a:p>
          <a:r>
            <a:rPr lang="en-IN" dirty="0"/>
            <a:t>Packages / Parcels</a:t>
          </a:r>
        </a:p>
      </dgm:t>
    </dgm:pt>
    <dgm:pt modelId="{92DD2548-070C-4677-AE20-A5895050A2FD}" type="parTrans" cxnId="{8876ADC5-EF3B-4F8C-A33C-990CA68D5FE0}">
      <dgm:prSet/>
      <dgm:spPr/>
      <dgm:t>
        <a:bodyPr/>
        <a:lstStyle/>
        <a:p>
          <a:endParaRPr lang="en-IN"/>
        </a:p>
      </dgm:t>
    </dgm:pt>
    <dgm:pt modelId="{7108C88A-0A3D-4A26-BBC2-24EBD22A8E96}" type="sibTrans" cxnId="{8876ADC5-EF3B-4F8C-A33C-990CA68D5FE0}">
      <dgm:prSet/>
      <dgm:spPr/>
      <dgm:t>
        <a:bodyPr/>
        <a:lstStyle/>
        <a:p>
          <a:endParaRPr lang="en-IN"/>
        </a:p>
      </dgm:t>
    </dgm:pt>
    <dgm:pt modelId="{67460680-C71E-4F33-85EB-04D913921F2A}">
      <dgm:prSet phldrT="[Text]"/>
      <dgm:spPr/>
      <dgm:t>
        <a:bodyPr/>
        <a:lstStyle/>
        <a:p>
          <a:r>
            <a:rPr lang="en-IN" dirty="0"/>
            <a:t>Medicines</a:t>
          </a:r>
        </a:p>
      </dgm:t>
    </dgm:pt>
    <dgm:pt modelId="{4901A9AB-B8C6-4313-8E7E-94BE6F18C030}" type="parTrans" cxnId="{646A6441-41BA-4F4C-8C9B-006874BB8E27}">
      <dgm:prSet/>
      <dgm:spPr/>
      <dgm:t>
        <a:bodyPr/>
        <a:lstStyle/>
        <a:p>
          <a:endParaRPr lang="en-IN"/>
        </a:p>
      </dgm:t>
    </dgm:pt>
    <dgm:pt modelId="{FFC5C5F3-B19D-44DC-B8E0-50F0150E70FA}" type="sibTrans" cxnId="{646A6441-41BA-4F4C-8C9B-006874BB8E27}">
      <dgm:prSet/>
      <dgm:spPr/>
      <dgm:t>
        <a:bodyPr/>
        <a:lstStyle/>
        <a:p>
          <a:endParaRPr lang="en-IN"/>
        </a:p>
      </dgm:t>
    </dgm:pt>
    <dgm:pt modelId="{76A6B1F2-C93A-4557-8E85-4AC1D35D6452}">
      <dgm:prSet phldrT="[Text]"/>
      <dgm:spPr/>
      <dgm:t>
        <a:bodyPr/>
        <a:lstStyle/>
        <a:p>
          <a:r>
            <a:rPr lang="en-IN" dirty="0"/>
            <a:t>Groceries</a:t>
          </a:r>
        </a:p>
      </dgm:t>
    </dgm:pt>
    <dgm:pt modelId="{DCAAA3EF-C34D-454B-939C-E2D35A5029C3}" type="parTrans" cxnId="{3769F9FB-D046-4999-BB87-774A4CD975B7}">
      <dgm:prSet/>
      <dgm:spPr/>
      <dgm:t>
        <a:bodyPr/>
        <a:lstStyle/>
        <a:p>
          <a:endParaRPr lang="en-IN"/>
        </a:p>
      </dgm:t>
    </dgm:pt>
    <dgm:pt modelId="{7AAB5A53-5091-4A30-8CA1-6C7FC3BE8465}" type="sibTrans" cxnId="{3769F9FB-D046-4999-BB87-774A4CD975B7}">
      <dgm:prSet/>
      <dgm:spPr/>
      <dgm:t>
        <a:bodyPr/>
        <a:lstStyle/>
        <a:p>
          <a:endParaRPr lang="en-IN"/>
        </a:p>
      </dgm:t>
    </dgm:pt>
    <dgm:pt modelId="{86472480-DFDA-4874-930A-06A360ABF736}">
      <dgm:prSet phldrT="[Text]"/>
      <dgm:spPr/>
      <dgm:t>
        <a:bodyPr/>
        <a:lstStyle/>
        <a:p>
          <a:r>
            <a:rPr lang="en-IN" dirty="0"/>
            <a:t>Meat &amp; Seafood</a:t>
          </a:r>
        </a:p>
      </dgm:t>
    </dgm:pt>
    <dgm:pt modelId="{73106CD4-8026-40CB-948E-AD37292487B7}" type="parTrans" cxnId="{3932FCD1-57E7-444D-954C-85547C00B88E}">
      <dgm:prSet/>
      <dgm:spPr/>
      <dgm:t>
        <a:bodyPr/>
        <a:lstStyle/>
        <a:p>
          <a:endParaRPr lang="en-IN"/>
        </a:p>
      </dgm:t>
    </dgm:pt>
    <dgm:pt modelId="{686783C4-0083-4BDF-9486-F98CC4BE91C1}" type="sibTrans" cxnId="{3932FCD1-57E7-444D-954C-85547C00B88E}">
      <dgm:prSet/>
      <dgm:spPr/>
      <dgm:t>
        <a:bodyPr/>
        <a:lstStyle/>
        <a:p>
          <a:endParaRPr lang="en-IN"/>
        </a:p>
      </dgm:t>
    </dgm:pt>
    <dgm:pt modelId="{9D079B3E-E112-4168-926E-94144CA5572C}" type="pres">
      <dgm:prSet presAssocID="{9CFE163D-6D84-4C79-A352-A9965BB406A3}" presName="Name0" presStyleCnt="0">
        <dgm:presLayoutVars>
          <dgm:resizeHandles/>
        </dgm:presLayoutVars>
      </dgm:prSet>
      <dgm:spPr/>
    </dgm:pt>
    <dgm:pt modelId="{03074D1C-E9D9-4219-963B-AD7B5F566406}" type="pres">
      <dgm:prSet presAssocID="{E921DAF4-1707-4E37-A610-43A998E1E855}" presName="text" presStyleLbl="node1" presStyleIdx="0" presStyleCnt="11" custScaleX="846667" custLinFactNeighborX="-17">
        <dgm:presLayoutVars>
          <dgm:bulletEnabled val="1"/>
        </dgm:presLayoutVars>
      </dgm:prSet>
      <dgm:spPr/>
    </dgm:pt>
    <dgm:pt modelId="{A552A3CA-B202-4B76-B773-8B4B05BCE4DD}" type="pres">
      <dgm:prSet presAssocID="{46654339-04F6-4FC6-862C-1304B915EFE6}" presName="space" presStyleCnt="0"/>
      <dgm:spPr/>
    </dgm:pt>
    <dgm:pt modelId="{3CE86A12-4E7B-4DEA-965E-E7C0BF1F54B9}" type="pres">
      <dgm:prSet presAssocID="{67460680-C71E-4F33-85EB-04D913921F2A}" presName="text" presStyleLbl="node1" presStyleIdx="1" presStyleCnt="11" custScaleX="846667" custLinFactNeighborX="-17">
        <dgm:presLayoutVars>
          <dgm:bulletEnabled val="1"/>
        </dgm:presLayoutVars>
      </dgm:prSet>
      <dgm:spPr/>
    </dgm:pt>
    <dgm:pt modelId="{74EDB264-26C4-4ABC-B5B8-9245F8600D72}" type="pres">
      <dgm:prSet presAssocID="{FFC5C5F3-B19D-44DC-B8E0-50F0150E70FA}" presName="space" presStyleCnt="0"/>
      <dgm:spPr/>
    </dgm:pt>
    <dgm:pt modelId="{A076BA35-D11F-4399-A0F7-BCE28523FE4F}" type="pres">
      <dgm:prSet presAssocID="{76A6B1F2-C93A-4557-8E85-4AC1D35D6452}" presName="text" presStyleLbl="node1" presStyleIdx="2" presStyleCnt="11" custScaleX="846667" custLinFactNeighborX="0" custLinFactNeighborY="-35441">
        <dgm:presLayoutVars>
          <dgm:bulletEnabled val="1"/>
        </dgm:presLayoutVars>
      </dgm:prSet>
      <dgm:spPr/>
    </dgm:pt>
    <dgm:pt modelId="{6848E558-57D6-460D-94EA-483C77069517}" type="pres">
      <dgm:prSet presAssocID="{7AAB5A53-5091-4A30-8CA1-6C7FC3BE8465}" presName="space" presStyleCnt="0"/>
      <dgm:spPr/>
    </dgm:pt>
    <dgm:pt modelId="{1D5F33C3-0152-4598-A405-D38F03FA5D8D}" type="pres">
      <dgm:prSet presAssocID="{86472480-DFDA-4874-930A-06A360ABF736}" presName="text" presStyleLbl="node1" presStyleIdx="3" presStyleCnt="11" custScaleX="846667" custLinFactNeighborX="-17">
        <dgm:presLayoutVars>
          <dgm:bulletEnabled val="1"/>
        </dgm:presLayoutVars>
      </dgm:prSet>
      <dgm:spPr/>
    </dgm:pt>
    <dgm:pt modelId="{77487070-F3C3-447A-A8BF-16CA8A24E82C}" type="pres">
      <dgm:prSet presAssocID="{686783C4-0083-4BDF-9486-F98CC4BE91C1}" presName="space" presStyleCnt="0"/>
      <dgm:spPr/>
    </dgm:pt>
    <dgm:pt modelId="{8FE4BE64-6D9D-4CE7-883E-D18A1BB28BEF}" type="pres">
      <dgm:prSet presAssocID="{3E1E9080-24FA-4544-B090-2CEC3C796281}" presName="text" presStyleLbl="node1" presStyleIdx="4" presStyleCnt="11" custScaleX="846667" custLinFactNeighborX="-17">
        <dgm:presLayoutVars>
          <dgm:bulletEnabled val="1"/>
        </dgm:presLayoutVars>
      </dgm:prSet>
      <dgm:spPr/>
    </dgm:pt>
    <dgm:pt modelId="{6BE7F829-CC44-4DFF-9FCB-69343CBB373E}" type="pres">
      <dgm:prSet presAssocID="{9B75487F-C4B3-443E-B570-58F97CD647B1}" presName="space" presStyleCnt="0"/>
      <dgm:spPr/>
    </dgm:pt>
    <dgm:pt modelId="{30C1C95D-8C86-4998-AF02-1DA8E9EEAAC5}" type="pres">
      <dgm:prSet presAssocID="{CF098809-6DD4-47D1-80CB-D250699A6DB3}" presName="text" presStyleLbl="node1" presStyleIdx="5" presStyleCnt="11" custScaleX="846667" custLinFactNeighborX="-17">
        <dgm:presLayoutVars>
          <dgm:bulletEnabled val="1"/>
        </dgm:presLayoutVars>
      </dgm:prSet>
      <dgm:spPr/>
    </dgm:pt>
    <dgm:pt modelId="{6717E2BC-724A-4942-A3DF-68537ABFFC9F}" type="pres">
      <dgm:prSet presAssocID="{016B9D84-9366-41BC-9BFD-5559B21DBE0D}" presName="space" presStyleCnt="0"/>
      <dgm:spPr/>
    </dgm:pt>
    <dgm:pt modelId="{2AB3FB63-BBE7-4F6D-A7D4-3177434179A2}" type="pres">
      <dgm:prSet presAssocID="{99F87384-2864-4703-A09F-895D199842E2}" presName="text" presStyleLbl="node1" presStyleIdx="6" presStyleCnt="11" custScaleX="846667">
        <dgm:presLayoutVars>
          <dgm:bulletEnabled val="1"/>
        </dgm:presLayoutVars>
      </dgm:prSet>
      <dgm:spPr/>
    </dgm:pt>
    <dgm:pt modelId="{6FA44ED3-C1B3-4F2B-B4FA-6963F8AD8088}" type="pres">
      <dgm:prSet presAssocID="{6F6831A0-A48B-4D70-A8BE-286B0EF9BB52}" presName="space" presStyleCnt="0"/>
      <dgm:spPr/>
    </dgm:pt>
    <dgm:pt modelId="{810C4F1F-F11B-45BC-9213-0786D45F0920}" type="pres">
      <dgm:prSet presAssocID="{FEA01BF5-FF9F-4A6F-8B66-1131B219980D}" presName="text" presStyleLbl="node1" presStyleIdx="7" presStyleCnt="11" custScaleX="846667">
        <dgm:presLayoutVars>
          <dgm:bulletEnabled val="1"/>
        </dgm:presLayoutVars>
      </dgm:prSet>
      <dgm:spPr/>
    </dgm:pt>
    <dgm:pt modelId="{BC631672-F65F-4F5D-8709-6DFEB69E8C4C}" type="pres">
      <dgm:prSet presAssocID="{545E0731-E11E-4144-A17E-E4F3045A9578}" presName="space" presStyleCnt="0"/>
      <dgm:spPr/>
    </dgm:pt>
    <dgm:pt modelId="{2954D86B-BEA6-47DD-8E5E-5ECB5E7A4B18}" type="pres">
      <dgm:prSet presAssocID="{9305ACBA-5F1A-49AC-8508-A9A5434D373C}" presName="text" presStyleLbl="node1" presStyleIdx="8" presStyleCnt="11" custScaleX="846667">
        <dgm:presLayoutVars>
          <dgm:bulletEnabled val="1"/>
        </dgm:presLayoutVars>
      </dgm:prSet>
      <dgm:spPr/>
    </dgm:pt>
    <dgm:pt modelId="{E825CBBE-BC91-4410-8344-E51B6449929A}" type="pres">
      <dgm:prSet presAssocID="{87F697B4-7F26-4C03-9B81-E1C8001D6400}" presName="space" presStyleCnt="0"/>
      <dgm:spPr/>
    </dgm:pt>
    <dgm:pt modelId="{6F4F8507-EEC2-4F79-9D2C-939D795033A1}" type="pres">
      <dgm:prSet presAssocID="{168D315E-111A-4DD8-AD9A-DD1CED3BAEA0}" presName="text" presStyleLbl="node1" presStyleIdx="9" presStyleCnt="11" custScaleX="846667">
        <dgm:presLayoutVars>
          <dgm:bulletEnabled val="1"/>
        </dgm:presLayoutVars>
      </dgm:prSet>
      <dgm:spPr/>
    </dgm:pt>
    <dgm:pt modelId="{EFAC0E79-1EE3-4F4C-8514-2FE2779B3DFB}" type="pres">
      <dgm:prSet presAssocID="{7108C88A-0A3D-4A26-BBC2-24EBD22A8E96}" presName="space" presStyleCnt="0"/>
      <dgm:spPr/>
    </dgm:pt>
    <dgm:pt modelId="{5F16C2CB-9C3D-4CF4-B9D8-541BB56B2935}" type="pres">
      <dgm:prSet presAssocID="{00EB0080-3C2B-4E5C-B42B-D8155F26EECB}" presName="text" presStyleLbl="node1" presStyleIdx="10" presStyleCnt="11" custScaleX="846667">
        <dgm:presLayoutVars>
          <dgm:bulletEnabled val="1"/>
        </dgm:presLayoutVars>
      </dgm:prSet>
      <dgm:spPr/>
    </dgm:pt>
  </dgm:ptLst>
  <dgm:cxnLst>
    <dgm:cxn modelId="{5CB3F809-87C7-4930-A292-7CD3E0220C4C}" type="presOf" srcId="{9CFE163D-6D84-4C79-A352-A9965BB406A3}" destId="{9D079B3E-E112-4168-926E-94144CA5572C}" srcOrd="0" destOrd="0" presId="urn:diagrams.loki3.com/VaryingWidthList"/>
    <dgm:cxn modelId="{8166D015-EE52-46A5-8825-4935F33E81F3}" srcId="{9CFE163D-6D84-4C79-A352-A9965BB406A3}" destId="{E921DAF4-1707-4E37-A610-43A998E1E855}" srcOrd="0" destOrd="0" parTransId="{A13804EC-3A4F-4F6D-A1BE-430C2171DF08}" sibTransId="{46654339-04F6-4FC6-862C-1304B915EFE6}"/>
    <dgm:cxn modelId="{18889D36-BCB7-441A-B4DB-D077A664FD4C}" srcId="{9CFE163D-6D84-4C79-A352-A9965BB406A3}" destId="{FEA01BF5-FF9F-4A6F-8B66-1131B219980D}" srcOrd="7" destOrd="0" parTransId="{DA051796-9B9E-41AA-B957-352B399C765F}" sibTransId="{545E0731-E11E-4144-A17E-E4F3045A9578}"/>
    <dgm:cxn modelId="{2FF38D3F-354C-447C-95C1-A9B4F55D490B}" type="presOf" srcId="{67460680-C71E-4F33-85EB-04D913921F2A}" destId="{3CE86A12-4E7B-4DEA-965E-E7C0BF1F54B9}" srcOrd="0" destOrd="0" presId="urn:diagrams.loki3.com/VaryingWidthList"/>
    <dgm:cxn modelId="{646A6441-41BA-4F4C-8C9B-006874BB8E27}" srcId="{9CFE163D-6D84-4C79-A352-A9965BB406A3}" destId="{67460680-C71E-4F33-85EB-04D913921F2A}" srcOrd="1" destOrd="0" parTransId="{4901A9AB-B8C6-4313-8E7E-94BE6F18C030}" sibTransId="{FFC5C5F3-B19D-44DC-B8E0-50F0150E70FA}"/>
    <dgm:cxn modelId="{68798646-9696-4AC0-9757-7A46452DAB2C}" srcId="{9CFE163D-6D84-4C79-A352-A9965BB406A3}" destId="{CF098809-6DD4-47D1-80CB-D250699A6DB3}" srcOrd="5" destOrd="0" parTransId="{769F0330-82B0-48F2-9EE2-0DE4EDB869C1}" sibTransId="{016B9D84-9366-41BC-9BFD-5559B21DBE0D}"/>
    <dgm:cxn modelId="{210F9046-74F4-48ED-B41F-E688E22061D5}" type="presOf" srcId="{E921DAF4-1707-4E37-A610-43A998E1E855}" destId="{03074D1C-E9D9-4219-963B-AD7B5F566406}" srcOrd="0" destOrd="0" presId="urn:diagrams.loki3.com/VaryingWidthList"/>
    <dgm:cxn modelId="{103BD56B-1AC1-4336-AEBC-83086EB18FEE}" srcId="{9CFE163D-6D84-4C79-A352-A9965BB406A3}" destId="{99F87384-2864-4703-A09F-895D199842E2}" srcOrd="6" destOrd="0" parTransId="{1918CD41-46A3-4DE5-AD8C-7FEDBD9521C2}" sibTransId="{6F6831A0-A48B-4D70-A8BE-286B0EF9BB52}"/>
    <dgm:cxn modelId="{C1336D4E-994D-4F42-A9DD-2C8DEE0C457C}" type="presOf" srcId="{168D315E-111A-4DD8-AD9A-DD1CED3BAEA0}" destId="{6F4F8507-EEC2-4F79-9D2C-939D795033A1}" srcOrd="0" destOrd="0" presId="urn:diagrams.loki3.com/VaryingWidthList"/>
    <dgm:cxn modelId="{95000F4F-C4AC-422A-AC0C-95DB6F4EBFEF}" type="presOf" srcId="{99F87384-2864-4703-A09F-895D199842E2}" destId="{2AB3FB63-BBE7-4F6D-A7D4-3177434179A2}" srcOrd="0" destOrd="0" presId="urn:diagrams.loki3.com/VaryingWidthList"/>
    <dgm:cxn modelId="{E0B3FE7E-0C40-4CB9-9283-A103CC0E7357}" type="presOf" srcId="{FEA01BF5-FF9F-4A6F-8B66-1131B219980D}" destId="{810C4F1F-F11B-45BC-9213-0786D45F0920}" srcOrd="0" destOrd="0" presId="urn:diagrams.loki3.com/VaryingWidthList"/>
    <dgm:cxn modelId="{130C4E85-627B-44C1-9791-B209081B76D9}" srcId="{9CFE163D-6D84-4C79-A352-A9965BB406A3}" destId="{9305ACBA-5F1A-49AC-8508-A9A5434D373C}" srcOrd="8" destOrd="0" parTransId="{D8E9B8F8-7FB5-440B-9174-A626BE86F1EE}" sibTransId="{87F697B4-7F26-4C03-9B81-E1C8001D6400}"/>
    <dgm:cxn modelId="{3A8574B4-A695-4C40-B38E-64131BCAA6F5}" type="presOf" srcId="{3E1E9080-24FA-4544-B090-2CEC3C796281}" destId="{8FE4BE64-6D9D-4CE7-883E-D18A1BB28BEF}" srcOrd="0" destOrd="0" presId="urn:diagrams.loki3.com/VaryingWidthList"/>
    <dgm:cxn modelId="{534E6EB6-9543-4E49-848A-51CAD2572D14}" type="presOf" srcId="{9305ACBA-5F1A-49AC-8508-A9A5434D373C}" destId="{2954D86B-BEA6-47DD-8E5E-5ECB5E7A4B18}" srcOrd="0" destOrd="0" presId="urn:diagrams.loki3.com/VaryingWidthList"/>
    <dgm:cxn modelId="{CDE2C6B9-5D3A-47FA-8B86-9A9B859D5FB6}" srcId="{9CFE163D-6D84-4C79-A352-A9965BB406A3}" destId="{3E1E9080-24FA-4544-B090-2CEC3C796281}" srcOrd="4" destOrd="0" parTransId="{E50CF186-628B-4350-842E-5C6EDD1EA2E9}" sibTransId="{9B75487F-C4B3-443E-B570-58F97CD647B1}"/>
    <dgm:cxn modelId="{E81338BB-0C61-4950-A591-A5A0BE7C7085}" type="presOf" srcId="{CF098809-6DD4-47D1-80CB-D250699A6DB3}" destId="{30C1C95D-8C86-4998-AF02-1DA8E9EEAAC5}" srcOrd="0" destOrd="0" presId="urn:diagrams.loki3.com/VaryingWidthList"/>
    <dgm:cxn modelId="{8ECAAEBD-6111-4CFD-847E-C0B7C5766612}" type="presOf" srcId="{00EB0080-3C2B-4E5C-B42B-D8155F26EECB}" destId="{5F16C2CB-9C3D-4CF4-B9D8-541BB56B2935}" srcOrd="0" destOrd="0" presId="urn:diagrams.loki3.com/VaryingWidthList"/>
    <dgm:cxn modelId="{8876ADC5-EF3B-4F8C-A33C-990CA68D5FE0}" srcId="{9CFE163D-6D84-4C79-A352-A9965BB406A3}" destId="{168D315E-111A-4DD8-AD9A-DD1CED3BAEA0}" srcOrd="9" destOrd="0" parTransId="{92DD2548-070C-4677-AE20-A5895050A2FD}" sibTransId="{7108C88A-0A3D-4A26-BBC2-24EBD22A8E96}"/>
    <dgm:cxn modelId="{3932FCD1-57E7-444D-954C-85547C00B88E}" srcId="{9CFE163D-6D84-4C79-A352-A9965BB406A3}" destId="{86472480-DFDA-4874-930A-06A360ABF736}" srcOrd="3" destOrd="0" parTransId="{73106CD4-8026-40CB-948E-AD37292487B7}" sibTransId="{686783C4-0083-4BDF-9486-F98CC4BE91C1}"/>
    <dgm:cxn modelId="{CC45D2E5-4C6B-43D5-8CE9-8377433CCD87}" type="presOf" srcId="{86472480-DFDA-4874-930A-06A360ABF736}" destId="{1D5F33C3-0152-4598-A405-D38F03FA5D8D}" srcOrd="0" destOrd="0" presId="urn:diagrams.loki3.com/VaryingWidthList"/>
    <dgm:cxn modelId="{BFEE87EB-4A62-4C12-82B6-0969ED8129B3}" type="presOf" srcId="{76A6B1F2-C93A-4557-8E85-4AC1D35D6452}" destId="{A076BA35-D11F-4399-A0F7-BCE28523FE4F}" srcOrd="0" destOrd="0" presId="urn:diagrams.loki3.com/VaryingWidthList"/>
    <dgm:cxn modelId="{3769F9FB-D046-4999-BB87-774A4CD975B7}" srcId="{9CFE163D-6D84-4C79-A352-A9965BB406A3}" destId="{76A6B1F2-C93A-4557-8E85-4AC1D35D6452}" srcOrd="2" destOrd="0" parTransId="{DCAAA3EF-C34D-454B-939C-E2D35A5029C3}" sibTransId="{7AAB5A53-5091-4A30-8CA1-6C7FC3BE8465}"/>
    <dgm:cxn modelId="{3BB0DBFD-9C5A-4D9F-BC2A-C49C79DBF744}" srcId="{9CFE163D-6D84-4C79-A352-A9965BB406A3}" destId="{00EB0080-3C2B-4E5C-B42B-D8155F26EECB}" srcOrd="10" destOrd="0" parTransId="{3EF77028-E53C-4319-B9CC-C979DC2E2F14}" sibTransId="{FF9B816E-3614-4CAD-AF24-AE3A86954F32}"/>
    <dgm:cxn modelId="{42AF746B-6998-426D-97DA-179814C83447}" type="presParOf" srcId="{9D079B3E-E112-4168-926E-94144CA5572C}" destId="{03074D1C-E9D9-4219-963B-AD7B5F566406}" srcOrd="0" destOrd="0" presId="urn:diagrams.loki3.com/VaryingWidthList"/>
    <dgm:cxn modelId="{19E98B42-D6F0-4FCE-B2B0-EFFB4BB05A66}" type="presParOf" srcId="{9D079B3E-E112-4168-926E-94144CA5572C}" destId="{A552A3CA-B202-4B76-B773-8B4B05BCE4DD}" srcOrd="1" destOrd="0" presId="urn:diagrams.loki3.com/VaryingWidthList"/>
    <dgm:cxn modelId="{024DB563-CEE2-481B-A0C4-1E1D5315B64A}" type="presParOf" srcId="{9D079B3E-E112-4168-926E-94144CA5572C}" destId="{3CE86A12-4E7B-4DEA-965E-E7C0BF1F54B9}" srcOrd="2" destOrd="0" presId="urn:diagrams.loki3.com/VaryingWidthList"/>
    <dgm:cxn modelId="{C5FCEA7B-7D7A-4B49-938D-486568F45B0F}" type="presParOf" srcId="{9D079B3E-E112-4168-926E-94144CA5572C}" destId="{74EDB264-26C4-4ABC-B5B8-9245F8600D72}" srcOrd="3" destOrd="0" presId="urn:diagrams.loki3.com/VaryingWidthList"/>
    <dgm:cxn modelId="{5495E8E0-F808-4A3F-9BF9-31E5ED5A6513}" type="presParOf" srcId="{9D079B3E-E112-4168-926E-94144CA5572C}" destId="{A076BA35-D11F-4399-A0F7-BCE28523FE4F}" srcOrd="4" destOrd="0" presId="urn:diagrams.loki3.com/VaryingWidthList"/>
    <dgm:cxn modelId="{D0D4FA8E-D9A8-4527-AA6A-932EA8056BD8}" type="presParOf" srcId="{9D079B3E-E112-4168-926E-94144CA5572C}" destId="{6848E558-57D6-460D-94EA-483C77069517}" srcOrd="5" destOrd="0" presId="urn:diagrams.loki3.com/VaryingWidthList"/>
    <dgm:cxn modelId="{6291CE2B-839B-434F-B377-849F0625C2AE}" type="presParOf" srcId="{9D079B3E-E112-4168-926E-94144CA5572C}" destId="{1D5F33C3-0152-4598-A405-D38F03FA5D8D}" srcOrd="6" destOrd="0" presId="urn:diagrams.loki3.com/VaryingWidthList"/>
    <dgm:cxn modelId="{4D9F87FC-44F3-4DCE-8DD9-F4EC32C7BA25}" type="presParOf" srcId="{9D079B3E-E112-4168-926E-94144CA5572C}" destId="{77487070-F3C3-447A-A8BF-16CA8A24E82C}" srcOrd="7" destOrd="0" presId="urn:diagrams.loki3.com/VaryingWidthList"/>
    <dgm:cxn modelId="{B70E1536-B4C4-44FC-AD90-3483A9F2BCC2}" type="presParOf" srcId="{9D079B3E-E112-4168-926E-94144CA5572C}" destId="{8FE4BE64-6D9D-4CE7-883E-D18A1BB28BEF}" srcOrd="8" destOrd="0" presId="urn:diagrams.loki3.com/VaryingWidthList"/>
    <dgm:cxn modelId="{ED22266E-2B6F-4B7B-BFDB-248965B30B29}" type="presParOf" srcId="{9D079B3E-E112-4168-926E-94144CA5572C}" destId="{6BE7F829-CC44-4DFF-9FCB-69343CBB373E}" srcOrd="9" destOrd="0" presId="urn:diagrams.loki3.com/VaryingWidthList"/>
    <dgm:cxn modelId="{5151ED74-3834-4B26-A50C-C6AE43A6EE0C}" type="presParOf" srcId="{9D079B3E-E112-4168-926E-94144CA5572C}" destId="{30C1C95D-8C86-4998-AF02-1DA8E9EEAAC5}" srcOrd="10" destOrd="0" presId="urn:diagrams.loki3.com/VaryingWidthList"/>
    <dgm:cxn modelId="{F6555959-D8A0-4042-81B1-58DE09215C38}" type="presParOf" srcId="{9D079B3E-E112-4168-926E-94144CA5572C}" destId="{6717E2BC-724A-4942-A3DF-68537ABFFC9F}" srcOrd="11" destOrd="0" presId="urn:diagrams.loki3.com/VaryingWidthList"/>
    <dgm:cxn modelId="{9F3B99FF-CFFE-438D-96CA-3047F19D2255}" type="presParOf" srcId="{9D079B3E-E112-4168-926E-94144CA5572C}" destId="{2AB3FB63-BBE7-4F6D-A7D4-3177434179A2}" srcOrd="12" destOrd="0" presId="urn:diagrams.loki3.com/VaryingWidthList"/>
    <dgm:cxn modelId="{639E80B9-A9C5-41CD-9D7C-1A13B6557E12}" type="presParOf" srcId="{9D079B3E-E112-4168-926E-94144CA5572C}" destId="{6FA44ED3-C1B3-4F2B-B4FA-6963F8AD8088}" srcOrd="13" destOrd="0" presId="urn:diagrams.loki3.com/VaryingWidthList"/>
    <dgm:cxn modelId="{01A2F16C-989F-428E-8228-8B620DF746DE}" type="presParOf" srcId="{9D079B3E-E112-4168-926E-94144CA5572C}" destId="{810C4F1F-F11B-45BC-9213-0786D45F0920}" srcOrd="14" destOrd="0" presId="urn:diagrams.loki3.com/VaryingWidthList"/>
    <dgm:cxn modelId="{47C7E34E-41BA-42EE-A9BA-E9E523DDDF38}" type="presParOf" srcId="{9D079B3E-E112-4168-926E-94144CA5572C}" destId="{BC631672-F65F-4F5D-8709-6DFEB69E8C4C}" srcOrd="15" destOrd="0" presId="urn:diagrams.loki3.com/VaryingWidthList"/>
    <dgm:cxn modelId="{5DDB7675-AC9A-41DD-8804-D335FB422F70}" type="presParOf" srcId="{9D079B3E-E112-4168-926E-94144CA5572C}" destId="{2954D86B-BEA6-47DD-8E5E-5ECB5E7A4B18}" srcOrd="16" destOrd="0" presId="urn:diagrams.loki3.com/VaryingWidthList"/>
    <dgm:cxn modelId="{D08726A6-3EA5-4623-9B12-E3FBFF648579}" type="presParOf" srcId="{9D079B3E-E112-4168-926E-94144CA5572C}" destId="{E825CBBE-BC91-4410-8344-E51B6449929A}" srcOrd="17" destOrd="0" presId="urn:diagrams.loki3.com/VaryingWidthList"/>
    <dgm:cxn modelId="{2CE77F4E-1D2B-40C1-A180-1C336809B6FC}" type="presParOf" srcId="{9D079B3E-E112-4168-926E-94144CA5572C}" destId="{6F4F8507-EEC2-4F79-9D2C-939D795033A1}" srcOrd="18" destOrd="0" presId="urn:diagrams.loki3.com/VaryingWidthList"/>
    <dgm:cxn modelId="{F1E2FEB7-595C-4464-AB2B-2CA9B23386CD}" type="presParOf" srcId="{9D079B3E-E112-4168-926E-94144CA5572C}" destId="{EFAC0E79-1EE3-4F4C-8514-2FE2779B3DFB}" srcOrd="19" destOrd="0" presId="urn:diagrams.loki3.com/VaryingWidthList"/>
    <dgm:cxn modelId="{BE18A11C-CCBE-4629-93E3-79859A828608}" type="presParOf" srcId="{9D079B3E-E112-4168-926E-94144CA5572C}" destId="{5F16C2CB-9C3D-4CF4-B9D8-541BB56B2935}" srcOrd="2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74D1C-E9D9-4219-963B-AD7B5F566406}">
      <dsp:nvSpPr>
        <dsp:cNvPr id="0" name=""/>
        <dsp:cNvSpPr/>
      </dsp:nvSpPr>
      <dsp:spPr>
        <a:xfrm>
          <a:off x="0" y="844"/>
          <a:ext cx="2300128" cy="30064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Restaurant Food</a:t>
          </a:r>
        </a:p>
      </dsp:txBody>
      <dsp:txXfrm>
        <a:off x="0" y="844"/>
        <a:ext cx="2300128" cy="300646"/>
      </dsp:txXfrm>
    </dsp:sp>
    <dsp:sp modelId="{3CE86A12-4E7B-4DEA-965E-E7C0BF1F54B9}">
      <dsp:nvSpPr>
        <dsp:cNvPr id="0" name=""/>
        <dsp:cNvSpPr/>
      </dsp:nvSpPr>
      <dsp:spPr>
        <a:xfrm>
          <a:off x="0" y="316523"/>
          <a:ext cx="2300128" cy="30064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Medicines</a:t>
          </a:r>
        </a:p>
      </dsp:txBody>
      <dsp:txXfrm>
        <a:off x="0" y="316523"/>
        <a:ext cx="2300128" cy="300646"/>
      </dsp:txXfrm>
    </dsp:sp>
    <dsp:sp modelId="{A076BA35-D11F-4399-A0F7-BCE28523FE4F}">
      <dsp:nvSpPr>
        <dsp:cNvPr id="0" name=""/>
        <dsp:cNvSpPr/>
      </dsp:nvSpPr>
      <dsp:spPr>
        <a:xfrm>
          <a:off x="0" y="626874"/>
          <a:ext cx="2300128" cy="30064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Groceries</a:t>
          </a:r>
        </a:p>
      </dsp:txBody>
      <dsp:txXfrm>
        <a:off x="0" y="626874"/>
        <a:ext cx="2300128" cy="300646"/>
      </dsp:txXfrm>
    </dsp:sp>
    <dsp:sp modelId="{1D5F33C3-0152-4598-A405-D38F03FA5D8D}">
      <dsp:nvSpPr>
        <dsp:cNvPr id="0" name=""/>
        <dsp:cNvSpPr/>
      </dsp:nvSpPr>
      <dsp:spPr>
        <a:xfrm>
          <a:off x="0" y="947881"/>
          <a:ext cx="2300128" cy="30064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1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Meat &amp; Seafood</a:t>
          </a:r>
        </a:p>
      </dsp:txBody>
      <dsp:txXfrm>
        <a:off x="0" y="947881"/>
        <a:ext cx="2300128" cy="300646"/>
      </dsp:txXfrm>
    </dsp:sp>
    <dsp:sp modelId="{8FE4BE64-6D9D-4CE7-883E-D18A1BB28BEF}">
      <dsp:nvSpPr>
        <dsp:cNvPr id="0" name=""/>
        <dsp:cNvSpPr/>
      </dsp:nvSpPr>
      <dsp:spPr>
        <a:xfrm>
          <a:off x="0" y="1263560"/>
          <a:ext cx="2300128" cy="30064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Homemade Food</a:t>
          </a:r>
        </a:p>
      </dsp:txBody>
      <dsp:txXfrm>
        <a:off x="0" y="1263560"/>
        <a:ext cx="2300128" cy="300646"/>
      </dsp:txXfrm>
    </dsp:sp>
    <dsp:sp modelId="{30C1C95D-8C86-4998-AF02-1DA8E9EEAAC5}">
      <dsp:nvSpPr>
        <dsp:cNvPr id="0" name=""/>
        <dsp:cNvSpPr/>
      </dsp:nvSpPr>
      <dsp:spPr>
        <a:xfrm>
          <a:off x="0" y="1579239"/>
          <a:ext cx="2300128" cy="30064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Electronic Gadgets</a:t>
          </a:r>
        </a:p>
      </dsp:txBody>
      <dsp:txXfrm>
        <a:off x="0" y="1579239"/>
        <a:ext cx="2300128" cy="300646"/>
      </dsp:txXfrm>
    </dsp:sp>
    <dsp:sp modelId="{2AB3FB63-BBE7-4F6D-A7D4-3177434179A2}">
      <dsp:nvSpPr>
        <dsp:cNvPr id="0" name=""/>
        <dsp:cNvSpPr/>
      </dsp:nvSpPr>
      <dsp:spPr>
        <a:xfrm>
          <a:off x="0" y="1894918"/>
          <a:ext cx="2300128" cy="30064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Supplements</a:t>
          </a:r>
        </a:p>
      </dsp:txBody>
      <dsp:txXfrm>
        <a:off x="0" y="1894918"/>
        <a:ext cx="2300128" cy="300646"/>
      </dsp:txXfrm>
    </dsp:sp>
    <dsp:sp modelId="{810C4F1F-F11B-45BC-9213-0786D45F0920}">
      <dsp:nvSpPr>
        <dsp:cNvPr id="0" name=""/>
        <dsp:cNvSpPr/>
      </dsp:nvSpPr>
      <dsp:spPr>
        <a:xfrm>
          <a:off x="0" y="2210597"/>
          <a:ext cx="2300128" cy="30064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Gifts and Lifestyles</a:t>
          </a:r>
        </a:p>
      </dsp:txBody>
      <dsp:txXfrm>
        <a:off x="0" y="2210597"/>
        <a:ext cx="2300128" cy="300646"/>
      </dsp:txXfrm>
    </dsp:sp>
    <dsp:sp modelId="{2954D86B-BEA6-47DD-8E5E-5ECB5E7A4B18}">
      <dsp:nvSpPr>
        <dsp:cNvPr id="0" name=""/>
        <dsp:cNvSpPr/>
      </dsp:nvSpPr>
      <dsp:spPr>
        <a:xfrm>
          <a:off x="0" y="2526276"/>
          <a:ext cx="2300128" cy="30064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Hardware Products</a:t>
          </a:r>
        </a:p>
      </dsp:txBody>
      <dsp:txXfrm>
        <a:off x="0" y="2526276"/>
        <a:ext cx="2300128" cy="300646"/>
      </dsp:txXfrm>
    </dsp:sp>
    <dsp:sp modelId="{6F4F8507-EEC2-4F79-9D2C-939D795033A1}">
      <dsp:nvSpPr>
        <dsp:cNvPr id="0" name=""/>
        <dsp:cNvSpPr/>
      </dsp:nvSpPr>
      <dsp:spPr>
        <a:xfrm>
          <a:off x="0" y="2841955"/>
          <a:ext cx="2300128" cy="30064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3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Packages / Parcels</a:t>
          </a:r>
        </a:p>
      </dsp:txBody>
      <dsp:txXfrm>
        <a:off x="0" y="2841955"/>
        <a:ext cx="2300128" cy="300646"/>
      </dsp:txXfrm>
    </dsp:sp>
    <dsp:sp modelId="{5F16C2CB-9C3D-4CF4-B9D8-541BB56B2935}">
      <dsp:nvSpPr>
        <dsp:cNvPr id="0" name=""/>
        <dsp:cNvSpPr/>
      </dsp:nvSpPr>
      <dsp:spPr>
        <a:xfrm>
          <a:off x="0" y="3157634"/>
          <a:ext cx="2300128" cy="30064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Pickup &amp; Drop</a:t>
          </a:r>
        </a:p>
      </dsp:txBody>
      <dsp:txXfrm>
        <a:off x="0" y="3157634"/>
        <a:ext cx="2300128" cy="300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885292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jp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uptalky.com/tag/marketing-campaig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981058" y="1991850"/>
            <a:ext cx="5181883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Campaigns &amp; Marketing</a:t>
            </a:r>
            <a:br>
              <a:rPr lang="en-IN" dirty="0"/>
            </a:br>
            <a:r>
              <a:rPr lang="en-IN" dirty="0"/>
              <a:t>REPORT</a:t>
            </a:r>
            <a:endParaRPr dirty="0"/>
          </a:p>
        </p:txBody>
      </p:sp>
      <p:sp>
        <p:nvSpPr>
          <p:cNvPr id="59" name="Google Shape;59;p12"/>
          <p:cNvSpPr/>
          <p:nvPr/>
        </p:nvSpPr>
        <p:spPr>
          <a:xfrm>
            <a:off x="4255105" y="512098"/>
            <a:ext cx="633840" cy="57650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683456-72B4-4870-8B1B-AA72A8BD6376}"/>
              </a:ext>
            </a:extLst>
          </p:cNvPr>
          <p:cNvSpPr txBox="1"/>
          <p:nvPr/>
        </p:nvSpPr>
        <p:spPr>
          <a:xfrm>
            <a:off x="7308112" y="4681835"/>
            <a:ext cx="1835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i="1" dirty="0">
                <a:solidFill>
                  <a:schemeClr val="bg2">
                    <a:lumMod val="75000"/>
                  </a:schemeClr>
                </a:solidFill>
                <a:latin typeface="Droid Serif"/>
              </a:rPr>
              <a:t>Ruthik Kale</a:t>
            </a:r>
          </a:p>
          <a:p>
            <a:pPr algn="r"/>
            <a:r>
              <a:rPr lang="en-IN" sz="1100" i="1" dirty="0">
                <a:solidFill>
                  <a:schemeClr val="bg2">
                    <a:lumMod val="75000"/>
                  </a:schemeClr>
                </a:solidFill>
                <a:latin typeface="Droid Serif"/>
              </a:rPr>
              <a:t>ruthikkale27@gmail.com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C45E-9297-42E9-B4CB-09DF1723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Expansion in Other Categories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3E80E-290C-441B-B775-407AAF4B45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smtClean="0"/>
              <a:t>2</a:t>
            </a:fld>
            <a:endParaRPr lang="en" sz="1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278A8B-FE40-459A-96A9-2D67314CFE96}"/>
              </a:ext>
            </a:extLst>
          </p:cNvPr>
          <p:cNvGrpSpPr/>
          <p:nvPr/>
        </p:nvGrpSpPr>
        <p:grpSpPr>
          <a:xfrm>
            <a:off x="574020" y="1122940"/>
            <a:ext cx="4855535" cy="3601001"/>
            <a:chOff x="1315453" y="1315452"/>
            <a:chExt cx="5486400" cy="354055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57BB392-083D-4C1C-874A-676C12B79CCC}"/>
                </a:ext>
              </a:extLst>
            </p:cNvPr>
            <p:cNvSpPr/>
            <p:nvPr/>
          </p:nvSpPr>
          <p:spPr>
            <a:xfrm>
              <a:off x="1315453" y="1315452"/>
              <a:ext cx="5486400" cy="144018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F9795E-12CE-4871-A150-C0F7CE8031DF}"/>
                </a:ext>
              </a:extLst>
            </p:cNvPr>
            <p:cNvSpPr/>
            <p:nvPr/>
          </p:nvSpPr>
          <p:spPr>
            <a:xfrm>
              <a:off x="1480045" y="1507476"/>
              <a:ext cx="1611630" cy="1056132"/>
            </a:xfrm>
            <a:prstGeom prst="roundRect">
              <a:avLst>
                <a:gd name="adj" fmla="val 10000"/>
              </a:avLst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6000" b="-26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603D4E2-0294-438F-964C-7A409B3210A7}"/>
                </a:ext>
              </a:extLst>
            </p:cNvPr>
            <p:cNvGrpSpPr/>
            <p:nvPr/>
          </p:nvGrpSpPr>
          <p:grpSpPr>
            <a:xfrm>
              <a:off x="1480045" y="2755631"/>
              <a:ext cx="1611630" cy="1760220"/>
              <a:chOff x="164592" y="1440179"/>
              <a:chExt cx="1611630" cy="1760220"/>
            </a:xfrm>
          </p:grpSpPr>
          <p:sp>
            <p:nvSpPr>
              <p:cNvPr id="19" name="Rectangle: Top Corners Rounded 18">
                <a:extLst>
                  <a:ext uri="{FF2B5EF4-FFF2-40B4-BE49-F238E27FC236}">
                    <a16:creationId xmlns:a16="http://schemas.microsoft.com/office/drawing/2014/main" id="{49A166ED-3CB1-4C03-BF78-092B536043B0}"/>
                  </a:ext>
                </a:extLst>
              </p:cNvPr>
              <p:cNvSpPr/>
              <p:nvPr/>
            </p:nvSpPr>
            <p:spPr>
              <a:xfrm rot="10800000">
                <a:off x="164592" y="1440179"/>
                <a:ext cx="1611630" cy="1760220"/>
              </a:xfrm>
              <a:prstGeom prst="round2SameRect">
                <a:avLst>
                  <a:gd name="adj1" fmla="val 10500"/>
                  <a:gd name="adj2" fmla="val 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Rectangle: Top Corners Rounded 6">
                <a:extLst>
                  <a:ext uri="{FF2B5EF4-FFF2-40B4-BE49-F238E27FC236}">
                    <a16:creationId xmlns:a16="http://schemas.microsoft.com/office/drawing/2014/main" id="{70E9DCFF-A9BB-45D0-B343-0068B46B8093}"/>
                  </a:ext>
                </a:extLst>
              </p:cNvPr>
              <p:cNvSpPr txBox="1"/>
              <p:nvPr/>
            </p:nvSpPr>
            <p:spPr>
              <a:xfrm rot="21600000">
                <a:off x="214155" y="1440179"/>
                <a:ext cx="1512504" cy="171065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t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kern="1200" dirty="0"/>
                  <a:t>Restaurant Food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dirty="0"/>
                  <a:t>Nutrition </a:t>
                </a:r>
                <a:r>
                  <a:rPr lang="en-IN" sz="1200" kern="1200" dirty="0"/>
                  <a:t>Supplements</a:t>
                </a:r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059967D-1C75-40A8-AD43-73150EBF6FDC}"/>
                </a:ext>
              </a:extLst>
            </p:cNvPr>
            <p:cNvSpPr/>
            <p:nvPr/>
          </p:nvSpPr>
          <p:spPr>
            <a:xfrm>
              <a:off x="3252838" y="1507476"/>
              <a:ext cx="1611630" cy="1056132"/>
            </a:xfrm>
            <a:prstGeom prst="roundRect">
              <a:avLst>
                <a:gd name="adj" fmla="val 10000"/>
              </a:avLst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000" b="-1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0C1559-1C6D-48A0-9C5C-D00780821D67}"/>
                </a:ext>
              </a:extLst>
            </p:cNvPr>
            <p:cNvGrpSpPr/>
            <p:nvPr/>
          </p:nvGrpSpPr>
          <p:grpSpPr>
            <a:xfrm>
              <a:off x="3252838" y="2755631"/>
              <a:ext cx="1611630" cy="2100371"/>
              <a:chOff x="1937385" y="1440179"/>
              <a:chExt cx="1611630" cy="2100371"/>
            </a:xfrm>
          </p:grpSpPr>
          <p:sp>
            <p:nvSpPr>
              <p:cNvPr id="17" name="Rectangle: Top Corners Rounded 16">
                <a:extLst>
                  <a:ext uri="{FF2B5EF4-FFF2-40B4-BE49-F238E27FC236}">
                    <a16:creationId xmlns:a16="http://schemas.microsoft.com/office/drawing/2014/main" id="{7D96E5BF-548D-4B68-B966-44E153E6AC48}"/>
                  </a:ext>
                </a:extLst>
              </p:cNvPr>
              <p:cNvSpPr/>
              <p:nvPr/>
            </p:nvSpPr>
            <p:spPr>
              <a:xfrm rot="10800000">
                <a:off x="1937385" y="1440179"/>
                <a:ext cx="1611630" cy="1760220"/>
              </a:xfrm>
              <a:prstGeom prst="round2SameRect">
                <a:avLst>
                  <a:gd name="adj1" fmla="val 10500"/>
                  <a:gd name="adj2" fmla="val 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ectangle: Top Corners Rounded 9">
                <a:extLst>
                  <a:ext uri="{FF2B5EF4-FFF2-40B4-BE49-F238E27FC236}">
                    <a16:creationId xmlns:a16="http://schemas.microsoft.com/office/drawing/2014/main" id="{AAC9D633-0E07-4389-8B75-C09EC1FFFEA8}"/>
                  </a:ext>
                </a:extLst>
              </p:cNvPr>
              <p:cNvSpPr txBox="1"/>
              <p:nvPr/>
            </p:nvSpPr>
            <p:spPr>
              <a:xfrm>
                <a:off x="1986948" y="1440179"/>
                <a:ext cx="1512504" cy="210037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t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100" kern="1200" dirty="0"/>
                  <a:t>Restaurant Food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100" kern="1200" dirty="0"/>
                  <a:t>Pickup and Drop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100" dirty="0"/>
                  <a:t>Meat and Seafood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100" kern="1200" dirty="0"/>
                  <a:t>Buy form Store: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100" dirty="0"/>
                  <a:t>Medicines, Groceries,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100" kern="1200" dirty="0"/>
                  <a:t>Homemade Food</a:t>
                </a: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8807985-C451-49B6-9CA2-5CCBC3012EDB}"/>
                </a:ext>
              </a:extLst>
            </p:cNvPr>
            <p:cNvSpPr/>
            <p:nvPr/>
          </p:nvSpPr>
          <p:spPr>
            <a:xfrm>
              <a:off x="5025631" y="1507476"/>
              <a:ext cx="1611630" cy="1056132"/>
            </a:xfrm>
            <a:prstGeom prst="roundRect">
              <a:avLst>
                <a:gd name="adj" fmla="val 10000"/>
              </a:avLst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6000" b="-26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CB54055-5AE5-4D43-9564-DBB9D0B98242}"/>
                </a:ext>
              </a:extLst>
            </p:cNvPr>
            <p:cNvGrpSpPr/>
            <p:nvPr/>
          </p:nvGrpSpPr>
          <p:grpSpPr>
            <a:xfrm>
              <a:off x="5025631" y="2755631"/>
              <a:ext cx="1611630" cy="1760220"/>
              <a:chOff x="3710178" y="1440179"/>
              <a:chExt cx="1611630" cy="1760220"/>
            </a:xfrm>
          </p:grpSpPr>
          <p:sp>
            <p:nvSpPr>
              <p:cNvPr id="15" name="Rectangle: Top Corners Rounded 14">
                <a:extLst>
                  <a:ext uri="{FF2B5EF4-FFF2-40B4-BE49-F238E27FC236}">
                    <a16:creationId xmlns:a16="http://schemas.microsoft.com/office/drawing/2014/main" id="{B3FF46E8-6877-4742-8EB9-455B1F862446}"/>
                  </a:ext>
                </a:extLst>
              </p:cNvPr>
              <p:cNvSpPr/>
              <p:nvPr/>
            </p:nvSpPr>
            <p:spPr>
              <a:xfrm rot="10800000">
                <a:off x="3710178" y="1440179"/>
                <a:ext cx="1611630" cy="1760220"/>
              </a:xfrm>
              <a:prstGeom prst="round2SameRect">
                <a:avLst>
                  <a:gd name="adj1" fmla="val 10500"/>
                  <a:gd name="adj2" fmla="val 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Rectangle: Top Corners Rounded 12">
                <a:extLst>
                  <a:ext uri="{FF2B5EF4-FFF2-40B4-BE49-F238E27FC236}">
                    <a16:creationId xmlns:a16="http://schemas.microsoft.com/office/drawing/2014/main" id="{B362520C-43DF-4C35-A422-A803E3AF507B}"/>
                  </a:ext>
                </a:extLst>
              </p:cNvPr>
              <p:cNvSpPr txBox="1"/>
              <p:nvPr/>
            </p:nvSpPr>
            <p:spPr>
              <a:xfrm rot="21600000">
                <a:off x="3759741" y="1440179"/>
                <a:ext cx="1512504" cy="171065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t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kern="1200" dirty="0"/>
                  <a:t>Restaurant Food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kern="1200" dirty="0"/>
                  <a:t>Packages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kern="1200" dirty="0"/>
                  <a:t>Pet Foods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dirty="0"/>
                  <a:t>Meat and Seafood</a:t>
                </a:r>
                <a:endParaRPr lang="en-IN" sz="1200" kern="1200" dirty="0"/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kern="1200" dirty="0"/>
                  <a:t>Gifts and Lifestyles</a:t>
                </a:r>
              </a:p>
            </p:txBody>
          </p:sp>
        </p:grpSp>
      </p:grp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A400C52A-5E3B-4EF3-ADD2-AF77CC4938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0416763"/>
              </p:ext>
            </p:extLst>
          </p:nvPr>
        </p:nvGraphicFramePr>
        <p:xfrm>
          <a:off x="6067647" y="1264815"/>
          <a:ext cx="2300128" cy="3459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E32B007-353E-431E-9011-19F21C53882A}"/>
              </a:ext>
            </a:extLst>
          </p:cNvPr>
          <p:cNvSpPr txBox="1"/>
          <p:nvPr/>
        </p:nvSpPr>
        <p:spPr>
          <a:xfrm>
            <a:off x="5947146" y="815163"/>
            <a:ext cx="262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Montserrat" panose="020B0604020202020204" charset="0"/>
              </a:rPr>
              <a:t>All In One BRO SERVICES</a:t>
            </a:r>
          </a:p>
        </p:txBody>
      </p:sp>
    </p:spTree>
    <p:extLst>
      <p:ext uri="{BB962C8B-B14F-4D97-AF65-F5344CB8AC3E}">
        <p14:creationId xmlns:p14="http://schemas.microsoft.com/office/powerpoint/2010/main" val="35647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Swiggy Membership</a:t>
            </a:r>
            <a:endParaRPr dirty="0"/>
          </a:p>
        </p:txBody>
      </p:sp>
      <p:sp>
        <p:nvSpPr>
          <p:cNvPr id="151" name="Google Shape;151;p23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CE3425-B04C-4770-A768-66C7476FC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206" y="1002727"/>
            <a:ext cx="4538652" cy="1673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28D292-3732-40E7-8463-738687FD8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91" y="2928017"/>
            <a:ext cx="4404348" cy="16452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D17192-5CFF-4BC6-8B86-CBCF8D8410B9}"/>
              </a:ext>
            </a:extLst>
          </p:cNvPr>
          <p:cNvSpPr txBox="1"/>
          <p:nvPr/>
        </p:nvSpPr>
        <p:spPr>
          <a:xfrm>
            <a:off x="438424" y="1324379"/>
            <a:ext cx="3565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i="1" dirty="0">
                <a:solidFill>
                  <a:schemeClr val="accent6">
                    <a:lumMod val="75000"/>
                  </a:schemeClr>
                </a:solidFill>
                <a:effectLst/>
                <a:latin typeface="Droid Serif"/>
                <a:ea typeface="Calibri" panose="020F0502020204030204" pitchFamily="34" charset="0"/>
                <a:cs typeface="Helvetica" panose="020B0604020202020204" pitchFamily="34" charset="0"/>
              </a:rPr>
              <a:t>The new Subscription Plans of Swiggy Super will be out on 10th March 2021 exclusively on the Swiggy App.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7867BD-E57A-468A-9492-AEBA25B80C15}"/>
              </a:ext>
            </a:extLst>
          </p:cNvPr>
          <p:cNvSpPr txBox="1"/>
          <p:nvPr/>
        </p:nvSpPr>
        <p:spPr>
          <a:xfrm>
            <a:off x="4935538" y="3081780"/>
            <a:ext cx="345408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i="1" dirty="0">
                <a:solidFill>
                  <a:schemeClr val="accent6">
                    <a:lumMod val="75000"/>
                  </a:schemeClr>
                </a:solidFill>
                <a:effectLst/>
                <a:latin typeface="Droid Serif"/>
                <a:ea typeface="Calibri" panose="020F0502020204030204" pitchFamily="34" charset="0"/>
                <a:cs typeface="Helvetica" panose="020B0604020202020204" pitchFamily="34" charset="0"/>
              </a:rPr>
              <a:t>Subscription starts from 10</a:t>
            </a:r>
            <a:r>
              <a:rPr lang="en-IN" i="1" baseline="30000" dirty="0">
                <a:solidFill>
                  <a:schemeClr val="accent6">
                    <a:lumMod val="75000"/>
                  </a:schemeClr>
                </a:solidFill>
                <a:effectLst/>
                <a:latin typeface="Droid Serif"/>
                <a:ea typeface="Calibri" panose="020F0502020204030204" pitchFamily="34" charset="0"/>
                <a:cs typeface="Helvetica" panose="020B0604020202020204" pitchFamily="34" charset="0"/>
              </a:rPr>
              <a:t>th</a:t>
            </a:r>
            <a:r>
              <a:rPr lang="en-IN" i="1" dirty="0">
                <a:solidFill>
                  <a:schemeClr val="accent6">
                    <a:lumMod val="75000"/>
                  </a:schemeClr>
                </a:solidFill>
                <a:effectLst/>
                <a:latin typeface="Droid Serif"/>
                <a:ea typeface="Calibri" panose="020F0502020204030204" pitchFamily="34" charset="0"/>
                <a:cs typeface="Helvetica" panose="020B0604020202020204" pitchFamily="34" charset="0"/>
              </a:rPr>
              <a:t> march.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i="1" dirty="0">
                <a:solidFill>
                  <a:schemeClr val="accent6">
                    <a:lumMod val="75000"/>
                  </a:schemeClr>
                </a:solidFill>
                <a:effectLst/>
                <a:latin typeface="Droid Serif"/>
                <a:ea typeface="Calibri" panose="020F0502020204030204" pitchFamily="34" charset="0"/>
                <a:cs typeface="Helvetica" panose="020B0604020202020204" pitchFamily="34" charset="0"/>
              </a:rPr>
              <a:t>It will be available on a first cum first serve basis</a:t>
            </a:r>
            <a:endParaRPr lang="en-IN" i="1" dirty="0">
              <a:solidFill>
                <a:schemeClr val="accent6">
                  <a:lumMod val="75000"/>
                </a:schemeClr>
              </a:solidFill>
              <a:latin typeface="Droid Serif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254CC-ACFF-46E6-86CD-CFF1CB13CA6B}"/>
              </a:ext>
            </a:extLst>
          </p:cNvPr>
          <p:cNvSpPr txBox="1"/>
          <p:nvPr/>
        </p:nvSpPr>
        <p:spPr>
          <a:xfrm>
            <a:off x="623776" y="541187"/>
            <a:ext cx="4068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</a:rPr>
              <a:t>NEW SWIGGY MEMBERSHIP PLANS 2021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529087" y="753646"/>
            <a:ext cx="6318280" cy="600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“TOP CATEGORIES WITH NEGATIVE RESPONSES”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MARKETING REVIEWS</a:t>
            </a:r>
            <a:endParaRPr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5A0CB19-9C78-4B2C-A183-5F8A2DEC8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195095"/>
              </p:ext>
            </p:extLst>
          </p:nvPr>
        </p:nvGraphicFramePr>
        <p:xfrm>
          <a:off x="705794" y="1559619"/>
          <a:ext cx="2648777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2648777">
                  <a:extLst>
                    <a:ext uri="{9D8B030D-6E8A-4147-A177-3AD203B41FA5}">
                      <a16:colId xmlns:a16="http://schemas.microsoft.com/office/drawing/2014/main" val="4106074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Laundry</a:t>
                      </a:r>
                      <a:endParaRPr lang="en-IN" b="1" cap="none" spc="0" dirty="0">
                        <a:ln/>
                        <a:solidFill>
                          <a:schemeClr val="accent4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tx1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tx1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tx1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6985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Stationeries</a:t>
                      </a:r>
                      <a:endParaRPr lang="en-IN" b="1" cap="none" spc="0" dirty="0">
                        <a:ln/>
                        <a:solidFill>
                          <a:schemeClr val="accent4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tx1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tx1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tx1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752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Paan Shops</a:t>
                      </a:r>
                      <a:endParaRPr lang="en-IN" b="1" cap="none" spc="0" dirty="0">
                        <a:ln/>
                        <a:solidFill>
                          <a:schemeClr val="accent4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tx1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tx1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tx1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0607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Chicken Shops</a:t>
                      </a:r>
                      <a:endParaRPr lang="en-IN" b="1" cap="none" spc="0" dirty="0">
                        <a:ln/>
                        <a:solidFill>
                          <a:schemeClr val="accent4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tx1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tx1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tx1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4376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Medicals</a:t>
                      </a:r>
                      <a:endParaRPr lang="en-IN" b="1" cap="none" spc="0" dirty="0">
                        <a:ln/>
                        <a:solidFill>
                          <a:schemeClr val="accent4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tx1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tx1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tx1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8314977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9AE0036-001A-4033-B6FA-5D533DF61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225284"/>
              </p:ext>
            </p:extLst>
          </p:nvPr>
        </p:nvGraphicFramePr>
        <p:xfrm>
          <a:off x="6438900" y="3904317"/>
          <a:ext cx="1448294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{B9D65BA1-6D69-4548-B479-736EBF70C33D}</a:tableStyleId>
              </a:tblPr>
              <a:tblGrid>
                <a:gridCol w="1448294">
                  <a:extLst>
                    <a:ext uri="{9D8B030D-6E8A-4147-A177-3AD203B41FA5}">
                      <a16:colId xmlns:a16="http://schemas.microsoft.com/office/drawing/2014/main" val="939470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“Restaurants”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tx1">
                            <a:tint val="66000"/>
                            <a:satMod val="160000"/>
                          </a:schemeClr>
                        </a:gs>
                        <a:gs pos="50000">
                          <a:schemeClr val="tx1">
                            <a:tint val="44500"/>
                            <a:satMod val="160000"/>
                          </a:schemeClr>
                        </a:gs>
                        <a:gs pos="100000">
                          <a:schemeClr val="tx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43911432"/>
                  </a:ext>
                </a:extLst>
              </a:tr>
            </a:tbl>
          </a:graphicData>
        </a:graphic>
      </p:graphicFrame>
      <p:sp>
        <p:nvSpPr>
          <p:cNvPr id="14" name="Google Shape;115;p19">
            <a:extLst>
              <a:ext uri="{FF2B5EF4-FFF2-40B4-BE49-F238E27FC236}">
                <a16:creationId xmlns:a16="http://schemas.microsoft.com/office/drawing/2014/main" id="{12881825-A8C3-46F7-A052-5EE41F569E8D}"/>
              </a:ext>
            </a:extLst>
          </p:cNvPr>
          <p:cNvSpPr txBox="1">
            <a:spLocks/>
          </p:cNvSpPr>
          <p:nvPr/>
        </p:nvSpPr>
        <p:spPr>
          <a:xfrm>
            <a:off x="529087" y="3789621"/>
            <a:ext cx="5947913" cy="60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⊡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□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■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●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○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■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○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■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>
              <a:buFont typeface="Droid Serif"/>
              <a:buNone/>
            </a:pPr>
            <a:r>
              <a:rPr lang="en-US" sz="1800" b="1" dirty="0">
                <a:latin typeface="Montserrat"/>
                <a:ea typeface="Montserrat"/>
                <a:cs typeface="Montserrat"/>
                <a:sym typeface="Montserrat"/>
              </a:rPr>
              <a:t>“ONLY CATEGORY WITH POSITIVE RESPONSE”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374EF-030C-4F06-9CA3-3D1FD558964C}"/>
              </a:ext>
            </a:extLst>
          </p:cNvPr>
          <p:cNvSpPr txBox="1"/>
          <p:nvPr/>
        </p:nvSpPr>
        <p:spPr>
          <a:xfrm>
            <a:off x="4225950" y="2675155"/>
            <a:ext cx="335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u="sng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Marketing Team Field Response</a:t>
            </a:r>
          </a:p>
          <a:p>
            <a:r>
              <a:rPr lang="en-IN" i="1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“Zero Trust for new company</a:t>
            </a:r>
          </a:p>
          <a:p>
            <a:r>
              <a:rPr lang="en-IN" i="1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Problems with membership price”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BED4-E422-4A9C-9590-69EF8CFC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650" y="92144"/>
            <a:ext cx="2660700" cy="360300"/>
          </a:xfrm>
        </p:spPr>
        <p:txBody>
          <a:bodyPr/>
          <a:lstStyle/>
          <a:p>
            <a:r>
              <a:rPr lang="en-IN" dirty="0"/>
              <a:t>MARKETING TECHS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9E7C2-1332-46FF-BBFB-9B7021C9E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428" y="1126691"/>
            <a:ext cx="7492409" cy="3913221"/>
          </a:xfrm>
        </p:spPr>
        <p:txBody>
          <a:bodyPr/>
          <a:lstStyle/>
          <a:p>
            <a:r>
              <a:rPr lang="en-IN" sz="1800" dirty="0"/>
              <a:t>Search Engine Optimization</a:t>
            </a:r>
          </a:p>
          <a:p>
            <a:r>
              <a:rPr lang="en-IN" sz="1800" dirty="0"/>
              <a:t>Paid : Google Ads</a:t>
            </a:r>
          </a:p>
          <a:p>
            <a:r>
              <a:rPr lang="en-IN" sz="1800" dirty="0"/>
              <a:t>Social Media Marketing's</a:t>
            </a:r>
          </a:p>
          <a:p>
            <a:r>
              <a:rPr lang="en-IN" sz="1800" dirty="0"/>
              <a:t>Twitter Trends</a:t>
            </a:r>
          </a:p>
          <a:p>
            <a:r>
              <a:rPr lang="en-IN" sz="1800" dirty="0"/>
              <a:t>Sponsorships</a:t>
            </a:r>
          </a:p>
          <a:p>
            <a:r>
              <a:rPr lang="en-IN" sz="1800" dirty="0"/>
              <a:t>Marketing Campaigns:</a:t>
            </a:r>
          </a:p>
          <a:p>
            <a:pPr marL="101600" indent="0">
              <a:buNone/>
            </a:pPr>
            <a:r>
              <a:rPr lang="en-IN" sz="1800" dirty="0"/>
              <a:t>	“</a:t>
            </a:r>
            <a:r>
              <a:rPr lang="en-IN" sz="1800" i="1" dirty="0">
                <a:solidFill>
                  <a:schemeClr val="accent6">
                    <a:lumMod val="75000"/>
                  </a:schemeClr>
                </a:solidFill>
              </a:rPr>
              <a:t>Zomato Premier League – Indian Premier League</a:t>
            </a:r>
          </a:p>
          <a:p>
            <a:pPr marL="101600" indent="0">
              <a:buNone/>
            </a:pPr>
            <a:r>
              <a:rPr lang="en-IN" sz="1800" i="1" dirty="0">
                <a:solidFill>
                  <a:schemeClr val="accent6">
                    <a:lumMod val="75000"/>
                  </a:schemeClr>
                </a:solidFill>
              </a:rPr>
              <a:t>	On Time Or Free Delivery (Dec 2019)</a:t>
            </a:r>
          </a:p>
          <a:p>
            <a:pPr marL="101600" indent="0">
              <a:buNone/>
            </a:pPr>
            <a:r>
              <a:rPr lang="en-IN" sz="1800" i="1" dirty="0">
                <a:solidFill>
                  <a:schemeClr val="accent6">
                    <a:lumMod val="75000"/>
                  </a:schemeClr>
                </a:solidFill>
              </a:rPr>
              <a:t>	Zomato Gold / Pro Membership</a:t>
            </a:r>
          </a:p>
          <a:p>
            <a:pPr marL="101600" indent="0">
              <a:buNone/>
            </a:pPr>
            <a:r>
              <a:rPr lang="en-IN" sz="1800" i="1" dirty="0">
                <a:solidFill>
                  <a:schemeClr val="accent6">
                    <a:lumMod val="75000"/>
                  </a:schemeClr>
                </a:solidFill>
              </a:rPr>
              <a:t>	Zomaland – Food Carnival</a:t>
            </a:r>
            <a:r>
              <a:rPr lang="en-IN" sz="1800" dirty="0"/>
              <a:t>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44A7B-922B-447E-9E90-56C369DB45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84B8D4-1C0D-430F-BE05-2A1A0EB3E8A9}"/>
              </a:ext>
            </a:extLst>
          </p:cNvPr>
          <p:cNvSpPr txBox="1"/>
          <p:nvPr/>
        </p:nvSpPr>
        <p:spPr>
          <a:xfrm>
            <a:off x="569333" y="665599"/>
            <a:ext cx="1642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Montserrat" panose="020B0604020202020204" charset="0"/>
              </a:rPr>
              <a:t>ZOMATO</a:t>
            </a:r>
            <a:endParaRPr lang="en-IN" b="1" dirty="0">
              <a:solidFill>
                <a:srgbClr val="FF0000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32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1F45-251E-4B60-AC63-3014033D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MARKETING TECHS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77528-9767-483A-84ED-9615A36AD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974" y="1272996"/>
            <a:ext cx="7622541" cy="2965500"/>
          </a:xfrm>
        </p:spPr>
        <p:txBody>
          <a:bodyPr/>
          <a:lstStyle/>
          <a:p>
            <a:r>
              <a:rPr lang="en-IN" sz="1800" i="0" dirty="0">
                <a:solidFill>
                  <a:srgbClr val="333333"/>
                </a:solidFill>
                <a:effectLst/>
              </a:rPr>
              <a:t>Commercial</a:t>
            </a:r>
            <a:r>
              <a:rPr lang="en-IN" sz="1800" i="0" u="none" strike="noStrike" dirty="0">
                <a:effectLst/>
                <a:hlinkClick r:id="rId2"/>
              </a:rPr>
              <a:t> Campaigns</a:t>
            </a:r>
            <a:endParaRPr lang="en-IN" sz="1800" i="0" u="none" strike="noStrike" dirty="0">
              <a:effectLst/>
            </a:endParaRPr>
          </a:p>
          <a:p>
            <a:r>
              <a:rPr lang="en-IN" sz="1800" i="0" dirty="0">
                <a:solidFill>
                  <a:srgbClr val="333333"/>
                </a:solidFill>
                <a:effectLst/>
              </a:rPr>
              <a:t>Meme Marketing</a:t>
            </a:r>
          </a:p>
          <a:p>
            <a:r>
              <a:rPr lang="en-IN" sz="1800" i="0" dirty="0">
                <a:solidFill>
                  <a:srgbClr val="333333"/>
                </a:solidFill>
                <a:effectLst/>
              </a:rPr>
              <a:t>Social Media Marketing</a:t>
            </a:r>
          </a:p>
          <a:p>
            <a:r>
              <a:rPr lang="en-IN" sz="1800" i="0" dirty="0">
                <a:solidFill>
                  <a:srgbClr val="333333"/>
                </a:solidFill>
                <a:effectLst/>
              </a:rPr>
              <a:t>Hyper-local Communication</a:t>
            </a:r>
          </a:p>
          <a:p>
            <a:r>
              <a:rPr lang="en-IN" sz="1800" i="0" dirty="0">
                <a:solidFill>
                  <a:srgbClr val="333333"/>
                </a:solidFill>
                <a:effectLst/>
              </a:rPr>
              <a:t>Content In The Mundane</a:t>
            </a:r>
          </a:p>
          <a:p>
            <a:r>
              <a:rPr lang="en-IN" sz="1800" i="0" dirty="0">
                <a:solidFill>
                  <a:srgbClr val="333333"/>
                </a:solidFill>
                <a:effectLst/>
              </a:rPr>
              <a:t>Twitter</a:t>
            </a:r>
          </a:p>
          <a:p>
            <a:r>
              <a:rPr lang="en-IN" sz="1800" i="0" dirty="0">
                <a:solidFill>
                  <a:srgbClr val="333333"/>
                </a:solidFill>
                <a:effectLst/>
              </a:rPr>
              <a:t>Campaigns And Consistency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61FD5-BF34-40BE-89B7-B7B4B0FD49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3464B-A744-4CD8-9907-16F774B2D285}"/>
              </a:ext>
            </a:extLst>
          </p:cNvPr>
          <p:cNvSpPr txBox="1"/>
          <p:nvPr/>
        </p:nvSpPr>
        <p:spPr>
          <a:xfrm>
            <a:off x="569333" y="665599"/>
            <a:ext cx="1642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  <a:latin typeface="Montserrat" panose="020B0604020202020204" charset="0"/>
              </a:rPr>
              <a:t>DUNZO</a:t>
            </a:r>
            <a:endParaRPr lang="en-IN" b="1" dirty="0">
              <a:solidFill>
                <a:srgbClr val="00B050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72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E50B-B06F-45AE-B5E3-4932F189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MARKETING TECHS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078E5-7434-41CB-8A57-BB3C78DDF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975" y="1370532"/>
            <a:ext cx="7409890" cy="2965500"/>
          </a:xfrm>
        </p:spPr>
        <p:txBody>
          <a:bodyPr/>
          <a:lstStyle/>
          <a:p>
            <a:r>
              <a:rPr lang="en-IN" sz="1800" dirty="0"/>
              <a:t>Social Media Campaigns</a:t>
            </a:r>
          </a:p>
          <a:p>
            <a:r>
              <a:rPr lang="en-IN" sz="1800" dirty="0"/>
              <a:t>Search Engine Optimization</a:t>
            </a:r>
          </a:p>
          <a:p>
            <a:r>
              <a:rPr lang="en-IN" sz="1800" dirty="0"/>
              <a:t>Content Strategy</a:t>
            </a:r>
          </a:p>
          <a:p>
            <a:r>
              <a:rPr lang="en-IN" sz="1800" dirty="0"/>
              <a:t>Influencer Marketing Strategy</a:t>
            </a:r>
          </a:p>
          <a:p>
            <a:r>
              <a:rPr lang="en-IN" sz="1800" dirty="0"/>
              <a:t>Online Reputation Management</a:t>
            </a:r>
          </a:p>
          <a:p>
            <a:r>
              <a:rPr lang="en-IN" sz="1800" dirty="0"/>
              <a:t>Social Media &amp; Google Ads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1D2C0-BFEE-4107-BDFE-356FFCE860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BABEE-D9E3-4E11-B4FD-E700AB49C0AC}"/>
              </a:ext>
            </a:extLst>
          </p:cNvPr>
          <p:cNvSpPr txBox="1"/>
          <p:nvPr/>
        </p:nvSpPr>
        <p:spPr>
          <a:xfrm>
            <a:off x="569333" y="665599"/>
            <a:ext cx="1642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  <a:latin typeface="Montserrat" panose="020B0604020202020204" charset="0"/>
              </a:rPr>
              <a:t>SWIGGY</a:t>
            </a:r>
          </a:p>
        </p:txBody>
      </p:sp>
    </p:spTree>
    <p:extLst>
      <p:ext uri="{BB962C8B-B14F-4D97-AF65-F5344CB8AC3E}">
        <p14:creationId xmlns:p14="http://schemas.microsoft.com/office/powerpoint/2010/main" val="172840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NEGATIVITY</a:t>
            </a:r>
            <a:endParaRPr dirty="0"/>
          </a:p>
        </p:txBody>
      </p:sp>
      <p:sp>
        <p:nvSpPr>
          <p:cNvPr id="127" name="Google Shape;127;p20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ADADC7-1D9A-43A5-8CA5-CF9982321F85}"/>
              </a:ext>
            </a:extLst>
          </p:cNvPr>
          <p:cNvSpPr txBox="1"/>
          <p:nvPr/>
        </p:nvSpPr>
        <p:spPr>
          <a:xfrm>
            <a:off x="694660" y="524541"/>
            <a:ext cx="7797209" cy="424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Negative effect of Zomato Swiggy on Owners: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Promotion Charges: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	Swiggy &amp; Zomato charges the restaurants for promotion.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2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Approx</a:t>
            </a:r>
            <a:r>
              <a:rPr lang="en-IN" sz="1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(8 -10/-) per clicks.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Safety &amp; Securities: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	No proper responsibility taken about the delivery.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	Mismanagement of packages.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Higher Charges for Delivery: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	More hidden charges behind delivery.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	Max (28-30%) under each delivery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No options to Switch: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	Only option for delivery.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	Full control of package delivery is not under the owner.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Limited Delivery Categories: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434343"/>
      </a:dk1>
      <a:lt1>
        <a:srgbClr val="FFFFFF"/>
      </a:lt1>
      <a:dk2>
        <a:srgbClr val="999999"/>
      </a:dk2>
      <a:lt2>
        <a:srgbClr val="EFEFEF"/>
      </a:lt2>
      <a:accent1>
        <a:srgbClr val="FF9E00"/>
      </a:accent1>
      <a:accent2>
        <a:srgbClr val="FF6F00"/>
      </a:accent2>
      <a:accent3>
        <a:srgbClr val="8A827D"/>
      </a:accent3>
      <a:accent4>
        <a:srgbClr val="443F3D"/>
      </a:accent4>
      <a:accent5>
        <a:srgbClr val="A0BEDA"/>
      </a:accent5>
      <a:accent6>
        <a:srgbClr val="5E86AC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358</Words>
  <Application>Microsoft Office PowerPoint</Application>
  <PresentationFormat>On-screen Show (16:9)</PresentationFormat>
  <Paragraphs>97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Montserrat</vt:lpstr>
      <vt:lpstr>Droid Serif</vt:lpstr>
      <vt:lpstr>Wingdings</vt:lpstr>
      <vt:lpstr>Comic Sans MS</vt:lpstr>
      <vt:lpstr>Perdita template</vt:lpstr>
      <vt:lpstr>Campaigns &amp; Marketing REPORT</vt:lpstr>
      <vt:lpstr>Expansion in Other Categories</vt:lpstr>
      <vt:lpstr>Swiggy Membership</vt:lpstr>
      <vt:lpstr>MARKETING REVIEWS</vt:lpstr>
      <vt:lpstr>MARKETING TECHS</vt:lpstr>
      <vt:lpstr>MARKETING TECHS</vt:lpstr>
      <vt:lpstr>MARKETING TECHS</vt:lpstr>
      <vt:lpstr>NEGATIVITY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</dc:title>
  <cp:lastModifiedBy>Ruthik Kale</cp:lastModifiedBy>
  <cp:revision>14</cp:revision>
  <dcterms:modified xsi:type="dcterms:W3CDTF">2021-06-23T09:15:47Z</dcterms:modified>
</cp:coreProperties>
</file>