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A5C9-6A50-4016-8F53-9F97504ED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AD2E9-CC63-4512-B7A6-F977C593B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62C09-97B7-42A0-BC3D-45A11F58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A5D8-D1C0-47E0-B5F7-BA2C88B5B787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317E7-128D-4FE0-8D82-5FF212AA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40A91-5376-4CDC-973B-2129D28E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45A-F4F1-444E-87BF-A6901EF63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92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F652-CB45-49B0-B8D0-FDCAA560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149E0-A72C-4972-B72B-B53241EFD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0C318-8CC8-4D41-87EE-A9273272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A5D8-D1C0-47E0-B5F7-BA2C88B5B787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8F81-18AE-418E-9408-FB45254E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93B1-0904-442A-8F35-B25186CA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45A-F4F1-444E-87BF-A6901EF63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22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3EA99-205D-498B-B395-3F4678BD4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6FC56-A64A-46F4-92BD-85791FEA7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9E676-D0AD-476A-9625-FEBB5B08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A5D8-D1C0-47E0-B5F7-BA2C88B5B787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C4D0C-22C4-4898-8CE7-D957E4D3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E79E7-6940-4DB5-A3BA-0912F8DA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45A-F4F1-444E-87BF-A6901EF63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12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4D73-6884-4011-988B-C0C88DCC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73D0-493E-472A-BC0C-1DD405E67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9862E-473A-43A1-8A36-AB4E6CC7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A5D8-D1C0-47E0-B5F7-BA2C88B5B787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15C83-33BE-48F1-9053-EA1CE2CB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011C7-5354-4EF6-BD97-54C4EB84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45A-F4F1-444E-87BF-A6901EF63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82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67D4-172A-437E-9FF6-B51F825C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86C7C-D9FF-4E14-BF86-E57AE15B6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2A904-7B57-4330-9EA0-50BE74AD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A5D8-D1C0-47E0-B5F7-BA2C88B5B787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B8E50-8794-40BA-8CAD-D47F7EDF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D7593-EA20-428F-BC2D-EB78DD22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45A-F4F1-444E-87BF-A6901EF63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0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69A4-5EB3-401E-8BDE-E9675E6A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E8BC-01D1-486E-9E3A-7D32CADB2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F611B-78FF-42B1-B25C-F37DE1BD5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29A7E-2439-4826-B072-108AEF49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A5D8-D1C0-47E0-B5F7-BA2C88B5B787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55B2A-2090-4B75-B831-5A4F1D87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D4E06-F671-4549-A539-9C38A537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45A-F4F1-444E-87BF-A6901EF63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45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2142-8814-4CB0-966D-C3C5AD8D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CC6D1-8C6B-40CC-AC1F-3932CABDA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9A08E-D3C5-46C2-AA0A-0339D85E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D810C-CB57-4DD3-82CD-5E419162D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E8517-A3EE-41D0-AB90-F4C5784FF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9563D-DD1A-4785-A108-D4162EB2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A5D8-D1C0-47E0-B5F7-BA2C88B5B787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52028-2655-4E54-9B72-19DC7687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8BFB5-3063-40D7-B9E2-A0A5AC49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45A-F4F1-444E-87BF-A6901EF63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93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E05D-27C0-4B78-8A8C-76C91C24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D7D17-B41A-4A60-94B5-6E2D9F53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A5D8-D1C0-47E0-B5F7-BA2C88B5B787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C0433-D0BB-4907-BCA4-AB8E2A03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31417-42B3-439B-BE95-23B17831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45A-F4F1-444E-87BF-A6901EF63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38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6D581-F85F-4945-A34F-0557BB4D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A5D8-D1C0-47E0-B5F7-BA2C88B5B787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D0BF4-7E48-46C0-9E86-9B201690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4F62B-18A4-4196-B284-37309371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45A-F4F1-444E-87BF-A6901EF63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95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F90B-F470-4E21-BE07-293EE141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5854-F95E-43F9-8BD4-A210A3834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D6E09-FB70-4A49-8919-A5241CF1C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FAC25-D11B-4F11-823E-E8293ACB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A5D8-D1C0-47E0-B5F7-BA2C88B5B787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04D42-1661-4E4C-B870-C2E3B07A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AB892-2D9B-4FDB-BF84-DC184883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45A-F4F1-444E-87BF-A6901EF63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26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C229-8F8C-41B3-A97F-0D9EDE94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15409-2F88-40E2-ACEF-034086064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F8342-418A-4111-AACE-CFB59957E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E7FDF-33FF-44F0-970C-2CAE5B3B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A5D8-D1C0-47E0-B5F7-BA2C88B5B787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797F7-6CCD-431E-B6DE-55EACF10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BC96C-2A66-49F2-B684-74DD8A09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245A-F4F1-444E-87BF-A6901EF63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86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8CF51-9196-45B4-9406-508CD56E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A8F24-D742-409E-BE78-608FCE563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9838C-3137-4CB0-96FB-BBFDA1E0F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EA5D8-D1C0-47E0-B5F7-BA2C88B5B787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B5D23-8BD9-4E36-B2EC-082B9196A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E4BF4-5E05-414E-8E73-D997BF72F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2245A-F4F1-444E-87BF-A6901EF63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59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15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01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538996-B9DC-46CD-9165-3C4BA24C2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16" y="928581"/>
            <a:ext cx="6782224" cy="2500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832F73-9875-4909-97E3-E8BB27BE3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036" y="3429000"/>
            <a:ext cx="7422604" cy="2772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079618-62AD-45FC-8993-7F36EAFF6247}"/>
              </a:ext>
            </a:extLst>
          </p:cNvPr>
          <p:cNvSpPr txBox="1"/>
          <p:nvPr/>
        </p:nvSpPr>
        <p:spPr>
          <a:xfrm>
            <a:off x="191360" y="656270"/>
            <a:ext cx="6096000" cy="452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750"/>
              </a:spcAft>
            </a:pPr>
            <a:r>
              <a:rPr lang="en-IN" sz="2400" b="1" kern="1800" dirty="0">
                <a:solidFill>
                  <a:srgbClr val="111111"/>
                </a:solidFill>
                <a:effectLst/>
                <a:latin typeface="Bahnschrift SemiBold SemiConden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Swiggy Super New Subscription Plans</a:t>
            </a:r>
            <a:endParaRPr lang="en-IN" sz="1200" dirty="0">
              <a:effectLst/>
              <a:latin typeface="Bahnschrift SemiBold SemiConden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2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2C779-9EA3-4EDA-A8E5-BDE30061FA8D}"/>
              </a:ext>
            </a:extLst>
          </p:cNvPr>
          <p:cNvGrpSpPr/>
          <p:nvPr/>
        </p:nvGrpSpPr>
        <p:grpSpPr>
          <a:xfrm>
            <a:off x="2494547" y="1684420"/>
            <a:ext cx="7202905" cy="4555959"/>
            <a:chOff x="1315453" y="1315452"/>
            <a:chExt cx="5486400" cy="320039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F3FFE23-EE2F-4CF2-A321-B81BEB8EF698}"/>
                </a:ext>
              </a:extLst>
            </p:cNvPr>
            <p:cNvSpPr/>
            <p:nvPr/>
          </p:nvSpPr>
          <p:spPr>
            <a:xfrm>
              <a:off x="1315453" y="1315452"/>
              <a:ext cx="5486400" cy="144018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F2FCF5B-9F58-481B-89FE-DD3CE890011F}"/>
                </a:ext>
              </a:extLst>
            </p:cNvPr>
            <p:cNvSpPr/>
            <p:nvPr/>
          </p:nvSpPr>
          <p:spPr>
            <a:xfrm>
              <a:off x="1480045" y="1507476"/>
              <a:ext cx="1611630" cy="1056132"/>
            </a:xfrm>
            <a:prstGeom prst="roundRect">
              <a:avLst>
                <a:gd name="adj" fmla="val 10000"/>
              </a:avLst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6000" b="-26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1D5BF79-B1B1-4C2F-A817-0960142409B4}"/>
                </a:ext>
              </a:extLst>
            </p:cNvPr>
            <p:cNvGrpSpPr/>
            <p:nvPr/>
          </p:nvGrpSpPr>
          <p:grpSpPr>
            <a:xfrm>
              <a:off x="1480045" y="2755631"/>
              <a:ext cx="1611630" cy="1760220"/>
              <a:chOff x="164592" y="1440179"/>
              <a:chExt cx="1611630" cy="1760220"/>
            </a:xfrm>
          </p:grpSpPr>
          <p:sp>
            <p:nvSpPr>
              <p:cNvPr id="14" name="Rectangle: Top Corners Rounded 13">
                <a:extLst>
                  <a:ext uri="{FF2B5EF4-FFF2-40B4-BE49-F238E27FC236}">
                    <a16:creationId xmlns:a16="http://schemas.microsoft.com/office/drawing/2014/main" id="{A07253B6-A265-4C3A-8271-DA733A1609C7}"/>
                  </a:ext>
                </a:extLst>
              </p:cNvPr>
              <p:cNvSpPr/>
              <p:nvPr/>
            </p:nvSpPr>
            <p:spPr>
              <a:xfrm rot="10800000">
                <a:off x="164592" y="1440179"/>
                <a:ext cx="1611630" cy="1760220"/>
              </a:xfrm>
              <a:prstGeom prst="round2SameRect">
                <a:avLst>
                  <a:gd name="adj1" fmla="val 10500"/>
                  <a:gd name="adj2" fmla="val 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Rectangle: Top Corners Rounded 6">
                <a:extLst>
                  <a:ext uri="{FF2B5EF4-FFF2-40B4-BE49-F238E27FC236}">
                    <a16:creationId xmlns:a16="http://schemas.microsoft.com/office/drawing/2014/main" id="{3F34BF0C-B099-44F2-AF6B-6397356F33F5}"/>
                  </a:ext>
                </a:extLst>
              </p:cNvPr>
              <p:cNvSpPr txBox="1"/>
              <p:nvPr/>
            </p:nvSpPr>
            <p:spPr>
              <a:xfrm rot="21600000">
                <a:off x="214155" y="1440179"/>
                <a:ext cx="1512504" cy="171065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t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500" kern="1200" dirty="0"/>
                  <a:t>Restaurant Food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500" dirty="0"/>
                  <a:t>Nutrition </a:t>
                </a:r>
                <a:r>
                  <a:rPr lang="en-IN" sz="1500" kern="1200" dirty="0"/>
                  <a:t>Supplements</a:t>
                </a:r>
              </a:p>
            </p:txBody>
          </p: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5C72EA8-5907-4D30-8FE6-92C5B9D89414}"/>
                </a:ext>
              </a:extLst>
            </p:cNvPr>
            <p:cNvSpPr/>
            <p:nvPr/>
          </p:nvSpPr>
          <p:spPr>
            <a:xfrm>
              <a:off x="3252838" y="1507476"/>
              <a:ext cx="1611630" cy="1056132"/>
            </a:xfrm>
            <a:prstGeom prst="roundRect">
              <a:avLst>
                <a:gd name="adj" fmla="val 10000"/>
              </a:avLst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000" b="-1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EA65265-BCBF-4A61-9D29-6F7A683B748E}"/>
                </a:ext>
              </a:extLst>
            </p:cNvPr>
            <p:cNvGrpSpPr/>
            <p:nvPr/>
          </p:nvGrpSpPr>
          <p:grpSpPr>
            <a:xfrm>
              <a:off x="3252838" y="2755631"/>
              <a:ext cx="1611630" cy="1760220"/>
              <a:chOff x="1937385" y="1440179"/>
              <a:chExt cx="1611630" cy="1760220"/>
            </a:xfrm>
          </p:grpSpPr>
          <p:sp>
            <p:nvSpPr>
              <p:cNvPr id="12" name="Rectangle: Top Corners Rounded 11">
                <a:extLst>
                  <a:ext uri="{FF2B5EF4-FFF2-40B4-BE49-F238E27FC236}">
                    <a16:creationId xmlns:a16="http://schemas.microsoft.com/office/drawing/2014/main" id="{5A8B5926-8115-4062-A732-A0DF0A7476EB}"/>
                  </a:ext>
                </a:extLst>
              </p:cNvPr>
              <p:cNvSpPr/>
              <p:nvPr/>
            </p:nvSpPr>
            <p:spPr>
              <a:xfrm rot="10800000">
                <a:off x="1937385" y="1440179"/>
                <a:ext cx="1611630" cy="1760220"/>
              </a:xfrm>
              <a:prstGeom prst="round2SameRect">
                <a:avLst>
                  <a:gd name="adj1" fmla="val 10500"/>
                  <a:gd name="adj2" fmla="val 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Rectangle: Top Corners Rounded 9">
                <a:extLst>
                  <a:ext uri="{FF2B5EF4-FFF2-40B4-BE49-F238E27FC236}">
                    <a16:creationId xmlns:a16="http://schemas.microsoft.com/office/drawing/2014/main" id="{C65F8159-C145-444C-9413-16DD64B0AACD}"/>
                  </a:ext>
                </a:extLst>
              </p:cNvPr>
              <p:cNvSpPr txBox="1"/>
              <p:nvPr/>
            </p:nvSpPr>
            <p:spPr>
              <a:xfrm>
                <a:off x="1986948" y="1440179"/>
                <a:ext cx="1512504" cy="171065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t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500" kern="1200" dirty="0"/>
                  <a:t>Restaurant Food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500" kern="1200" dirty="0"/>
                  <a:t>Pickup and Drop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500" dirty="0"/>
                  <a:t>Meat and </a:t>
                </a:r>
                <a:r>
                  <a:rPr lang="en-IN" sz="1500" dirty="0" err="1"/>
                  <a:t>SeaFood</a:t>
                </a:r>
                <a:endParaRPr lang="en-IN" sz="1500" dirty="0"/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500" kern="1200" dirty="0"/>
                  <a:t>Buy form Store: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500" dirty="0"/>
                  <a:t>Medicines, Groceries,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500" kern="1200" dirty="0"/>
                  <a:t>Homemade Food</a:t>
                </a: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A32AC31-7685-4BDE-A312-B5EFB4546993}"/>
                </a:ext>
              </a:extLst>
            </p:cNvPr>
            <p:cNvSpPr/>
            <p:nvPr/>
          </p:nvSpPr>
          <p:spPr>
            <a:xfrm>
              <a:off x="5025631" y="1507476"/>
              <a:ext cx="1611630" cy="1056132"/>
            </a:xfrm>
            <a:prstGeom prst="roundRect">
              <a:avLst>
                <a:gd name="adj" fmla="val 10000"/>
              </a:avLst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6000" b="-26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18005A-3A46-4D02-9ABB-912EFBD8FA0B}"/>
                </a:ext>
              </a:extLst>
            </p:cNvPr>
            <p:cNvGrpSpPr/>
            <p:nvPr/>
          </p:nvGrpSpPr>
          <p:grpSpPr>
            <a:xfrm>
              <a:off x="5025631" y="2755631"/>
              <a:ext cx="1611630" cy="1760220"/>
              <a:chOff x="3710178" y="1440179"/>
              <a:chExt cx="1611630" cy="1760220"/>
            </a:xfrm>
          </p:grpSpPr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3696C88F-714A-4DDA-94F3-C21B6E90ABBE}"/>
                  </a:ext>
                </a:extLst>
              </p:cNvPr>
              <p:cNvSpPr/>
              <p:nvPr/>
            </p:nvSpPr>
            <p:spPr>
              <a:xfrm rot="10800000">
                <a:off x="3710178" y="1440179"/>
                <a:ext cx="1611630" cy="1760220"/>
              </a:xfrm>
              <a:prstGeom prst="round2SameRect">
                <a:avLst>
                  <a:gd name="adj1" fmla="val 10500"/>
                  <a:gd name="adj2" fmla="val 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: Top Corners Rounded 12">
                <a:extLst>
                  <a:ext uri="{FF2B5EF4-FFF2-40B4-BE49-F238E27FC236}">
                    <a16:creationId xmlns:a16="http://schemas.microsoft.com/office/drawing/2014/main" id="{1CA02573-4821-4196-9374-07F0414CA460}"/>
                  </a:ext>
                </a:extLst>
              </p:cNvPr>
              <p:cNvSpPr txBox="1"/>
              <p:nvPr/>
            </p:nvSpPr>
            <p:spPr>
              <a:xfrm rot="21600000">
                <a:off x="3759741" y="1440179"/>
                <a:ext cx="1512504" cy="171065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t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500" kern="1200" dirty="0"/>
                  <a:t>Restaurant Food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500" kern="1200" dirty="0"/>
                  <a:t>Packages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500" kern="1200" dirty="0"/>
                  <a:t>Pet Foods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500" dirty="0"/>
                  <a:t>Meat and </a:t>
                </a:r>
                <a:r>
                  <a:rPr lang="en-IN" sz="1500" dirty="0" err="1"/>
                  <a:t>SeaFood</a:t>
                </a:r>
                <a:endParaRPr lang="en-IN" sz="1500" kern="1200" dirty="0"/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500" kern="1200" dirty="0"/>
                  <a:t>Gifts and Lifestyles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337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17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 SemiBold SemiConden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Ruthik Kale</dc:creator>
  <cp:lastModifiedBy>Ruthik Kale</cp:lastModifiedBy>
  <cp:revision>3</cp:revision>
  <dcterms:created xsi:type="dcterms:W3CDTF">2021-06-23T00:44:59Z</dcterms:created>
  <dcterms:modified xsi:type="dcterms:W3CDTF">2021-06-23T08:41:49Z</dcterms:modified>
</cp:coreProperties>
</file>