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8"/>
  </p:handoutMasterIdLst>
  <p:sldIdLst>
    <p:sldId id="375" r:id="rId2"/>
    <p:sldId id="305" r:id="rId3"/>
    <p:sldId id="408" r:id="rId4"/>
    <p:sldId id="409" r:id="rId5"/>
    <p:sldId id="407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80" d="100"/>
          <a:sy n="80" d="100"/>
        </p:scale>
        <p:origin x="58" y="197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noProof="0" smtClean="0"/>
              <a:t>6/17/2021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1658836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1658836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1658836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871764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877206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877206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0891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668" r:id="rId34"/>
    <p:sldLayoutId id="2147483700" r:id="rId35"/>
    <p:sldLayoutId id="2147483699" r:id="rId36"/>
    <p:sldLayoutId id="2147483701" r:id="rId37"/>
    <p:sldLayoutId id="2147483702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067644" y="0"/>
            <a:ext cx="11057681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5125" y="3909590"/>
            <a:ext cx="4912801" cy="2387600"/>
          </a:xfrm>
        </p:spPr>
        <p:txBody>
          <a:bodyPr/>
          <a:lstStyle/>
          <a:p>
            <a:r>
              <a:rPr lang="en-US" dirty="0" err="1">
                <a:latin typeface="Eras Medium ITC" panose="020B0602030504020804" pitchFamily="34" charset="0"/>
              </a:rPr>
              <a:t>Swiggy</a:t>
            </a:r>
            <a:r>
              <a:rPr lang="en-US" dirty="0">
                <a:latin typeface="Eras Medium ITC" panose="020B0602030504020804" pitchFamily="34" charset="0"/>
              </a:rPr>
              <a:t> Mumbai (EDA)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E85DF1-068C-46D9-8B79-2EFC4E044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9"/>
          <a:stretch/>
        </p:blipFill>
        <p:spPr>
          <a:xfrm>
            <a:off x="7062055" y="441241"/>
            <a:ext cx="4699635" cy="57690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3" y="1507066"/>
            <a:ext cx="4973502" cy="48492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Data available for 42 Locations in Mumbai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11987 Restaurants listed.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mention top 10 locations having great protentional to carry out our expansion.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also mention bottom 10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A2AEEE-F623-40C4-ADD6-10EF0A571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1" t="12815" b="10939"/>
          <a:stretch/>
        </p:blipFill>
        <p:spPr>
          <a:xfrm>
            <a:off x="4985035" y="177553"/>
            <a:ext cx="7206965" cy="6340802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50049BC-0AE3-4245-AB84-C8A3C0485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74304"/>
              </p:ext>
            </p:extLst>
          </p:nvPr>
        </p:nvGraphicFramePr>
        <p:xfrm>
          <a:off x="323850" y="500460"/>
          <a:ext cx="4505325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61">
                  <a:extLst>
                    <a:ext uri="{9D8B030D-6E8A-4147-A177-3AD203B41FA5}">
                      <a16:colId xmlns:a16="http://schemas.microsoft.com/office/drawing/2014/main" val="4084744381"/>
                    </a:ext>
                  </a:extLst>
                </a:gridCol>
                <a:gridCol w="2254064">
                  <a:extLst>
                    <a:ext uri="{9D8B030D-6E8A-4147-A177-3AD203B41FA5}">
                      <a16:colId xmlns:a16="http://schemas.microsoft.com/office/drawing/2014/main" val="2043454467"/>
                    </a:ext>
                  </a:extLst>
                </a:gridCol>
              </a:tblGrid>
              <a:tr h="297432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Eras Medium ITC" panose="020B0602030504020804" pitchFamily="34" charset="0"/>
                        </a:rPr>
                        <a:t>LOCATIONS “42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915307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Cbd</a:t>
                      </a:r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 Belapur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Kamothe</a:t>
                      </a:r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44964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Kharghar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Kurla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19884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Marol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Lower Parel </a:t>
                      </a:r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Worli</a:t>
                      </a:r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31680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Thane </a:t>
                      </a:r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Panchpakhadi</a:t>
                      </a:r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Mahalaxmi Malabar Hill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49799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Vashi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Mahim Dadar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61145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Airoli</a:t>
                      </a:r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Malad</a:t>
                      </a:r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 Kan East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92770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Andheri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Malad</a:t>
                      </a:r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 Kan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37297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Andheri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Matunga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81157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Bandra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Mira Road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17669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Bhandup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Nerul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174667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Bhayandar</a:t>
                      </a:r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Panvel</a:t>
                      </a:r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68846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Borivali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Parel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28758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Byculla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Powai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95225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Chembur</a:t>
                      </a:r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Santacruz East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88690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Chowpatty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Bandra East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03808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Dahisar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Sion Bhakti 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80280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Dombivli</a:t>
                      </a:r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Thane Hiranandani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84553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Coloba</a:t>
                      </a:r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Thane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82926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Ghatkopar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Vasai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49496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Jog </a:t>
                      </a:r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Gor</a:t>
                      </a:r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Vile </a:t>
                      </a:r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Parle</a:t>
                      </a:r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546534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Jog </a:t>
                      </a:r>
                      <a:r>
                        <a:rPr lang="en-IN" sz="1100" dirty="0" err="1">
                          <a:latin typeface="Eras Medium ITC" panose="020B0602030504020804" pitchFamily="34" charset="0"/>
                        </a:rPr>
                        <a:t>Gor</a:t>
                      </a:r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Virar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06817"/>
                  </a:ext>
                </a:extLst>
              </a:tr>
              <a:tr h="258828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Eras Medium ITC" panose="020B0602030504020804" pitchFamily="34" charset="0"/>
                        </a:rPr>
                        <a:t>Juhu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2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16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C70F8A3-9B71-42E1-B32D-91C825D5B7E9}"/>
              </a:ext>
            </a:extLst>
          </p:cNvPr>
          <p:cNvGrpSpPr/>
          <p:nvPr/>
        </p:nvGrpSpPr>
        <p:grpSpPr>
          <a:xfrm>
            <a:off x="6943725" y="381000"/>
            <a:ext cx="5076825" cy="6019800"/>
            <a:chOff x="7503033" y="269523"/>
            <a:chExt cx="4212717" cy="522640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F487FE2-208C-461E-A7E4-D0680A75A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3033" y="269523"/>
              <a:ext cx="4212717" cy="5226402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E2DF68D-6664-40C9-99EE-62720BC08603}"/>
                </a:ext>
              </a:extLst>
            </p:cNvPr>
            <p:cNvGrpSpPr/>
            <p:nvPr/>
          </p:nvGrpSpPr>
          <p:grpSpPr>
            <a:xfrm>
              <a:off x="7981044" y="1635612"/>
              <a:ext cx="1458894" cy="1800566"/>
              <a:chOff x="7981044" y="1635612"/>
              <a:chExt cx="1458894" cy="1800566"/>
            </a:xfrm>
          </p:grpSpPr>
          <p:pic>
            <p:nvPicPr>
              <p:cNvPr id="13" name="Graphic 12" descr="Marker">
                <a:extLst>
                  <a:ext uri="{FF2B5EF4-FFF2-40B4-BE49-F238E27FC236}">
                    <a16:creationId xmlns:a16="http://schemas.microsoft.com/office/drawing/2014/main" id="{B0B182FA-0CE4-4537-982B-0EA176A76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07864" y="2521437"/>
                <a:ext cx="532074" cy="532074"/>
              </a:xfrm>
              <a:prstGeom prst="rect">
                <a:avLst/>
              </a:prstGeom>
            </p:spPr>
          </p:pic>
          <p:pic>
            <p:nvPicPr>
              <p:cNvPr id="16" name="Graphic 15" descr="Marker">
                <a:extLst>
                  <a:ext uri="{FF2B5EF4-FFF2-40B4-BE49-F238E27FC236}">
                    <a16:creationId xmlns:a16="http://schemas.microsoft.com/office/drawing/2014/main" id="{1B86961C-3FF2-48A8-AC4C-5E152784E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49301" y="1635612"/>
                <a:ext cx="532074" cy="532074"/>
              </a:xfrm>
              <a:prstGeom prst="rect">
                <a:avLst/>
              </a:prstGeom>
            </p:spPr>
          </p:pic>
          <p:pic>
            <p:nvPicPr>
              <p:cNvPr id="17" name="Graphic 16" descr="Marker">
                <a:extLst>
                  <a:ext uri="{FF2B5EF4-FFF2-40B4-BE49-F238E27FC236}">
                    <a16:creationId xmlns:a16="http://schemas.microsoft.com/office/drawing/2014/main" id="{AC0E1DC7-0EDE-4427-AAA1-E63EC7F41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490753" y="1812488"/>
                <a:ext cx="532074" cy="532074"/>
              </a:xfrm>
              <a:prstGeom prst="rect">
                <a:avLst/>
              </a:prstGeom>
            </p:spPr>
          </p:pic>
          <p:pic>
            <p:nvPicPr>
              <p:cNvPr id="18" name="Graphic 17" descr="Marker">
                <a:extLst>
                  <a:ext uri="{FF2B5EF4-FFF2-40B4-BE49-F238E27FC236}">
                    <a16:creationId xmlns:a16="http://schemas.microsoft.com/office/drawing/2014/main" id="{6E2D7D5A-AE01-4E38-9184-F9EE8D028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3264" y="2856819"/>
                <a:ext cx="532074" cy="532074"/>
              </a:xfrm>
              <a:prstGeom prst="rect">
                <a:avLst/>
              </a:prstGeom>
            </p:spPr>
          </p:pic>
          <p:pic>
            <p:nvPicPr>
              <p:cNvPr id="19" name="Graphic 18" descr="Marker">
                <a:extLst>
                  <a:ext uri="{FF2B5EF4-FFF2-40B4-BE49-F238E27FC236}">
                    <a16:creationId xmlns:a16="http://schemas.microsoft.com/office/drawing/2014/main" id="{2761A89B-044C-47DB-9C13-FDE51CF9E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81044" y="1786600"/>
                <a:ext cx="532074" cy="532074"/>
              </a:xfrm>
              <a:prstGeom prst="rect">
                <a:avLst/>
              </a:prstGeom>
            </p:spPr>
          </p:pic>
          <p:pic>
            <p:nvPicPr>
              <p:cNvPr id="20" name="Graphic 19" descr="Marker">
                <a:extLst>
                  <a:ext uri="{FF2B5EF4-FFF2-40B4-BE49-F238E27FC236}">
                    <a16:creationId xmlns:a16="http://schemas.microsoft.com/office/drawing/2014/main" id="{F9A7D041-AAD9-40EF-B363-02C12AE540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88255" y="1917177"/>
                <a:ext cx="532074" cy="532074"/>
              </a:xfrm>
              <a:prstGeom prst="rect">
                <a:avLst/>
              </a:prstGeom>
            </p:spPr>
          </p:pic>
          <p:pic>
            <p:nvPicPr>
              <p:cNvPr id="21" name="Graphic 20" descr="Marker">
                <a:extLst>
                  <a:ext uri="{FF2B5EF4-FFF2-40B4-BE49-F238E27FC236}">
                    <a16:creationId xmlns:a16="http://schemas.microsoft.com/office/drawing/2014/main" id="{BDA9ACCA-F9F7-42D9-A1F4-ED343AE7E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81044" y="2220056"/>
                <a:ext cx="532074" cy="532074"/>
              </a:xfrm>
              <a:prstGeom prst="rect">
                <a:avLst/>
              </a:prstGeom>
            </p:spPr>
          </p:pic>
          <p:pic>
            <p:nvPicPr>
              <p:cNvPr id="22" name="Graphic 21" descr="Marker">
                <a:extLst>
                  <a:ext uri="{FF2B5EF4-FFF2-40B4-BE49-F238E27FC236}">
                    <a16:creationId xmlns:a16="http://schemas.microsoft.com/office/drawing/2014/main" id="{475F4BD5-C92A-4845-9B39-CFEF88769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101492" y="1812488"/>
                <a:ext cx="532074" cy="532074"/>
              </a:xfrm>
              <a:prstGeom prst="rect">
                <a:avLst/>
              </a:prstGeom>
            </p:spPr>
          </p:pic>
          <p:pic>
            <p:nvPicPr>
              <p:cNvPr id="23" name="Graphic 22" descr="Marker">
                <a:extLst>
                  <a:ext uri="{FF2B5EF4-FFF2-40B4-BE49-F238E27FC236}">
                    <a16:creationId xmlns:a16="http://schemas.microsoft.com/office/drawing/2014/main" id="{45B0987F-7663-4D7F-B1B6-5300D4343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13053" y="2637150"/>
                <a:ext cx="532074" cy="532074"/>
              </a:xfrm>
              <a:prstGeom prst="rect">
                <a:avLst/>
              </a:prstGeom>
            </p:spPr>
          </p:pic>
          <p:pic>
            <p:nvPicPr>
              <p:cNvPr id="24" name="Graphic 23" descr="Marker">
                <a:extLst>
                  <a:ext uri="{FF2B5EF4-FFF2-40B4-BE49-F238E27FC236}">
                    <a16:creationId xmlns:a16="http://schemas.microsoft.com/office/drawing/2014/main" id="{9942EF8B-B1EE-4180-B44C-D9F67374E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8013" y="2904104"/>
                <a:ext cx="532074" cy="532074"/>
              </a:xfrm>
              <a:prstGeom prst="rect">
                <a:avLst/>
              </a:prstGeom>
            </p:spPr>
          </p:pic>
        </p:grpSp>
      </p:grp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C3F82FC-4F33-42FE-9E65-CB4967C32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04099"/>
              </p:ext>
            </p:extLst>
          </p:nvPr>
        </p:nvGraphicFramePr>
        <p:xfrm>
          <a:off x="1318208" y="1340528"/>
          <a:ext cx="5150036" cy="522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18">
                  <a:extLst>
                    <a:ext uri="{9D8B030D-6E8A-4147-A177-3AD203B41FA5}">
                      <a16:colId xmlns:a16="http://schemas.microsoft.com/office/drawing/2014/main" val="1538520595"/>
                    </a:ext>
                  </a:extLst>
                </a:gridCol>
                <a:gridCol w="2575018">
                  <a:extLst>
                    <a:ext uri="{9D8B030D-6E8A-4147-A177-3AD203B41FA5}">
                      <a16:colId xmlns:a16="http://schemas.microsoft.com/office/drawing/2014/main" val="322440002"/>
                    </a:ext>
                  </a:extLst>
                </a:gridCol>
              </a:tblGrid>
              <a:tr h="72445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Eras Medium ITC" panose="020B0602030504020804" pitchFamily="34" charset="0"/>
                        </a:rPr>
                        <a:t>Locality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Eras Medium ITC" panose="020B0602030504020804" pitchFamily="34" charset="0"/>
                        </a:rPr>
                        <a:t>Number of Restaurants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06781866"/>
                  </a:ext>
                </a:extLst>
              </a:tr>
              <a:tr h="419722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Vashi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480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6916863"/>
                  </a:ext>
                </a:extLst>
              </a:tr>
              <a:tr h="419722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Powai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480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11039129"/>
                  </a:ext>
                </a:extLst>
              </a:tr>
              <a:tr h="419722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Eras Medium ITC" panose="020B0602030504020804" pitchFamily="34" charset="0"/>
                        </a:rPr>
                        <a:t>Chembur</a:t>
                      </a:r>
                      <a:endParaRPr lang="en-IN" dirty="0">
                        <a:latin typeface="Eras Medium ITC" panose="020B06020305040208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480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25867335"/>
                  </a:ext>
                </a:extLst>
              </a:tr>
              <a:tr h="724452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Eras Medium ITC" panose="020B0602030504020804" pitchFamily="34" charset="0"/>
                        </a:rPr>
                        <a:t>Malad</a:t>
                      </a:r>
                      <a:r>
                        <a:rPr lang="en-IN" dirty="0">
                          <a:latin typeface="Eras Medium ITC" panose="020B0602030504020804" pitchFamily="34" charset="0"/>
                        </a:rPr>
                        <a:t> Kandivali West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480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6883948"/>
                  </a:ext>
                </a:extLst>
              </a:tr>
              <a:tr h="419722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Andheri West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480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03193302"/>
                  </a:ext>
                </a:extLst>
              </a:tr>
              <a:tr h="419722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Borivali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480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66843251"/>
                  </a:ext>
                </a:extLst>
              </a:tr>
              <a:tr h="419722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Bandra West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480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93820723"/>
                  </a:ext>
                </a:extLst>
              </a:tr>
              <a:tr h="419722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Thane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480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178309"/>
                  </a:ext>
                </a:extLst>
              </a:tr>
              <a:tr h="419722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Andheri East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454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08458276"/>
                  </a:ext>
                </a:extLst>
              </a:tr>
              <a:tr h="419722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Lower Parel </a:t>
                      </a:r>
                      <a:r>
                        <a:rPr lang="en-IN" dirty="0" err="1">
                          <a:latin typeface="Eras Medium ITC" panose="020B0602030504020804" pitchFamily="34" charset="0"/>
                        </a:rPr>
                        <a:t>Waroli</a:t>
                      </a:r>
                      <a:endParaRPr lang="en-IN" dirty="0">
                        <a:latin typeface="Eras Medium ITC" panose="020B06020305040208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394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44080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F25B7A-F211-4BE2-928D-481F43509452}"/>
              </a:ext>
            </a:extLst>
          </p:cNvPr>
          <p:cNvSpPr txBox="1"/>
          <p:nvPr/>
        </p:nvSpPr>
        <p:spPr>
          <a:xfrm>
            <a:off x="2312076" y="791412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Eras Medium ITC" panose="020B0602030504020804" pitchFamily="34" charset="0"/>
              </a:rPr>
              <a:t>TOP “10 LOCATIONS</a:t>
            </a:r>
          </a:p>
        </p:txBody>
      </p:sp>
    </p:spTree>
    <p:extLst>
      <p:ext uri="{BB962C8B-B14F-4D97-AF65-F5344CB8AC3E}">
        <p14:creationId xmlns:p14="http://schemas.microsoft.com/office/powerpoint/2010/main" val="279238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AEFC40-D81A-42F5-AFC2-805EC4190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16455"/>
              </p:ext>
            </p:extLst>
          </p:nvPr>
        </p:nvGraphicFramePr>
        <p:xfrm>
          <a:off x="6858000" y="1349408"/>
          <a:ext cx="4984812" cy="520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794">
                  <a:extLst>
                    <a:ext uri="{9D8B030D-6E8A-4147-A177-3AD203B41FA5}">
                      <a16:colId xmlns:a16="http://schemas.microsoft.com/office/drawing/2014/main" val="1843209577"/>
                    </a:ext>
                  </a:extLst>
                </a:gridCol>
                <a:gridCol w="2575018">
                  <a:extLst>
                    <a:ext uri="{9D8B030D-6E8A-4147-A177-3AD203B41FA5}">
                      <a16:colId xmlns:a16="http://schemas.microsoft.com/office/drawing/2014/main" val="4199561265"/>
                    </a:ext>
                  </a:extLst>
                </a:gridCol>
              </a:tblGrid>
              <a:tr h="67557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Eras Medium ITC" panose="020B0602030504020804" pitchFamily="34" charset="0"/>
                        </a:rPr>
                        <a:t>Locality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Eras Medium ITC" panose="020B0602030504020804" pitchFamily="34" charset="0"/>
                        </a:rPr>
                        <a:t>Number of Restaurants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29409772"/>
                  </a:ext>
                </a:extLst>
              </a:tr>
              <a:tr h="428611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Sion Bhakti Park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72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67418100"/>
                  </a:ext>
                </a:extLst>
              </a:tr>
              <a:tr h="428611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CBD Belapur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93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22780142"/>
                  </a:ext>
                </a:extLst>
              </a:tr>
              <a:tr h="428611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Eras Medium ITC" panose="020B0602030504020804" pitchFamily="34" charset="0"/>
                        </a:rPr>
                        <a:t>Bhayandar</a:t>
                      </a:r>
                      <a:endParaRPr lang="en-IN" dirty="0">
                        <a:latin typeface="Eras Medium ITC" panose="020B06020305040208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130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4230773"/>
                  </a:ext>
                </a:extLst>
              </a:tr>
              <a:tr h="675572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Mahalaxmi Malabar Hill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137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21211714"/>
                  </a:ext>
                </a:extLst>
              </a:tr>
              <a:tr h="428611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Eras Medium ITC" panose="020B0602030504020804" pitchFamily="34" charset="0"/>
                        </a:rPr>
                        <a:t>Kamothe</a:t>
                      </a:r>
                      <a:endParaRPr lang="en-IN" dirty="0">
                        <a:latin typeface="Eras Medium ITC" panose="020B06020305040208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138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46798458"/>
                  </a:ext>
                </a:extLst>
              </a:tr>
              <a:tr h="428611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Dahisar East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141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68462130"/>
                  </a:ext>
                </a:extLst>
              </a:tr>
              <a:tr h="428611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Bhandup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148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42436598"/>
                  </a:ext>
                </a:extLst>
              </a:tr>
              <a:tr h="428611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Parel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154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3163452"/>
                  </a:ext>
                </a:extLst>
              </a:tr>
              <a:tr h="428611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Virar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159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55356229"/>
                  </a:ext>
                </a:extLst>
              </a:tr>
              <a:tr h="428611"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Juhu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Eras Medium ITC" panose="020B0602030504020804" pitchFamily="34" charset="0"/>
                        </a:rPr>
                        <a:t>187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FF3300">
                            <a:tint val="66000"/>
                            <a:satMod val="160000"/>
                          </a:srgbClr>
                        </a:gs>
                        <a:gs pos="50000">
                          <a:srgbClr val="FF3300">
                            <a:tint val="44500"/>
                            <a:satMod val="160000"/>
                          </a:srgbClr>
                        </a:gs>
                        <a:gs pos="100000">
                          <a:srgbClr val="FF33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890054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6A55AB4-662F-4B47-91BE-EF199F0DB717}"/>
              </a:ext>
            </a:extLst>
          </p:cNvPr>
          <p:cNvSpPr txBox="1"/>
          <p:nvPr/>
        </p:nvSpPr>
        <p:spPr>
          <a:xfrm>
            <a:off x="7762844" y="8624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Eras Medium ITC" panose="020B0602030504020804" pitchFamily="34" charset="0"/>
              </a:rPr>
              <a:t>BOTTOM “10 LOCATIONS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139361-FC6F-4B2C-9D3A-CE694D18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06" y="373769"/>
            <a:ext cx="4984812" cy="618428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34EFA4C-EB13-4E6B-995E-1D58576923F3}"/>
              </a:ext>
            </a:extLst>
          </p:cNvPr>
          <p:cNvGrpSpPr/>
          <p:nvPr/>
        </p:nvGrpSpPr>
        <p:grpSpPr>
          <a:xfrm>
            <a:off x="1841624" y="513048"/>
            <a:ext cx="2461945" cy="3908729"/>
            <a:chOff x="1841624" y="513048"/>
            <a:chExt cx="2461945" cy="3908729"/>
          </a:xfrm>
        </p:grpSpPr>
        <p:pic>
          <p:nvPicPr>
            <p:cNvPr id="12" name="Graphic 11" descr="Marker">
              <a:extLst>
                <a:ext uri="{FF2B5EF4-FFF2-40B4-BE49-F238E27FC236}">
                  <a16:creationId xmlns:a16="http://schemas.microsoft.com/office/drawing/2014/main" id="{E0CD996B-6D0D-4D90-9DF3-59B0B72CF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02339" y="3554760"/>
              <a:ext cx="641213" cy="612846"/>
            </a:xfrm>
            <a:prstGeom prst="rect">
              <a:avLst/>
            </a:prstGeom>
          </p:spPr>
        </p:pic>
        <p:pic>
          <p:nvPicPr>
            <p:cNvPr id="13" name="Graphic 12" descr="Marker">
              <a:extLst>
                <a:ext uri="{FF2B5EF4-FFF2-40B4-BE49-F238E27FC236}">
                  <a16:creationId xmlns:a16="http://schemas.microsoft.com/office/drawing/2014/main" id="{998C8496-1EE9-4616-A37C-9E08E618E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50" y="3399235"/>
              <a:ext cx="641213" cy="612846"/>
            </a:xfrm>
            <a:prstGeom prst="rect">
              <a:avLst/>
            </a:prstGeom>
          </p:spPr>
        </p:pic>
        <p:pic>
          <p:nvPicPr>
            <p:cNvPr id="14" name="Graphic 13" descr="Marker">
              <a:extLst>
                <a:ext uri="{FF2B5EF4-FFF2-40B4-BE49-F238E27FC236}">
                  <a16:creationId xmlns:a16="http://schemas.microsoft.com/office/drawing/2014/main" id="{827A0DA1-556A-41FE-A166-4B2FBF3B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02339" y="1577251"/>
              <a:ext cx="641213" cy="612846"/>
            </a:xfrm>
            <a:prstGeom prst="rect">
              <a:avLst/>
            </a:prstGeom>
          </p:spPr>
        </p:pic>
        <p:pic>
          <p:nvPicPr>
            <p:cNvPr id="15" name="Graphic 14" descr="Marker">
              <a:extLst>
                <a:ext uri="{FF2B5EF4-FFF2-40B4-BE49-F238E27FC236}">
                  <a16:creationId xmlns:a16="http://schemas.microsoft.com/office/drawing/2014/main" id="{A6265C7E-9946-4662-80EB-2A2E06BB0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1624" y="3705658"/>
              <a:ext cx="641213" cy="612846"/>
            </a:xfrm>
            <a:prstGeom prst="rect">
              <a:avLst/>
            </a:prstGeom>
          </p:spPr>
        </p:pic>
        <p:pic>
          <p:nvPicPr>
            <p:cNvPr id="16" name="Graphic 15" descr="Marker">
              <a:extLst>
                <a:ext uri="{FF2B5EF4-FFF2-40B4-BE49-F238E27FC236}">
                  <a16:creationId xmlns:a16="http://schemas.microsoft.com/office/drawing/2014/main" id="{8151A838-DA9F-4605-B943-87F60142A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2356" y="3554760"/>
              <a:ext cx="641213" cy="612846"/>
            </a:xfrm>
            <a:prstGeom prst="rect">
              <a:avLst/>
            </a:prstGeom>
          </p:spPr>
        </p:pic>
        <p:pic>
          <p:nvPicPr>
            <p:cNvPr id="17" name="Graphic 16" descr="Marker">
              <a:extLst>
                <a:ext uri="{FF2B5EF4-FFF2-40B4-BE49-F238E27FC236}">
                  <a16:creationId xmlns:a16="http://schemas.microsoft.com/office/drawing/2014/main" id="{B96F1AC2-A8F5-4926-865D-359CD432D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1680" y="1920071"/>
              <a:ext cx="641213" cy="612846"/>
            </a:xfrm>
            <a:prstGeom prst="rect">
              <a:avLst/>
            </a:prstGeom>
          </p:spPr>
        </p:pic>
        <p:pic>
          <p:nvPicPr>
            <p:cNvPr id="18" name="Graphic 17" descr="Marker">
              <a:extLst>
                <a:ext uri="{FF2B5EF4-FFF2-40B4-BE49-F238E27FC236}">
                  <a16:creationId xmlns:a16="http://schemas.microsoft.com/office/drawing/2014/main" id="{F63EB5E1-F64D-4C8A-B474-065CB44A3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83012" y="2663754"/>
              <a:ext cx="641213" cy="612846"/>
            </a:xfrm>
            <a:prstGeom prst="rect">
              <a:avLst/>
            </a:prstGeom>
          </p:spPr>
        </p:pic>
        <p:pic>
          <p:nvPicPr>
            <p:cNvPr id="19" name="Graphic 18" descr="Marker">
              <a:extLst>
                <a:ext uri="{FF2B5EF4-FFF2-40B4-BE49-F238E27FC236}">
                  <a16:creationId xmlns:a16="http://schemas.microsoft.com/office/drawing/2014/main" id="{168BBED5-8857-44D1-AB31-3FEB038AA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1506" y="3808931"/>
              <a:ext cx="641213" cy="612846"/>
            </a:xfrm>
            <a:prstGeom prst="rect">
              <a:avLst/>
            </a:prstGeom>
          </p:spPr>
        </p:pic>
        <p:pic>
          <p:nvPicPr>
            <p:cNvPr id="20" name="Graphic 19" descr="Marker">
              <a:extLst>
                <a:ext uri="{FF2B5EF4-FFF2-40B4-BE49-F238E27FC236}">
                  <a16:creationId xmlns:a16="http://schemas.microsoft.com/office/drawing/2014/main" id="{22E9FFFB-FAA3-41F4-B394-0F1738EC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61073" y="513048"/>
              <a:ext cx="641213" cy="612846"/>
            </a:xfrm>
            <a:prstGeom prst="rect">
              <a:avLst/>
            </a:prstGeom>
          </p:spPr>
        </p:pic>
        <p:pic>
          <p:nvPicPr>
            <p:cNvPr id="21" name="Graphic 20" descr="Marker">
              <a:extLst>
                <a:ext uri="{FF2B5EF4-FFF2-40B4-BE49-F238E27FC236}">
                  <a16:creationId xmlns:a16="http://schemas.microsoft.com/office/drawing/2014/main" id="{EBFCB50C-5B83-4ABD-8C99-BA6CD78C2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61072" y="2762317"/>
              <a:ext cx="641213" cy="612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28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988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114</TotalTime>
  <Words>186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Eras Medium ITC</vt:lpstr>
      <vt:lpstr>Sagona ExtraLight</vt:lpstr>
      <vt:lpstr>Speak Pro</vt:lpstr>
      <vt:lpstr>Office Theme</vt:lpstr>
      <vt:lpstr>Swiggy Mumbai (EDA)</vt:lpstr>
      <vt:lpstr>Content slide</vt:lpstr>
      <vt:lpstr>PowerPoint Presentation</vt:lpstr>
      <vt:lpstr>PowerPoint Presentation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Gaurav</dc:creator>
  <cp:lastModifiedBy>Gaurav</cp:lastModifiedBy>
  <cp:revision>14</cp:revision>
  <dcterms:created xsi:type="dcterms:W3CDTF">2021-06-17T10:40:57Z</dcterms:created>
  <dcterms:modified xsi:type="dcterms:W3CDTF">2021-06-17T12:35:39Z</dcterms:modified>
</cp:coreProperties>
</file>