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1"/>
  </p:notesMasterIdLst>
  <p:sldIdLst>
    <p:sldId id="295" r:id="rId2"/>
    <p:sldId id="298" r:id="rId3"/>
    <p:sldId id="299" r:id="rId4"/>
    <p:sldId id="300" r:id="rId5"/>
    <p:sldId id="301" r:id="rId6"/>
    <p:sldId id="303" r:id="rId7"/>
    <p:sldId id="304" r:id="rId8"/>
    <p:sldId id="302" r:id="rId9"/>
    <p:sldId id="257" r:id="rId10"/>
    <p:sldId id="296" r:id="rId11"/>
    <p:sldId id="258" r:id="rId12"/>
    <p:sldId id="256" r:id="rId13"/>
    <p:sldId id="297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tamaran" panose="020B0604020202020204" charset="0"/>
      <p:regular r:id="rId56"/>
      <p:bold r:id="rId57"/>
    </p:embeddedFont>
    <p:embeddedFont>
      <p:font typeface="Catamaran Thin" panose="020B0604020202020204" charset="0"/>
      <p:regular r:id="rId58"/>
      <p:bold r:id="rId59"/>
    </p:embeddedFont>
    <p:embeddedFont>
      <p:font typeface="Montserra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0166-5B4E-491F-856E-6F6B59474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ED014-5506-48E7-8C39-45D6DC879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7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B80F-825E-40A1-A9E0-BBCD6C86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B28F-A506-4022-A972-394C43307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386B6-9A5E-4AF3-9AEE-E9AA6C53674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FB399-FB95-45DA-B547-C4D7B88A4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498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l="13256" t="14942" r="13256" b="393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B0114-731D-4C54-8022-4D83FB5C5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280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CE9C-047E-4EE3-91C5-338A544B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EC4B3-C313-47F7-A395-00341065C8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AE1CECC-0CA7-4D05-BAF3-31EA763E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" t="10784" r="4514" b="11272"/>
          <a:stretch/>
        </p:blipFill>
        <p:spPr>
          <a:xfrm>
            <a:off x="326063" y="1981317"/>
            <a:ext cx="5804843" cy="2565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ABA7962-8A25-467C-A72F-859F42028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8" t="11129" r="9093" b="16543"/>
          <a:stretch/>
        </p:blipFill>
        <p:spPr>
          <a:xfrm>
            <a:off x="4036315" y="368634"/>
            <a:ext cx="4781622" cy="21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4303909" y="1851982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 idx="4294967295"/>
          </p:nvPr>
        </p:nvSpPr>
        <p:spPr>
          <a:xfrm>
            <a:off x="2765775" y="3768800"/>
            <a:ext cx="3612600" cy="109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1" name="Google Shape;341;p24"/>
          <p:cNvGraphicFramePr/>
          <p:nvPr/>
        </p:nvGraphicFramePr>
        <p:xfrm>
          <a:off x="855300" y="1765581"/>
          <a:ext cx="5764800" cy="26814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4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algn="bl" rotWithShape="0">
              <a:schemeClr val="accen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566750" y="26025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009875" y="1778275"/>
            <a:ext cx="713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4294967295"/>
          </p:nvPr>
        </p:nvSpPr>
        <p:spPr>
          <a:xfrm>
            <a:off x="712350" y="471462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357" name="Google Shape;357;p25"/>
          <p:cNvSpPr/>
          <p:nvPr/>
        </p:nvSpPr>
        <p:spPr>
          <a:xfrm>
            <a:off x="1134324" y="20811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2796624" y="372934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3873299" y="18786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4611299" y="399179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718074" y="238032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78499" y="40355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89,526,124$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100%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185,244 users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440" name="Google Shape;440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4000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3000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2000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1000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4455156" y="4860977"/>
            <a:ext cx="233683" cy="171336"/>
            <a:chOff x="3936375" y="3703750"/>
            <a:chExt cx="453050" cy="332175"/>
          </a:xfrm>
        </p:grpSpPr>
        <p:sp>
          <p:nvSpPr>
            <p:cNvPr id="459" name="Google Shape;459;p3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61B4-4813-4225-930B-230D480D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289D-0965-4237-8B3D-916DAF154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643492-00A8-4376-93EA-084C06808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7" t="8944" r="4018" b="13156"/>
          <a:stretch/>
        </p:blipFill>
        <p:spPr>
          <a:xfrm>
            <a:off x="0" y="1734744"/>
            <a:ext cx="5812466" cy="2374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026C80-8353-4055-81DF-B4944BDE0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1" t="9443" r="4275" b="10515"/>
          <a:stretch/>
        </p:blipFill>
        <p:spPr>
          <a:xfrm>
            <a:off x="2906233" y="1232300"/>
            <a:ext cx="5954232" cy="31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MOBILE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2" name="Google Shape;48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6" name="Google Shape;4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TABLET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04D8-816C-43BA-81D6-91157E7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7FEE-BCD4-4393-9DA9-55B29AED7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D7563E-BFEE-4FA9-9158-0752F0B51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 t="9338" r="2555" b="3108"/>
          <a:stretch/>
        </p:blipFill>
        <p:spPr>
          <a:xfrm>
            <a:off x="0" y="1885507"/>
            <a:ext cx="6365358" cy="2421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145A1B-CE8D-417B-93FD-FD03F2277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" t="10484" r="2986" b="11427"/>
          <a:stretch/>
        </p:blipFill>
        <p:spPr>
          <a:xfrm>
            <a:off x="3182678" y="1105786"/>
            <a:ext cx="6365359" cy="24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1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56" name="Google Shape;656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5" name="Google Shape;6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9" name="Google Shape;67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80" name="Google Shape;68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2" name="Google Shape;68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83" name="Google Shape;68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84" name="Google Shape;68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88" name="Google Shape;68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3" name="Google Shape;69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94" name="Google Shape;69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737" name="Google Shape;73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791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Imani Jackson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88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Marcos Galán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1" name="Google Shape;74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38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Ixchel Valdía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18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Nils Årud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45" name="Google Shape;745;p4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46" name="Google Shape;746;p4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755" name="Google Shape;755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56" name="Google Shape;7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2" name="Google Shape;802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04" name="Google Shape;8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26" name="Google Shape;826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28" name="Google Shape;828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company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5" name="Google Shape;835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7" name="Google Shape;837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4" name="Google Shape;844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7791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{477553AC-1573-4A18-AE2D-678138A4FA22}</a:tableStyleId>
              </a:tblPr>
              <a:tblGrid>
                <a:gridCol w="6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6" name="Google Shape;846;p4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47" name="Google Shape;847;p4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40" name="Google Shape;1140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8595-E1F9-47BC-92E2-0A212254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0F739-63FD-47D3-8D55-004EF4B82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06CB2-1CDB-4948-8A4C-B7D5637BF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" t="8569" r="3321" b="11485"/>
          <a:stretch/>
        </p:blipFill>
        <p:spPr>
          <a:xfrm>
            <a:off x="255181" y="1502736"/>
            <a:ext cx="6329917" cy="2601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68A6F-A285-415A-9BAC-E2CE8B0DE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" t="9569" r="2504" b="5963"/>
          <a:stretch/>
        </p:blipFill>
        <p:spPr>
          <a:xfrm>
            <a:off x="2940372" y="2635369"/>
            <a:ext cx="6400801" cy="23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6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F802-726C-4B07-8361-35B29B63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C0C1-FF99-43E7-AC82-68E33CC18C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B6F3D-FB03-49DC-9395-560529364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" t="8864" r="2623" b="5763"/>
          <a:stretch/>
        </p:blipFill>
        <p:spPr>
          <a:xfrm>
            <a:off x="680485" y="1701210"/>
            <a:ext cx="6372446" cy="23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1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EDCF-D49A-4C5A-8743-62268BFB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B3DF7-DF3B-4B52-A8E4-D7621321F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C520D-8822-48DD-8068-566313911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" t="13780" r="2207" b="5920"/>
          <a:stretch/>
        </p:blipFill>
        <p:spPr>
          <a:xfrm>
            <a:off x="481170" y="1890365"/>
            <a:ext cx="6380376" cy="24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9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4AEA-7B2E-4B30-89DB-C9F0F428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6EE63-5CDE-4300-A12D-318775605B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41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1693</Words>
  <Application>Microsoft Office PowerPoint</Application>
  <PresentationFormat>On-screen Show (16:9)</PresentationFormat>
  <Paragraphs>390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Catamaran Thin</vt:lpstr>
      <vt:lpstr>Catamaran</vt:lpstr>
      <vt:lpstr>Montserrat</vt:lpstr>
      <vt:lpstr>Dauphin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FOR USE</vt:lpstr>
      <vt:lpstr>PowerPoint Presentation</vt:lpstr>
      <vt:lpstr>HELLO!</vt:lpstr>
      <vt:lpstr>THIS IS YOUR PRESENTATION TITLE</vt:lpstr>
      <vt:lpstr>PowerPoint Presentation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Ruthik Kale</cp:lastModifiedBy>
  <cp:revision>6</cp:revision>
  <dcterms:modified xsi:type="dcterms:W3CDTF">2021-06-24T13:16:53Z</dcterms:modified>
</cp:coreProperties>
</file>