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4"/>
  </p:notesMasterIdLst>
  <p:sldIdLst>
    <p:sldId id="256" r:id="rId2"/>
    <p:sldId id="258" r:id="rId3"/>
    <p:sldId id="318" r:id="rId4"/>
    <p:sldId id="261" r:id="rId5"/>
    <p:sldId id="282" r:id="rId6"/>
    <p:sldId id="323" r:id="rId7"/>
    <p:sldId id="319" r:id="rId8"/>
    <p:sldId id="320" r:id="rId9"/>
    <p:sldId id="321" r:id="rId10"/>
    <p:sldId id="324" r:id="rId11"/>
    <p:sldId id="325" r:id="rId12"/>
    <p:sldId id="292" r:id="rId13"/>
  </p:sldIdLst>
  <p:sldSz cx="9144000" cy="5143500" type="screen16x9"/>
  <p:notesSz cx="6858000" cy="9144000"/>
  <p:embeddedFontLst>
    <p:embeddedFont>
      <p:font typeface="Bahnschrift SemiLight" panose="020B0502040204020203" pitchFamily="34" charset="0"/>
      <p:regular r:id="rId15"/>
    </p:embeddedFont>
    <p:embeddedFont>
      <p:font typeface="Krona One" panose="020B0604020202020204" charset="0"/>
      <p:regular r:id="rId16"/>
    </p:embeddedFont>
    <p:embeddedFont>
      <p:font typeface="Montserrat" panose="00000500000000000000" pitchFamily="2" charset="0"/>
      <p:bold r:id="rId17"/>
    </p:embeddedFont>
    <p:embeddedFont>
      <p:font typeface="Open Sans" panose="020B0606030504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C66F92-D8C3-48D1-8420-290FCF18AC47}">
  <a:tblStyle styleId="{E4C66F92-D8C3-48D1-8420-290FCF18AC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5256" autoAdjust="0"/>
  </p:normalViewPr>
  <p:slideViewPr>
    <p:cSldViewPr snapToGrid="0">
      <p:cViewPr varScale="1">
        <p:scale>
          <a:sx n="108" d="100"/>
          <a:sy n="108" d="100"/>
        </p:scale>
        <p:origin x="62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A1C132-791C-42D3-972B-F6140130FFB0}" type="doc">
      <dgm:prSet loTypeId="urn:microsoft.com/office/officeart/2005/8/layout/hProcess3" loCatId="process" qsTypeId="urn:microsoft.com/office/officeart/2005/8/quickstyle/simple1" qsCatId="simple" csTypeId="urn:microsoft.com/office/officeart/2005/8/colors/accent1_2" csCatId="accent1" phldr="1"/>
      <dgm:spPr/>
      <dgm:t>
        <a:bodyPr/>
        <a:lstStyle/>
        <a:p>
          <a:endParaRPr lang="en-IN"/>
        </a:p>
      </dgm:t>
    </dgm:pt>
    <dgm:pt modelId="{D50B5C8C-0C9A-474C-A0F7-EEBDB033E84B}">
      <dgm:prSet phldrT="[Text]" custT="1"/>
      <dgm:spPr/>
      <dgm:t>
        <a:bodyPr/>
        <a:lstStyle/>
        <a:p>
          <a:r>
            <a:rPr lang="en-IN" sz="1000" dirty="0">
              <a:solidFill>
                <a:schemeClr val="bg1"/>
              </a:solidFill>
              <a:latin typeface="Krona One" panose="020B0604020202020204" charset="0"/>
            </a:rPr>
            <a:t>BAD PRESS</a:t>
          </a:r>
        </a:p>
      </dgm:t>
    </dgm:pt>
    <dgm:pt modelId="{98CA6D97-D996-4BBB-8276-822C872B54AC}" type="parTrans" cxnId="{8A76500D-271F-4A6E-897A-C7BFF6930ABF}">
      <dgm:prSet/>
      <dgm:spPr/>
      <dgm:t>
        <a:bodyPr/>
        <a:lstStyle/>
        <a:p>
          <a:endParaRPr lang="en-IN"/>
        </a:p>
      </dgm:t>
    </dgm:pt>
    <dgm:pt modelId="{A204EDEF-18DB-4533-85D3-BD3D381D8989}" type="sibTrans" cxnId="{8A76500D-271F-4A6E-897A-C7BFF6930ABF}">
      <dgm:prSet/>
      <dgm:spPr/>
      <dgm:t>
        <a:bodyPr/>
        <a:lstStyle/>
        <a:p>
          <a:endParaRPr lang="en-IN"/>
        </a:p>
      </dgm:t>
    </dgm:pt>
    <dgm:pt modelId="{F06B3D1C-17B2-431D-80FD-2C492E50C71A}">
      <dgm:prSet phldrT="[Text]"/>
      <dgm:spPr/>
      <dgm:t>
        <a:bodyPr/>
        <a:lstStyle/>
        <a:p>
          <a:r>
            <a:rPr lang="en-IN" dirty="0"/>
            <a:t>Careless management</a:t>
          </a:r>
        </a:p>
      </dgm:t>
    </dgm:pt>
    <dgm:pt modelId="{4F67603C-FC8E-416F-8038-246F9D327610}" type="parTrans" cxnId="{64BE82D0-ADB0-448E-93CC-6F8A6A156548}">
      <dgm:prSet/>
      <dgm:spPr/>
      <dgm:t>
        <a:bodyPr/>
        <a:lstStyle/>
        <a:p>
          <a:endParaRPr lang="en-IN"/>
        </a:p>
      </dgm:t>
    </dgm:pt>
    <dgm:pt modelId="{095FF179-3CED-49BB-B2FD-7FB2F10B5F6A}" type="sibTrans" cxnId="{64BE82D0-ADB0-448E-93CC-6F8A6A156548}">
      <dgm:prSet/>
      <dgm:spPr/>
      <dgm:t>
        <a:bodyPr/>
        <a:lstStyle/>
        <a:p>
          <a:endParaRPr lang="en-IN"/>
        </a:p>
      </dgm:t>
    </dgm:pt>
    <dgm:pt modelId="{4D8CA231-AA63-4C26-B43C-6A7435735673}">
      <dgm:prSet phldrT="[Text]" custT="1"/>
      <dgm:spPr/>
      <dgm:t>
        <a:bodyPr/>
        <a:lstStyle/>
        <a:p>
          <a:r>
            <a:rPr lang="en-IN" sz="1000" dirty="0">
              <a:solidFill>
                <a:schemeClr val="bg1"/>
              </a:solidFill>
              <a:latin typeface="Krona One" panose="020B0604020202020204" charset="0"/>
              <a:ea typeface="Open Sans" panose="020B0606030504020204" pitchFamily="34" charset="0"/>
              <a:cs typeface="Open Sans" panose="020B0606030504020204" pitchFamily="34" charset="0"/>
            </a:rPr>
            <a:t>INCORRECT ASSESSMENT</a:t>
          </a:r>
        </a:p>
      </dgm:t>
    </dgm:pt>
    <dgm:pt modelId="{7F33DF99-0958-4AB5-AED2-3149A3C2B2D3}" type="parTrans" cxnId="{1CFBB0BB-1D02-4056-98E3-574922491821}">
      <dgm:prSet/>
      <dgm:spPr/>
      <dgm:t>
        <a:bodyPr/>
        <a:lstStyle/>
        <a:p>
          <a:endParaRPr lang="en-IN"/>
        </a:p>
      </dgm:t>
    </dgm:pt>
    <dgm:pt modelId="{CE8B3BDE-5789-4416-99EB-0EED774825A9}" type="sibTrans" cxnId="{1CFBB0BB-1D02-4056-98E3-574922491821}">
      <dgm:prSet/>
      <dgm:spPr/>
      <dgm:t>
        <a:bodyPr/>
        <a:lstStyle/>
        <a:p>
          <a:endParaRPr lang="en-IN"/>
        </a:p>
      </dgm:t>
    </dgm:pt>
    <dgm:pt modelId="{949362E6-CF09-47A2-A304-3F436CA8EB77}">
      <dgm:prSet phldrT="[Text]"/>
      <dgm:spPr/>
      <dgm:t>
        <a:bodyPr/>
        <a:lstStyle/>
        <a:p>
          <a:r>
            <a:rPr lang="en-IN" dirty="0"/>
            <a:t>Dissolving Homemade, the only arm that breaks even</a:t>
          </a:r>
        </a:p>
      </dgm:t>
    </dgm:pt>
    <dgm:pt modelId="{150C9A6F-68F0-47AF-9D86-72643E904BFE}" type="parTrans" cxnId="{79E78D0E-3045-434F-A5CD-D32986D5F154}">
      <dgm:prSet/>
      <dgm:spPr/>
      <dgm:t>
        <a:bodyPr/>
        <a:lstStyle/>
        <a:p>
          <a:endParaRPr lang="en-IN"/>
        </a:p>
      </dgm:t>
    </dgm:pt>
    <dgm:pt modelId="{FCAA8224-FD23-4539-BBCE-3CB3C0D7B494}" type="sibTrans" cxnId="{79E78D0E-3045-434F-A5CD-D32986D5F154}">
      <dgm:prSet/>
      <dgm:spPr/>
      <dgm:t>
        <a:bodyPr/>
        <a:lstStyle/>
        <a:p>
          <a:endParaRPr lang="en-IN"/>
        </a:p>
      </dgm:t>
    </dgm:pt>
    <dgm:pt modelId="{94B50409-3D4D-40D5-85AE-12AA550FE739}">
      <dgm:prSet phldrT="[Text]" custT="1"/>
      <dgm:spPr/>
      <dgm:t>
        <a:bodyPr/>
        <a:lstStyle/>
        <a:p>
          <a:r>
            <a:rPr lang="en-IN" sz="1000" dirty="0">
              <a:solidFill>
                <a:schemeClr val="bg1"/>
              </a:solidFill>
              <a:latin typeface="Krona One" panose="020B0604020202020204" charset="0"/>
            </a:rPr>
            <a:t>WRONG PIVOTS</a:t>
          </a:r>
        </a:p>
      </dgm:t>
    </dgm:pt>
    <dgm:pt modelId="{AD04DE53-FBA2-4350-9BA8-396F5EE453E1}" type="parTrans" cxnId="{48E7378F-5A7E-4D17-AACE-21CA26A8F917}">
      <dgm:prSet/>
      <dgm:spPr/>
      <dgm:t>
        <a:bodyPr/>
        <a:lstStyle/>
        <a:p>
          <a:endParaRPr lang="en-IN"/>
        </a:p>
      </dgm:t>
    </dgm:pt>
    <dgm:pt modelId="{41C4F413-2CB0-43D5-82CC-F1B6258EE45F}" type="sibTrans" cxnId="{48E7378F-5A7E-4D17-AACE-21CA26A8F917}">
      <dgm:prSet/>
      <dgm:spPr/>
      <dgm:t>
        <a:bodyPr/>
        <a:lstStyle/>
        <a:p>
          <a:endParaRPr lang="en-IN"/>
        </a:p>
      </dgm:t>
    </dgm:pt>
    <dgm:pt modelId="{71B0CC9E-092F-46EA-B82E-1C9FF4D603CE}">
      <dgm:prSet phldrT="[Text]"/>
      <dgm:spPr/>
      <dgm:t>
        <a:bodyPr/>
        <a:lstStyle/>
        <a:p>
          <a:r>
            <a:rPr lang="en-IN" dirty="0"/>
            <a:t>Introduced dish &amp; area based aggregation system</a:t>
          </a:r>
        </a:p>
      </dgm:t>
    </dgm:pt>
    <dgm:pt modelId="{FDF528C9-F92B-4FBD-AD95-404F8DA3BBFB}" type="parTrans" cxnId="{0210B1E2-4113-4FD9-9CB5-B1BC9F9D9148}">
      <dgm:prSet/>
      <dgm:spPr/>
      <dgm:t>
        <a:bodyPr/>
        <a:lstStyle/>
        <a:p>
          <a:endParaRPr lang="en-IN"/>
        </a:p>
      </dgm:t>
    </dgm:pt>
    <dgm:pt modelId="{7D66A083-329B-4947-A756-CE1F31348EC3}" type="sibTrans" cxnId="{0210B1E2-4113-4FD9-9CB5-B1BC9F9D9148}">
      <dgm:prSet/>
      <dgm:spPr/>
      <dgm:t>
        <a:bodyPr/>
        <a:lstStyle/>
        <a:p>
          <a:endParaRPr lang="en-IN"/>
        </a:p>
      </dgm:t>
    </dgm:pt>
    <dgm:pt modelId="{9D0C5265-44C7-41E4-A689-9EFBF2B11676}">
      <dgm:prSet phldrT="[Text]"/>
      <dgm:spPr/>
      <dgm:t>
        <a:bodyPr/>
        <a:lstStyle/>
        <a:p>
          <a:r>
            <a:rPr lang="en-IN" dirty="0"/>
            <a:t>Limited use of data analytics</a:t>
          </a:r>
        </a:p>
      </dgm:t>
    </dgm:pt>
    <dgm:pt modelId="{41774392-AF06-4561-93B0-83E5591BC56B}" type="parTrans" cxnId="{9EB9CA6F-383F-4B90-A3ED-4F98808D0FAA}">
      <dgm:prSet/>
      <dgm:spPr/>
      <dgm:t>
        <a:bodyPr/>
        <a:lstStyle/>
        <a:p>
          <a:endParaRPr lang="en-IN"/>
        </a:p>
      </dgm:t>
    </dgm:pt>
    <dgm:pt modelId="{BD8B4AED-B7A6-44C7-854F-290D02E6B8FE}" type="sibTrans" cxnId="{9EB9CA6F-383F-4B90-A3ED-4F98808D0FAA}">
      <dgm:prSet/>
      <dgm:spPr/>
      <dgm:t>
        <a:bodyPr/>
        <a:lstStyle/>
        <a:p>
          <a:endParaRPr lang="en-IN"/>
        </a:p>
      </dgm:t>
    </dgm:pt>
    <dgm:pt modelId="{7AA4D5E1-254D-42F9-82A3-8C4E8BC0824C}">
      <dgm:prSet phldrT="[Text]" custT="1"/>
      <dgm:spPr/>
      <dgm:t>
        <a:bodyPr/>
        <a:lstStyle/>
        <a:p>
          <a:r>
            <a:rPr lang="en-IN" sz="1000" dirty="0">
              <a:solidFill>
                <a:schemeClr val="bg1"/>
              </a:solidFill>
              <a:latin typeface="Krona One" panose="020B0604020202020204" charset="0"/>
            </a:rPr>
            <a:t>UNCOORDINATED HIRING</a:t>
          </a:r>
        </a:p>
      </dgm:t>
    </dgm:pt>
    <dgm:pt modelId="{8A097A7A-73B5-42F1-AE1E-A3AB235CF6AF}" type="parTrans" cxnId="{8D4CA57E-1AA2-4B72-A0FF-1D17138F540E}">
      <dgm:prSet/>
      <dgm:spPr/>
      <dgm:t>
        <a:bodyPr/>
        <a:lstStyle/>
        <a:p>
          <a:endParaRPr lang="en-IN"/>
        </a:p>
      </dgm:t>
    </dgm:pt>
    <dgm:pt modelId="{451D8CA2-BCE3-4E79-8CB6-E04C870E3475}" type="sibTrans" cxnId="{8D4CA57E-1AA2-4B72-A0FF-1D17138F540E}">
      <dgm:prSet/>
      <dgm:spPr/>
      <dgm:t>
        <a:bodyPr/>
        <a:lstStyle/>
        <a:p>
          <a:endParaRPr lang="en-IN"/>
        </a:p>
      </dgm:t>
    </dgm:pt>
    <dgm:pt modelId="{36126C9B-19B6-4709-A61C-B9ACE5A00597}">
      <dgm:prSet phldrT="[Text]"/>
      <dgm:spPr/>
      <dgm:t>
        <a:bodyPr/>
        <a:lstStyle/>
        <a:p>
          <a:r>
            <a:rPr lang="en-IN" dirty="0"/>
            <a:t>HR failure</a:t>
          </a:r>
        </a:p>
      </dgm:t>
    </dgm:pt>
    <dgm:pt modelId="{FCFBC22F-7E92-4107-B9B8-5313A46580A8}" type="sibTrans" cxnId="{1A8C8185-6559-40F7-9282-7689F6DCFB37}">
      <dgm:prSet/>
      <dgm:spPr/>
      <dgm:t>
        <a:bodyPr/>
        <a:lstStyle/>
        <a:p>
          <a:endParaRPr lang="en-IN"/>
        </a:p>
      </dgm:t>
    </dgm:pt>
    <dgm:pt modelId="{B38F8D3C-66DB-4874-A37F-C6B8610B99A1}" type="parTrans" cxnId="{1A8C8185-6559-40F7-9282-7689F6DCFB37}">
      <dgm:prSet/>
      <dgm:spPr/>
      <dgm:t>
        <a:bodyPr/>
        <a:lstStyle/>
        <a:p>
          <a:endParaRPr lang="en-IN"/>
        </a:p>
      </dgm:t>
    </dgm:pt>
    <dgm:pt modelId="{F711EA02-1B6B-4833-B003-CE336ED986EA}">
      <dgm:prSet phldrT="[Text]"/>
      <dgm:spPr/>
      <dgm:t>
        <a:bodyPr/>
        <a:lstStyle/>
        <a:p>
          <a:r>
            <a:rPr lang="en-IN" dirty="0"/>
            <a:t>Over-hiring</a:t>
          </a:r>
        </a:p>
      </dgm:t>
    </dgm:pt>
    <dgm:pt modelId="{0BB37DDF-CE95-4084-A1AB-A58554367936}" type="sibTrans" cxnId="{8BA63CDB-8667-4354-B276-CC826B754B47}">
      <dgm:prSet/>
      <dgm:spPr/>
      <dgm:t>
        <a:bodyPr/>
        <a:lstStyle/>
        <a:p>
          <a:endParaRPr lang="en-IN"/>
        </a:p>
      </dgm:t>
    </dgm:pt>
    <dgm:pt modelId="{66D3206D-C16C-46E2-95C3-E8093A16A45E}" type="parTrans" cxnId="{8BA63CDB-8667-4354-B276-CC826B754B47}">
      <dgm:prSet/>
      <dgm:spPr/>
      <dgm:t>
        <a:bodyPr/>
        <a:lstStyle/>
        <a:p>
          <a:endParaRPr lang="en-IN"/>
        </a:p>
      </dgm:t>
    </dgm:pt>
    <dgm:pt modelId="{AEC4E29D-F452-44FC-ABD0-D638A9C6462E}">
      <dgm:prSet phldrT="[Text]" custT="1"/>
      <dgm:spPr/>
      <dgm:t>
        <a:bodyPr/>
        <a:lstStyle/>
        <a:p>
          <a:r>
            <a:rPr lang="en-IN" sz="1000" dirty="0">
              <a:solidFill>
                <a:schemeClr val="bg1"/>
              </a:solidFill>
              <a:latin typeface="Krona One" panose="020B0604020202020204" charset="0"/>
            </a:rPr>
            <a:t>UNSUSTAINABLE MODEL</a:t>
          </a:r>
        </a:p>
      </dgm:t>
    </dgm:pt>
    <dgm:pt modelId="{C54BA695-62CF-40EC-BD6C-770966C2CD1D}" type="parTrans" cxnId="{6D1B141A-61A6-49AD-A509-28C3E3C1F187}">
      <dgm:prSet/>
      <dgm:spPr/>
      <dgm:t>
        <a:bodyPr/>
        <a:lstStyle/>
        <a:p>
          <a:endParaRPr lang="en-IN"/>
        </a:p>
      </dgm:t>
    </dgm:pt>
    <dgm:pt modelId="{2B4720DC-1552-4995-A662-FE1E692DD124}" type="sibTrans" cxnId="{6D1B141A-61A6-49AD-A509-28C3E3C1F187}">
      <dgm:prSet/>
      <dgm:spPr/>
      <dgm:t>
        <a:bodyPr/>
        <a:lstStyle/>
        <a:p>
          <a:endParaRPr lang="en-IN"/>
        </a:p>
      </dgm:t>
    </dgm:pt>
    <dgm:pt modelId="{7C7566E5-5FEA-4774-9D1B-4D37076073A2}">
      <dgm:prSet phldrT="[Text]"/>
      <dgm:spPr/>
      <dgm:t>
        <a:bodyPr/>
        <a:lstStyle/>
        <a:p>
          <a:r>
            <a:rPr lang="en-IN" dirty="0"/>
            <a:t>Weak advertising appeal</a:t>
          </a:r>
        </a:p>
      </dgm:t>
    </dgm:pt>
    <dgm:pt modelId="{04773E50-6377-4319-AA35-9B7702DA642E}" type="parTrans" cxnId="{EEA3A6AB-8D03-4832-86D4-77E1372765B1}">
      <dgm:prSet/>
      <dgm:spPr/>
      <dgm:t>
        <a:bodyPr/>
        <a:lstStyle/>
        <a:p>
          <a:endParaRPr lang="en-IN"/>
        </a:p>
      </dgm:t>
    </dgm:pt>
    <dgm:pt modelId="{58D8FA14-4AD1-4FDF-BA17-783182DFED8F}" type="sibTrans" cxnId="{EEA3A6AB-8D03-4832-86D4-77E1372765B1}">
      <dgm:prSet/>
      <dgm:spPr/>
      <dgm:t>
        <a:bodyPr/>
        <a:lstStyle/>
        <a:p>
          <a:endParaRPr lang="en-IN"/>
        </a:p>
      </dgm:t>
    </dgm:pt>
    <dgm:pt modelId="{FCD8AEA6-42C8-4EE5-BA51-7E3D5C81B4A5}">
      <dgm:prSet phldrT="[Text]"/>
      <dgm:spPr/>
      <dgm:t>
        <a:bodyPr/>
        <a:lstStyle/>
        <a:p>
          <a:r>
            <a:rPr lang="en-IN" dirty="0"/>
            <a:t>High acquisition price</a:t>
          </a:r>
        </a:p>
      </dgm:t>
    </dgm:pt>
    <dgm:pt modelId="{D740EA9A-F5EB-48E2-9E7D-C45D1915915C}" type="parTrans" cxnId="{F4268F92-CFE9-433A-8C9A-476D71C37707}">
      <dgm:prSet/>
      <dgm:spPr/>
      <dgm:t>
        <a:bodyPr/>
        <a:lstStyle/>
        <a:p>
          <a:endParaRPr lang="en-IN"/>
        </a:p>
      </dgm:t>
    </dgm:pt>
    <dgm:pt modelId="{5B83798D-AA52-4374-8073-5AD881AFEA56}" type="sibTrans" cxnId="{F4268F92-CFE9-433A-8C9A-476D71C37707}">
      <dgm:prSet/>
      <dgm:spPr/>
      <dgm:t>
        <a:bodyPr/>
        <a:lstStyle/>
        <a:p>
          <a:endParaRPr lang="en-IN"/>
        </a:p>
      </dgm:t>
    </dgm:pt>
    <dgm:pt modelId="{2F194472-E70A-4B09-8528-A85AF67A29F1}">
      <dgm:prSet phldrT="[Text]"/>
      <dgm:spPr/>
      <dgm:t>
        <a:bodyPr/>
        <a:lstStyle/>
        <a:p>
          <a:r>
            <a:rPr lang="en-IN" dirty="0"/>
            <a:t>Reckless layoffs</a:t>
          </a:r>
        </a:p>
      </dgm:t>
    </dgm:pt>
    <dgm:pt modelId="{17102681-26C9-4CE6-8DC2-616D28037278}" type="parTrans" cxnId="{8056B541-319A-4DD2-BF1C-62A9788F1B2E}">
      <dgm:prSet/>
      <dgm:spPr/>
      <dgm:t>
        <a:bodyPr/>
        <a:lstStyle/>
        <a:p>
          <a:endParaRPr lang="en-IN"/>
        </a:p>
      </dgm:t>
    </dgm:pt>
    <dgm:pt modelId="{CEE1BD63-DA1F-4CB2-8ED8-34BDBC78445D}" type="sibTrans" cxnId="{8056B541-319A-4DD2-BF1C-62A9788F1B2E}">
      <dgm:prSet/>
      <dgm:spPr/>
      <dgm:t>
        <a:bodyPr/>
        <a:lstStyle/>
        <a:p>
          <a:endParaRPr lang="en-IN"/>
        </a:p>
      </dgm:t>
    </dgm:pt>
    <dgm:pt modelId="{42FC2182-39BD-4F67-8F74-3B904605143B}">
      <dgm:prSet phldrT="[Text]"/>
      <dgm:spPr/>
      <dgm:t>
        <a:bodyPr/>
        <a:lstStyle/>
        <a:p>
          <a:r>
            <a:rPr lang="en-IN" dirty="0"/>
            <a:t>Expensive CTO at poor time</a:t>
          </a:r>
        </a:p>
      </dgm:t>
    </dgm:pt>
    <dgm:pt modelId="{4E120D5C-D206-4DE4-8D17-758741E8D6C9}" type="parTrans" cxnId="{03345744-12DE-4FDF-98D1-268BBD571222}">
      <dgm:prSet/>
      <dgm:spPr/>
      <dgm:t>
        <a:bodyPr/>
        <a:lstStyle/>
        <a:p>
          <a:endParaRPr lang="en-IN"/>
        </a:p>
      </dgm:t>
    </dgm:pt>
    <dgm:pt modelId="{E51116FD-9A02-4D99-BE0D-D7F297DA1FBA}" type="sibTrans" cxnId="{03345744-12DE-4FDF-98D1-268BBD571222}">
      <dgm:prSet/>
      <dgm:spPr/>
      <dgm:t>
        <a:bodyPr/>
        <a:lstStyle/>
        <a:p>
          <a:endParaRPr lang="en-IN"/>
        </a:p>
      </dgm:t>
    </dgm:pt>
    <dgm:pt modelId="{87B838F4-C6DD-4E17-971B-A94E32D02646}">
      <dgm:prSet phldrT="[Text]"/>
      <dgm:spPr/>
      <dgm:t>
        <a:bodyPr/>
        <a:lstStyle/>
        <a:p>
          <a:r>
            <a:rPr lang="en-IN" dirty="0"/>
            <a:t>Unregulated discounting</a:t>
          </a:r>
        </a:p>
      </dgm:t>
    </dgm:pt>
    <dgm:pt modelId="{7F0E7FC3-64CD-49AF-B623-EC57780CDEA4}" type="parTrans" cxnId="{A55775FA-C049-4037-AEF9-F6D24726B5C6}">
      <dgm:prSet/>
      <dgm:spPr/>
      <dgm:t>
        <a:bodyPr/>
        <a:lstStyle/>
        <a:p>
          <a:endParaRPr lang="en-IN"/>
        </a:p>
      </dgm:t>
    </dgm:pt>
    <dgm:pt modelId="{D8254534-C13E-4901-AFEF-09691720AC6F}" type="sibTrans" cxnId="{A55775FA-C049-4037-AEF9-F6D24726B5C6}">
      <dgm:prSet/>
      <dgm:spPr/>
      <dgm:t>
        <a:bodyPr/>
        <a:lstStyle/>
        <a:p>
          <a:endParaRPr lang="en-IN"/>
        </a:p>
      </dgm:t>
    </dgm:pt>
    <dgm:pt modelId="{ED8899A4-0BEF-4900-ADFF-09A0D9B6604C}" type="pres">
      <dgm:prSet presAssocID="{3FA1C132-791C-42D3-972B-F6140130FFB0}" presName="Name0" presStyleCnt="0">
        <dgm:presLayoutVars>
          <dgm:dir/>
          <dgm:animLvl val="lvl"/>
          <dgm:resizeHandles val="exact"/>
        </dgm:presLayoutVars>
      </dgm:prSet>
      <dgm:spPr/>
    </dgm:pt>
    <dgm:pt modelId="{0905F861-13F7-4204-92D6-F54EC46751E4}" type="pres">
      <dgm:prSet presAssocID="{3FA1C132-791C-42D3-972B-F6140130FFB0}" presName="dummy" presStyleCnt="0"/>
      <dgm:spPr/>
    </dgm:pt>
    <dgm:pt modelId="{7C1A31CD-05A6-4422-98FD-740C8FFA87D8}" type="pres">
      <dgm:prSet presAssocID="{3FA1C132-791C-42D3-972B-F6140130FFB0}" presName="linH" presStyleCnt="0"/>
      <dgm:spPr/>
    </dgm:pt>
    <dgm:pt modelId="{D3AE37F1-0CB9-4E77-AD5C-410A043D5A9C}" type="pres">
      <dgm:prSet presAssocID="{3FA1C132-791C-42D3-972B-F6140130FFB0}" presName="padding1" presStyleCnt="0"/>
      <dgm:spPr/>
    </dgm:pt>
    <dgm:pt modelId="{B3597EE9-71E2-44E9-93EC-F8A4C7853CE3}" type="pres">
      <dgm:prSet presAssocID="{D50B5C8C-0C9A-474C-A0F7-EEBDB033E84B}" presName="linV" presStyleCnt="0"/>
      <dgm:spPr/>
    </dgm:pt>
    <dgm:pt modelId="{B6E81BEE-7C25-4B33-AF16-BA1084B4F9D9}" type="pres">
      <dgm:prSet presAssocID="{D50B5C8C-0C9A-474C-A0F7-EEBDB033E84B}" presName="spVertical1" presStyleCnt="0"/>
      <dgm:spPr/>
    </dgm:pt>
    <dgm:pt modelId="{CE91C02F-9539-4B9F-9F40-C102958F46D2}" type="pres">
      <dgm:prSet presAssocID="{D50B5C8C-0C9A-474C-A0F7-EEBDB033E84B}" presName="parTx" presStyleLbl="revTx" presStyleIdx="0" presStyleCnt="10" custLinFactNeighborX="-37292">
        <dgm:presLayoutVars>
          <dgm:chMax val="0"/>
          <dgm:chPref val="0"/>
          <dgm:bulletEnabled val="1"/>
        </dgm:presLayoutVars>
      </dgm:prSet>
      <dgm:spPr/>
    </dgm:pt>
    <dgm:pt modelId="{EBE3F6C4-CA79-488A-95A6-082E04E59DE9}" type="pres">
      <dgm:prSet presAssocID="{D50B5C8C-0C9A-474C-A0F7-EEBDB033E84B}" presName="spVertical2" presStyleCnt="0"/>
      <dgm:spPr/>
    </dgm:pt>
    <dgm:pt modelId="{46A16BED-969F-49CD-BC63-1364E6E35C9D}" type="pres">
      <dgm:prSet presAssocID="{D50B5C8C-0C9A-474C-A0F7-EEBDB033E84B}" presName="spVertical3" presStyleCnt="0"/>
      <dgm:spPr/>
    </dgm:pt>
    <dgm:pt modelId="{3762219E-2DA8-4A79-B427-35F7BAA18218}" type="pres">
      <dgm:prSet presAssocID="{D50B5C8C-0C9A-474C-A0F7-EEBDB033E84B}" presName="desTx" presStyleLbl="revTx" presStyleIdx="1" presStyleCnt="10" custLinFactNeighborX="-38043" custLinFactNeighborY="-7842">
        <dgm:presLayoutVars>
          <dgm:bulletEnabled val="1"/>
        </dgm:presLayoutVars>
      </dgm:prSet>
      <dgm:spPr/>
    </dgm:pt>
    <dgm:pt modelId="{88BC1520-930C-4672-9DB9-477A3378876F}" type="pres">
      <dgm:prSet presAssocID="{A204EDEF-18DB-4533-85D3-BD3D381D8989}" presName="space" presStyleCnt="0"/>
      <dgm:spPr/>
    </dgm:pt>
    <dgm:pt modelId="{DBA4DAAB-4E6E-49C2-9A60-7525B1DA09A5}" type="pres">
      <dgm:prSet presAssocID="{4D8CA231-AA63-4C26-B43C-6A7435735673}" presName="linV" presStyleCnt="0"/>
      <dgm:spPr/>
    </dgm:pt>
    <dgm:pt modelId="{3ACC2BB1-81AF-4E00-AFF4-CA3E73426493}" type="pres">
      <dgm:prSet presAssocID="{4D8CA231-AA63-4C26-B43C-6A7435735673}" presName="spVertical1" presStyleCnt="0"/>
      <dgm:spPr/>
    </dgm:pt>
    <dgm:pt modelId="{26C8E64A-2BD8-4654-8299-9959287A3DDC}" type="pres">
      <dgm:prSet presAssocID="{4D8CA231-AA63-4C26-B43C-6A7435735673}" presName="parTx" presStyleLbl="revTx" presStyleIdx="2" presStyleCnt="10" custScaleX="154234" custLinFactNeighborX="-31317" custLinFactNeighborY="-4232">
        <dgm:presLayoutVars>
          <dgm:chMax val="0"/>
          <dgm:chPref val="0"/>
          <dgm:bulletEnabled val="1"/>
        </dgm:presLayoutVars>
      </dgm:prSet>
      <dgm:spPr/>
    </dgm:pt>
    <dgm:pt modelId="{F0F476A3-2EDA-42D3-98BE-3BD162A229E5}" type="pres">
      <dgm:prSet presAssocID="{4D8CA231-AA63-4C26-B43C-6A7435735673}" presName="spVertical2" presStyleCnt="0"/>
      <dgm:spPr/>
    </dgm:pt>
    <dgm:pt modelId="{25C90629-AC3B-4702-99CC-2B5716C67C8F}" type="pres">
      <dgm:prSet presAssocID="{4D8CA231-AA63-4C26-B43C-6A7435735673}" presName="spVertical3" presStyleCnt="0"/>
      <dgm:spPr/>
    </dgm:pt>
    <dgm:pt modelId="{DC8E3478-AFE0-4B89-912A-58101E27D05E}" type="pres">
      <dgm:prSet presAssocID="{4D8CA231-AA63-4C26-B43C-6A7435735673}" presName="desTx" presStyleLbl="revTx" presStyleIdx="3" presStyleCnt="10" custScaleX="141265" custLinFactNeighborX="-33175" custLinFactNeighborY="4725">
        <dgm:presLayoutVars>
          <dgm:bulletEnabled val="1"/>
        </dgm:presLayoutVars>
      </dgm:prSet>
      <dgm:spPr/>
    </dgm:pt>
    <dgm:pt modelId="{BCC22B26-0F9B-47F9-AA34-E1E6BD7F84AA}" type="pres">
      <dgm:prSet presAssocID="{CE8B3BDE-5789-4416-99EB-0EED774825A9}" presName="space" presStyleCnt="0"/>
      <dgm:spPr/>
    </dgm:pt>
    <dgm:pt modelId="{C9E1F41D-00A8-4CDC-BEE8-751835B92634}" type="pres">
      <dgm:prSet presAssocID="{94B50409-3D4D-40D5-85AE-12AA550FE739}" presName="linV" presStyleCnt="0"/>
      <dgm:spPr/>
    </dgm:pt>
    <dgm:pt modelId="{E31709B2-67A8-4551-9133-192A63C00CEA}" type="pres">
      <dgm:prSet presAssocID="{94B50409-3D4D-40D5-85AE-12AA550FE739}" presName="spVertical1" presStyleCnt="0"/>
      <dgm:spPr/>
    </dgm:pt>
    <dgm:pt modelId="{E19DBECD-CB93-48D6-B77D-5D2B5E2EF175}" type="pres">
      <dgm:prSet presAssocID="{94B50409-3D4D-40D5-85AE-12AA550FE739}" presName="parTx" presStyleLbl="revTx" presStyleIdx="4" presStyleCnt="10" custLinFactNeighborX="-47036" custLinFactNeighborY="-4232">
        <dgm:presLayoutVars>
          <dgm:chMax val="0"/>
          <dgm:chPref val="0"/>
          <dgm:bulletEnabled val="1"/>
        </dgm:presLayoutVars>
      </dgm:prSet>
      <dgm:spPr/>
    </dgm:pt>
    <dgm:pt modelId="{5F8E643A-50AE-4F73-B956-71553E27651D}" type="pres">
      <dgm:prSet presAssocID="{94B50409-3D4D-40D5-85AE-12AA550FE739}" presName="spVertical2" presStyleCnt="0"/>
      <dgm:spPr/>
    </dgm:pt>
    <dgm:pt modelId="{5AFC1C1B-5323-4CCD-BE9C-BDEFA3CC7127}" type="pres">
      <dgm:prSet presAssocID="{94B50409-3D4D-40D5-85AE-12AA550FE739}" presName="spVertical3" presStyleCnt="0"/>
      <dgm:spPr/>
    </dgm:pt>
    <dgm:pt modelId="{029D90E3-F4D7-47C5-983D-3EC1F81BFB19}" type="pres">
      <dgm:prSet presAssocID="{94B50409-3D4D-40D5-85AE-12AA550FE739}" presName="desTx" presStyleLbl="revTx" presStyleIdx="5" presStyleCnt="10" custScaleX="154042" custLinFactNeighborX="-20046" custLinFactNeighborY="4163">
        <dgm:presLayoutVars>
          <dgm:bulletEnabled val="1"/>
        </dgm:presLayoutVars>
      </dgm:prSet>
      <dgm:spPr/>
    </dgm:pt>
    <dgm:pt modelId="{DCF9C14B-DC9E-469E-8EB1-BE702744A38B}" type="pres">
      <dgm:prSet presAssocID="{41C4F413-2CB0-43D5-82CC-F1B6258EE45F}" presName="space" presStyleCnt="0"/>
      <dgm:spPr/>
    </dgm:pt>
    <dgm:pt modelId="{A46E3912-242C-42E9-AD33-DB721035BA03}" type="pres">
      <dgm:prSet presAssocID="{7AA4D5E1-254D-42F9-82A3-8C4E8BC0824C}" presName="linV" presStyleCnt="0"/>
      <dgm:spPr/>
    </dgm:pt>
    <dgm:pt modelId="{B947D549-70E9-4443-A43D-BD5F77EDBAFA}" type="pres">
      <dgm:prSet presAssocID="{7AA4D5E1-254D-42F9-82A3-8C4E8BC0824C}" presName="spVertical1" presStyleCnt="0"/>
      <dgm:spPr/>
    </dgm:pt>
    <dgm:pt modelId="{11BBA4EF-25BC-4055-9167-E870140FE9E5}" type="pres">
      <dgm:prSet presAssocID="{7AA4D5E1-254D-42F9-82A3-8C4E8BC0824C}" presName="parTx" presStyleLbl="revTx" presStyleIdx="6" presStyleCnt="10" custScaleX="151781" custLinFactNeighborX="-9803" custLinFactNeighborY="15203">
        <dgm:presLayoutVars>
          <dgm:chMax val="0"/>
          <dgm:chPref val="0"/>
          <dgm:bulletEnabled val="1"/>
        </dgm:presLayoutVars>
      </dgm:prSet>
      <dgm:spPr/>
    </dgm:pt>
    <dgm:pt modelId="{9B6971D7-18B6-4C26-A072-57C22E058484}" type="pres">
      <dgm:prSet presAssocID="{7AA4D5E1-254D-42F9-82A3-8C4E8BC0824C}" presName="spVertical2" presStyleCnt="0"/>
      <dgm:spPr/>
    </dgm:pt>
    <dgm:pt modelId="{5B96F018-2C7D-4876-AA4C-D04ED81580C5}" type="pres">
      <dgm:prSet presAssocID="{7AA4D5E1-254D-42F9-82A3-8C4E8BC0824C}" presName="spVertical3" presStyleCnt="0"/>
      <dgm:spPr/>
    </dgm:pt>
    <dgm:pt modelId="{D4646AEA-42E1-4B9B-932C-F5145B76E507}" type="pres">
      <dgm:prSet presAssocID="{7AA4D5E1-254D-42F9-82A3-8C4E8BC0824C}" presName="desTx" presStyleLbl="revTx" presStyleIdx="7" presStyleCnt="10" custScaleX="136497" custLinFactNeighborX="-12715" custLinFactNeighborY="-3216">
        <dgm:presLayoutVars>
          <dgm:bulletEnabled val="1"/>
        </dgm:presLayoutVars>
      </dgm:prSet>
      <dgm:spPr/>
    </dgm:pt>
    <dgm:pt modelId="{6A000283-A179-4242-B918-1ACC46335492}" type="pres">
      <dgm:prSet presAssocID="{451D8CA2-BCE3-4E79-8CB6-E04C870E3475}" presName="space" presStyleCnt="0"/>
      <dgm:spPr/>
    </dgm:pt>
    <dgm:pt modelId="{F7F6A53E-0494-48AE-BC4C-177D7AC81FF9}" type="pres">
      <dgm:prSet presAssocID="{AEC4E29D-F452-44FC-ABD0-D638A9C6462E}" presName="linV" presStyleCnt="0"/>
      <dgm:spPr/>
    </dgm:pt>
    <dgm:pt modelId="{5045B066-43DF-44BC-B514-5289ABC9B57D}" type="pres">
      <dgm:prSet presAssocID="{AEC4E29D-F452-44FC-ABD0-D638A9C6462E}" presName="spVertical1" presStyleCnt="0"/>
      <dgm:spPr/>
    </dgm:pt>
    <dgm:pt modelId="{6D38E281-4F89-4AE5-901F-F7C5E1C80AB4}" type="pres">
      <dgm:prSet presAssocID="{AEC4E29D-F452-44FC-ABD0-D638A9C6462E}" presName="parTx" presStyleLbl="revTx" presStyleIdx="8" presStyleCnt="10" custScaleX="175175" custLinFactNeighborX="-317" custLinFactNeighborY="-3467">
        <dgm:presLayoutVars>
          <dgm:chMax val="0"/>
          <dgm:chPref val="0"/>
          <dgm:bulletEnabled val="1"/>
        </dgm:presLayoutVars>
      </dgm:prSet>
      <dgm:spPr/>
    </dgm:pt>
    <dgm:pt modelId="{ED221DCF-03C9-4254-8E67-1219A5F1261C}" type="pres">
      <dgm:prSet presAssocID="{AEC4E29D-F452-44FC-ABD0-D638A9C6462E}" presName="spVertical2" presStyleCnt="0"/>
      <dgm:spPr/>
    </dgm:pt>
    <dgm:pt modelId="{078BBABC-2E34-442D-AB6D-EE5EF6FE8D3F}" type="pres">
      <dgm:prSet presAssocID="{AEC4E29D-F452-44FC-ABD0-D638A9C6462E}" presName="spVertical3" presStyleCnt="0"/>
      <dgm:spPr/>
    </dgm:pt>
    <dgm:pt modelId="{CCF0920A-4A9C-44E4-8E70-447F54C8A5F8}" type="pres">
      <dgm:prSet presAssocID="{AEC4E29D-F452-44FC-ABD0-D638A9C6462E}" presName="desTx" presStyleLbl="revTx" presStyleIdx="9" presStyleCnt="10" custScaleX="157648" custLinFactNeighborX="-9088" custLinFactNeighborY="19698">
        <dgm:presLayoutVars>
          <dgm:bulletEnabled val="1"/>
        </dgm:presLayoutVars>
      </dgm:prSet>
      <dgm:spPr/>
    </dgm:pt>
    <dgm:pt modelId="{C8239DD5-6846-4B0F-BF0F-D5E21009A371}" type="pres">
      <dgm:prSet presAssocID="{3FA1C132-791C-42D3-972B-F6140130FFB0}" presName="padding2" presStyleCnt="0"/>
      <dgm:spPr/>
    </dgm:pt>
    <dgm:pt modelId="{9F697D68-4E19-4476-B7E1-F9EC6872CD54}" type="pres">
      <dgm:prSet presAssocID="{3FA1C132-791C-42D3-972B-F6140130FFB0}" presName="negArrow" presStyleCnt="0"/>
      <dgm:spPr/>
    </dgm:pt>
    <dgm:pt modelId="{15382B05-59B5-42F9-83DE-D69091B274C1}" type="pres">
      <dgm:prSet presAssocID="{3FA1C132-791C-42D3-972B-F6140130FFB0}" presName="backgroundArrow" presStyleLbl="node1" presStyleIdx="0" presStyleCnt="1" custScaleX="62879" custLinFactNeighborX="1552" custLinFactNeighborY="-867"/>
      <dgm:spPr/>
    </dgm:pt>
  </dgm:ptLst>
  <dgm:cxnLst>
    <dgm:cxn modelId="{4F890E02-3E5F-41C8-83DF-D43E532D8A66}" type="presOf" srcId="{94B50409-3D4D-40D5-85AE-12AA550FE739}" destId="{E19DBECD-CB93-48D6-B77D-5D2B5E2EF175}" srcOrd="0" destOrd="0" presId="urn:microsoft.com/office/officeart/2005/8/layout/hProcess3"/>
    <dgm:cxn modelId="{8A76500D-271F-4A6E-897A-C7BFF6930ABF}" srcId="{3FA1C132-791C-42D3-972B-F6140130FFB0}" destId="{D50B5C8C-0C9A-474C-A0F7-EEBDB033E84B}" srcOrd="0" destOrd="0" parTransId="{98CA6D97-D996-4BBB-8276-822C872B54AC}" sibTransId="{A204EDEF-18DB-4533-85D3-BD3D381D8989}"/>
    <dgm:cxn modelId="{79E78D0E-3045-434F-A5CD-D32986D5F154}" srcId="{4D8CA231-AA63-4C26-B43C-6A7435735673}" destId="{949362E6-CF09-47A2-A304-3F436CA8EB77}" srcOrd="0" destOrd="0" parTransId="{150C9A6F-68F0-47AF-9D86-72643E904BFE}" sibTransId="{FCAA8224-FD23-4539-BBCE-3CB3C0D7B494}"/>
    <dgm:cxn modelId="{F1E3C617-E708-4485-9536-A0044E212877}" type="presOf" srcId="{36126C9B-19B6-4709-A61C-B9ACE5A00597}" destId="{D4646AEA-42E1-4B9B-932C-F5145B76E507}" srcOrd="0" destOrd="0" presId="urn:microsoft.com/office/officeart/2005/8/layout/hProcess3"/>
    <dgm:cxn modelId="{6D1B141A-61A6-49AD-A509-28C3E3C1F187}" srcId="{3FA1C132-791C-42D3-972B-F6140130FFB0}" destId="{AEC4E29D-F452-44FC-ABD0-D638A9C6462E}" srcOrd="4" destOrd="0" parTransId="{C54BA695-62CF-40EC-BD6C-770966C2CD1D}" sibTransId="{2B4720DC-1552-4995-A662-FE1E692DD124}"/>
    <dgm:cxn modelId="{71B19C26-F9BF-4E8C-AAAD-C34D91397C3C}" type="presOf" srcId="{71B0CC9E-092F-46EA-B82E-1C9FF4D603CE}" destId="{029D90E3-F4D7-47C5-983D-3EC1F81BFB19}" srcOrd="0" destOrd="0" presId="urn:microsoft.com/office/officeart/2005/8/layout/hProcess3"/>
    <dgm:cxn modelId="{C6F7F335-686C-4937-8243-B4D05536D6DC}" type="presOf" srcId="{D50B5C8C-0C9A-474C-A0F7-EEBDB033E84B}" destId="{CE91C02F-9539-4B9F-9F40-C102958F46D2}" srcOrd="0" destOrd="0" presId="urn:microsoft.com/office/officeart/2005/8/layout/hProcess3"/>
    <dgm:cxn modelId="{E6469C5C-18F8-41FA-8D8B-76D15AD20E8F}" type="presOf" srcId="{F711EA02-1B6B-4833-B003-CE336ED986EA}" destId="{D4646AEA-42E1-4B9B-932C-F5145B76E507}" srcOrd="0" destOrd="1" presId="urn:microsoft.com/office/officeart/2005/8/layout/hProcess3"/>
    <dgm:cxn modelId="{1009C25C-4CD3-4808-9A46-0C1FD3A726D1}" type="presOf" srcId="{42FC2182-39BD-4F67-8F74-3B904605143B}" destId="{D4646AEA-42E1-4B9B-932C-F5145B76E507}" srcOrd="0" destOrd="2" presId="urn:microsoft.com/office/officeart/2005/8/layout/hProcess3"/>
    <dgm:cxn modelId="{9075DE5C-0D9D-48B0-9D3C-F31F618D0447}" type="presOf" srcId="{949362E6-CF09-47A2-A304-3F436CA8EB77}" destId="{DC8E3478-AFE0-4B89-912A-58101E27D05E}" srcOrd="0" destOrd="0" presId="urn:microsoft.com/office/officeart/2005/8/layout/hProcess3"/>
    <dgm:cxn modelId="{E6DBF95C-03EE-4A51-83D2-B9470642EE35}" type="presOf" srcId="{9D0C5265-44C7-41E4-A689-9EFBF2B11676}" destId="{029D90E3-F4D7-47C5-983D-3EC1F81BFB19}" srcOrd="0" destOrd="1" presId="urn:microsoft.com/office/officeart/2005/8/layout/hProcess3"/>
    <dgm:cxn modelId="{8056B541-319A-4DD2-BF1C-62A9788F1B2E}" srcId="{D50B5C8C-0C9A-474C-A0F7-EEBDB033E84B}" destId="{2F194472-E70A-4B09-8528-A85AF67A29F1}" srcOrd="1" destOrd="0" parTransId="{17102681-26C9-4CE6-8DC2-616D28037278}" sibTransId="{CEE1BD63-DA1F-4CB2-8ED8-34BDBC78445D}"/>
    <dgm:cxn modelId="{43885562-7104-4BEB-AC56-CD68A3A66CCC}" type="presOf" srcId="{F06B3D1C-17B2-431D-80FD-2C492E50C71A}" destId="{3762219E-2DA8-4A79-B427-35F7BAA18218}" srcOrd="0" destOrd="0" presId="urn:microsoft.com/office/officeart/2005/8/layout/hProcess3"/>
    <dgm:cxn modelId="{03345744-12DE-4FDF-98D1-268BBD571222}" srcId="{7AA4D5E1-254D-42F9-82A3-8C4E8BC0824C}" destId="{42FC2182-39BD-4F67-8F74-3B904605143B}" srcOrd="2" destOrd="0" parTransId="{4E120D5C-D206-4DE4-8D17-758741E8D6C9}" sibTransId="{E51116FD-9A02-4D99-BE0D-D7F297DA1FBA}"/>
    <dgm:cxn modelId="{9EB9CA6F-383F-4B90-A3ED-4F98808D0FAA}" srcId="{94B50409-3D4D-40D5-85AE-12AA550FE739}" destId="{9D0C5265-44C7-41E4-A689-9EFBF2B11676}" srcOrd="1" destOrd="0" parTransId="{41774392-AF06-4561-93B0-83E5591BC56B}" sibTransId="{BD8B4AED-B7A6-44C7-854F-290D02E6B8FE}"/>
    <dgm:cxn modelId="{BBD46A7C-0329-4FDC-86CB-A1A75B651207}" type="presOf" srcId="{2F194472-E70A-4B09-8528-A85AF67A29F1}" destId="{3762219E-2DA8-4A79-B427-35F7BAA18218}" srcOrd="0" destOrd="1" presId="urn:microsoft.com/office/officeart/2005/8/layout/hProcess3"/>
    <dgm:cxn modelId="{8D4CA57E-1AA2-4B72-A0FF-1D17138F540E}" srcId="{3FA1C132-791C-42D3-972B-F6140130FFB0}" destId="{7AA4D5E1-254D-42F9-82A3-8C4E8BC0824C}" srcOrd="3" destOrd="0" parTransId="{8A097A7A-73B5-42F1-AE1E-A3AB235CF6AF}" sibTransId="{451D8CA2-BCE3-4E79-8CB6-E04C870E3475}"/>
    <dgm:cxn modelId="{1A8C8185-6559-40F7-9282-7689F6DCFB37}" srcId="{7AA4D5E1-254D-42F9-82A3-8C4E8BC0824C}" destId="{36126C9B-19B6-4709-A61C-B9ACE5A00597}" srcOrd="0" destOrd="0" parTransId="{B38F8D3C-66DB-4874-A37F-C6B8610B99A1}" sibTransId="{FCFBC22F-7E92-4107-B9B8-5313A46580A8}"/>
    <dgm:cxn modelId="{48E7378F-5A7E-4D17-AACE-21CA26A8F917}" srcId="{3FA1C132-791C-42D3-972B-F6140130FFB0}" destId="{94B50409-3D4D-40D5-85AE-12AA550FE739}" srcOrd="2" destOrd="0" parTransId="{AD04DE53-FBA2-4350-9BA8-396F5EE453E1}" sibTransId="{41C4F413-2CB0-43D5-82CC-F1B6258EE45F}"/>
    <dgm:cxn modelId="{F4268F92-CFE9-433A-8C9A-476D71C37707}" srcId="{AEC4E29D-F452-44FC-ABD0-D638A9C6462E}" destId="{FCD8AEA6-42C8-4EE5-BA51-7E3D5C81B4A5}" srcOrd="1" destOrd="0" parTransId="{D740EA9A-F5EB-48E2-9E7D-C45D1915915C}" sibTransId="{5B83798D-AA52-4374-8073-5AD881AFEA56}"/>
    <dgm:cxn modelId="{EEA3A6AB-8D03-4832-86D4-77E1372765B1}" srcId="{AEC4E29D-F452-44FC-ABD0-D638A9C6462E}" destId="{7C7566E5-5FEA-4774-9D1B-4D37076073A2}" srcOrd="0" destOrd="0" parTransId="{04773E50-6377-4319-AA35-9B7702DA642E}" sibTransId="{58D8FA14-4AD1-4FDF-BA17-783182DFED8F}"/>
    <dgm:cxn modelId="{EBAF6AB6-D917-4EBA-BF5F-AB3375157F96}" type="presOf" srcId="{7C7566E5-5FEA-4774-9D1B-4D37076073A2}" destId="{CCF0920A-4A9C-44E4-8E70-447F54C8A5F8}" srcOrd="0" destOrd="0" presId="urn:microsoft.com/office/officeart/2005/8/layout/hProcess3"/>
    <dgm:cxn modelId="{1CFBB0BB-1D02-4056-98E3-574922491821}" srcId="{3FA1C132-791C-42D3-972B-F6140130FFB0}" destId="{4D8CA231-AA63-4C26-B43C-6A7435735673}" srcOrd="1" destOrd="0" parTransId="{7F33DF99-0958-4AB5-AED2-3149A3C2B2D3}" sibTransId="{CE8B3BDE-5789-4416-99EB-0EED774825A9}"/>
    <dgm:cxn modelId="{CB2A54C2-3347-4CC3-9D74-D7DA15C1949B}" type="presOf" srcId="{7AA4D5E1-254D-42F9-82A3-8C4E8BC0824C}" destId="{11BBA4EF-25BC-4055-9167-E870140FE9E5}" srcOrd="0" destOrd="0" presId="urn:microsoft.com/office/officeart/2005/8/layout/hProcess3"/>
    <dgm:cxn modelId="{5B489EC4-B45C-4470-925E-97EF393E4627}" type="presOf" srcId="{AEC4E29D-F452-44FC-ABD0-D638A9C6462E}" destId="{6D38E281-4F89-4AE5-901F-F7C5E1C80AB4}" srcOrd="0" destOrd="0" presId="urn:microsoft.com/office/officeart/2005/8/layout/hProcess3"/>
    <dgm:cxn modelId="{3D2854D0-679D-4C20-A827-B0346F5EF90F}" type="presOf" srcId="{87B838F4-C6DD-4E17-971B-A94E32D02646}" destId="{CCF0920A-4A9C-44E4-8E70-447F54C8A5F8}" srcOrd="0" destOrd="2" presId="urn:microsoft.com/office/officeart/2005/8/layout/hProcess3"/>
    <dgm:cxn modelId="{64BE82D0-ADB0-448E-93CC-6F8A6A156548}" srcId="{D50B5C8C-0C9A-474C-A0F7-EEBDB033E84B}" destId="{F06B3D1C-17B2-431D-80FD-2C492E50C71A}" srcOrd="0" destOrd="0" parTransId="{4F67603C-FC8E-416F-8038-246F9D327610}" sibTransId="{095FF179-3CED-49BB-B2FD-7FB2F10B5F6A}"/>
    <dgm:cxn modelId="{B9C8C8D2-823B-49BA-86AA-82B75C3A5764}" type="presOf" srcId="{3FA1C132-791C-42D3-972B-F6140130FFB0}" destId="{ED8899A4-0BEF-4900-ADFF-09A0D9B6604C}" srcOrd="0" destOrd="0" presId="urn:microsoft.com/office/officeart/2005/8/layout/hProcess3"/>
    <dgm:cxn modelId="{8BA63CDB-8667-4354-B276-CC826B754B47}" srcId="{7AA4D5E1-254D-42F9-82A3-8C4E8BC0824C}" destId="{F711EA02-1B6B-4833-B003-CE336ED986EA}" srcOrd="1" destOrd="0" parTransId="{66D3206D-C16C-46E2-95C3-E8093A16A45E}" sibTransId="{0BB37DDF-CE95-4084-A1AB-A58554367936}"/>
    <dgm:cxn modelId="{0210B1E2-4113-4FD9-9CB5-B1BC9F9D9148}" srcId="{94B50409-3D4D-40D5-85AE-12AA550FE739}" destId="{71B0CC9E-092F-46EA-B82E-1C9FF4D603CE}" srcOrd="0" destOrd="0" parTransId="{FDF528C9-F92B-4FBD-AD95-404F8DA3BBFB}" sibTransId="{7D66A083-329B-4947-A756-CE1F31348EC3}"/>
    <dgm:cxn modelId="{A55775FA-C049-4037-AEF9-F6D24726B5C6}" srcId="{AEC4E29D-F452-44FC-ABD0-D638A9C6462E}" destId="{87B838F4-C6DD-4E17-971B-A94E32D02646}" srcOrd="2" destOrd="0" parTransId="{7F0E7FC3-64CD-49AF-B623-EC57780CDEA4}" sibTransId="{D8254534-C13E-4901-AFEF-09691720AC6F}"/>
    <dgm:cxn modelId="{4F6B86FC-DE1B-4F81-B5ED-FA6B292BFEDE}" type="presOf" srcId="{FCD8AEA6-42C8-4EE5-BA51-7E3D5C81B4A5}" destId="{CCF0920A-4A9C-44E4-8E70-447F54C8A5F8}" srcOrd="0" destOrd="1" presId="urn:microsoft.com/office/officeart/2005/8/layout/hProcess3"/>
    <dgm:cxn modelId="{A35709FE-D9DE-466B-9F9B-B2597E1AF31C}" type="presOf" srcId="{4D8CA231-AA63-4C26-B43C-6A7435735673}" destId="{26C8E64A-2BD8-4654-8299-9959287A3DDC}" srcOrd="0" destOrd="0" presId="urn:microsoft.com/office/officeart/2005/8/layout/hProcess3"/>
    <dgm:cxn modelId="{B614B283-1D63-41AE-8233-23CE60011F96}" type="presParOf" srcId="{ED8899A4-0BEF-4900-ADFF-09A0D9B6604C}" destId="{0905F861-13F7-4204-92D6-F54EC46751E4}" srcOrd="0" destOrd="0" presId="urn:microsoft.com/office/officeart/2005/8/layout/hProcess3"/>
    <dgm:cxn modelId="{F45CFE66-2067-4316-8D0E-C0D27EC39A5D}" type="presParOf" srcId="{ED8899A4-0BEF-4900-ADFF-09A0D9B6604C}" destId="{7C1A31CD-05A6-4422-98FD-740C8FFA87D8}" srcOrd="1" destOrd="0" presId="urn:microsoft.com/office/officeart/2005/8/layout/hProcess3"/>
    <dgm:cxn modelId="{D748689F-7712-4C8C-88EA-D1B97CC1DE18}" type="presParOf" srcId="{7C1A31CD-05A6-4422-98FD-740C8FFA87D8}" destId="{D3AE37F1-0CB9-4E77-AD5C-410A043D5A9C}" srcOrd="0" destOrd="0" presId="urn:microsoft.com/office/officeart/2005/8/layout/hProcess3"/>
    <dgm:cxn modelId="{B44C8DE0-9640-4895-9F2F-394C2EE2A1FF}" type="presParOf" srcId="{7C1A31CD-05A6-4422-98FD-740C8FFA87D8}" destId="{B3597EE9-71E2-44E9-93EC-F8A4C7853CE3}" srcOrd="1" destOrd="0" presId="urn:microsoft.com/office/officeart/2005/8/layout/hProcess3"/>
    <dgm:cxn modelId="{275EE80A-DD46-4B4D-82EF-3313F9215D8A}" type="presParOf" srcId="{B3597EE9-71E2-44E9-93EC-F8A4C7853CE3}" destId="{B6E81BEE-7C25-4B33-AF16-BA1084B4F9D9}" srcOrd="0" destOrd="0" presId="urn:microsoft.com/office/officeart/2005/8/layout/hProcess3"/>
    <dgm:cxn modelId="{41B5E364-C5A4-4538-BE91-6C7E55944EEC}" type="presParOf" srcId="{B3597EE9-71E2-44E9-93EC-F8A4C7853CE3}" destId="{CE91C02F-9539-4B9F-9F40-C102958F46D2}" srcOrd="1" destOrd="0" presId="urn:microsoft.com/office/officeart/2005/8/layout/hProcess3"/>
    <dgm:cxn modelId="{356CDF6F-2B3B-4645-9F90-A32F4A827E3D}" type="presParOf" srcId="{B3597EE9-71E2-44E9-93EC-F8A4C7853CE3}" destId="{EBE3F6C4-CA79-488A-95A6-082E04E59DE9}" srcOrd="2" destOrd="0" presId="urn:microsoft.com/office/officeart/2005/8/layout/hProcess3"/>
    <dgm:cxn modelId="{8C93C623-73E1-4773-ADF8-F8866C37104E}" type="presParOf" srcId="{B3597EE9-71E2-44E9-93EC-F8A4C7853CE3}" destId="{46A16BED-969F-49CD-BC63-1364E6E35C9D}" srcOrd="3" destOrd="0" presId="urn:microsoft.com/office/officeart/2005/8/layout/hProcess3"/>
    <dgm:cxn modelId="{B63AD94C-9BAD-4CC9-A8B8-FF8BE3F2076E}" type="presParOf" srcId="{B3597EE9-71E2-44E9-93EC-F8A4C7853CE3}" destId="{3762219E-2DA8-4A79-B427-35F7BAA18218}" srcOrd="4" destOrd="0" presId="urn:microsoft.com/office/officeart/2005/8/layout/hProcess3"/>
    <dgm:cxn modelId="{151028A6-6048-464B-AA7F-729A9FAAFDB3}" type="presParOf" srcId="{7C1A31CD-05A6-4422-98FD-740C8FFA87D8}" destId="{88BC1520-930C-4672-9DB9-477A3378876F}" srcOrd="2" destOrd="0" presId="urn:microsoft.com/office/officeart/2005/8/layout/hProcess3"/>
    <dgm:cxn modelId="{8087E0A7-7FD4-4B1B-A319-0E7D039496F0}" type="presParOf" srcId="{7C1A31CD-05A6-4422-98FD-740C8FFA87D8}" destId="{DBA4DAAB-4E6E-49C2-9A60-7525B1DA09A5}" srcOrd="3" destOrd="0" presId="urn:microsoft.com/office/officeart/2005/8/layout/hProcess3"/>
    <dgm:cxn modelId="{6BE875FD-5DED-45C7-A31A-F9285C4D54CC}" type="presParOf" srcId="{DBA4DAAB-4E6E-49C2-9A60-7525B1DA09A5}" destId="{3ACC2BB1-81AF-4E00-AFF4-CA3E73426493}" srcOrd="0" destOrd="0" presId="urn:microsoft.com/office/officeart/2005/8/layout/hProcess3"/>
    <dgm:cxn modelId="{C625DCDE-ABEC-4B0E-92BB-7DC2312CF1F1}" type="presParOf" srcId="{DBA4DAAB-4E6E-49C2-9A60-7525B1DA09A5}" destId="{26C8E64A-2BD8-4654-8299-9959287A3DDC}" srcOrd="1" destOrd="0" presId="urn:microsoft.com/office/officeart/2005/8/layout/hProcess3"/>
    <dgm:cxn modelId="{9A8BE6B0-6677-4253-B99D-6CEE4C53B5B6}" type="presParOf" srcId="{DBA4DAAB-4E6E-49C2-9A60-7525B1DA09A5}" destId="{F0F476A3-2EDA-42D3-98BE-3BD162A229E5}" srcOrd="2" destOrd="0" presId="urn:microsoft.com/office/officeart/2005/8/layout/hProcess3"/>
    <dgm:cxn modelId="{783D892C-C25D-4C35-B1DD-A1E0562675E5}" type="presParOf" srcId="{DBA4DAAB-4E6E-49C2-9A60-7525B1DA09A5}" destId="{25C90629-AC3B-4702-99CC-2B5716C67C8F}" srcOrd="3" destOrd="0" presId="urn:microsoft.com/office/officeart/2005/8/layout/hProcess3"/>
    <dgm:cxn modelId="{00C7E00E-C280-471C-8FA4-CC87CD5EC1FE}" type="presParOf" srcId="{DBA4DAAB-4E6E-49C2-9A60-7525B1DA09A5}" destId="{DC8E3478-AFE0-4B89-912A-58101E27D05E}" srcOrd="4" destOrd="0" presId="urn:microsoft.com/office/officeart/2005/8/layout/hProcess3"/>
    <dgm:cxn modelId="{F4BF3168-19AD-4D60-8065-5B50BCB414AE}" type="presParOf" srcId="{7C1A31CD-05A6-4422-98FD-740C8FFA87D8}" destId="{BCC22B26-0F9B-47F9-AA34-E1E6BD7F84AA}" srcOrd="4" destOrd="0" presId="urn:microsoft.com/office/officeart/2005/8/layout/hProcess3"/>
    <dgm:cxn modelId="{2FEFBA98-F4E3-4287-9C0B-84BEB5048785}" type="presParOf" srcId="{7C1A31CD-05A6-4422-98FD-740C8FFA87D8}" destId="{C9E1F41D-00A8-4CDC-BEE8-751835B92634}" srcOrd="5" destOrd="0" presId="urn:microsoft.com/office/officeart/2005/8/layout/hProcess3"/>
    <dgm:cxn modelId="{D3345F5C-47E8-4CED-9482-A8A5ABEE72C9}" type="presParOf" srcId="{C9E1F41D-00A8-4CDC-BEE8-751835B92634}" destId="{E31709B2-67A8-4551-9133-192A63C00CEA}" srcOrd="0" destOrd="0" presId="urn:microsoft.com/office/officeart/2005/8/layout/hProcess3"/>
    <dgm:cxn modelId="{9F9B3331-87CE-445E-8238-6CDA02D37855}" type="presParOf" srcId="{C9E1F41D-00A8-4CDC-BEE8-751835B92634}" destId="{E19DBECD-CB93-48D6-B77D-5D2B5E2EF175}" srcOrd="1" destOrd="0" presId="urn:microsoft.com/office/officeart/2005/8/layout/hProcess3"/>
    <dgm:cxn modelId="{F7684D5D-6DAE-491F-8A64-C17740ECF728}" type="presParOf" srcId="{C9E1F41D-00A8-4CDC-BEE8-751835B92634}" destId="{5F8E643A-50AE-4F73-B956-71553E27651D}" srcOrd="2" destOrd="0" presId="urn:microsoft.com/office/officeart/2005/8/layout/hProcess3"/>
    <dgm:cxn modelId="{101EC4AF-5817-454C-96AC-E4792B1FF476}" type="presParOf" srcId="{C9E1F41D-00A8-4CDC-BEE8-751835B92634}" destId="{5AFC1C1B-5323-4CCD-BE9C-BDEFA3CC7127}" srcOrd="3" destOrd="0" presId="urn:microsoft.com/office/officeart/2005/8/layout/hProcess3"/>
    <dgm:cxn modelId="{C7791465-A718-40C6-9F69-478D91C9ADB7}" type="presParOf" srcId="{C9E1F41D-00A8-4CDC-BEE8-751835B92634}" destId="{029D90E3-F4D7-47C5-983D-3EC1F81BFB19}" srcOrd="4" destOrd="0" presId="urn:microsoft.com/office/officeart/2005/8/layout/hProcess3"/>
    <dgm:cxn modelId="{FF548139-5F2A-4494-9F05-C1F63BBDE646}" type="presParOf" srcId="{7C1A31CD-05A6-4422-98FD-740C8FFA87D8}" destId="{DCF9C14B-DC9E-469E-8EB1-BE702744A38B}" srcOrd="6" destOrd="0" presId="urn:microsoft.com/office/officeart/2005/8/layout/hProcess3"/>
    <dgm:cxn modelId="{6BD7DF5F-C8F8-4040-9C34-10D77DA74A69}" type="presParOf" srcId="{7C1A31CD-05A6-4422-98FD-740C8FFA87D8}" destId="{A46E3912-242C-42E9-AD33-DB721035BA03}" srcOrd="7" destOrd="0" presId="urn:microsoft.com/office/officeart/2005/8/layout/hProcess3"/>
    <dgm:cxn modelId="{6BDD48F0-849D-414C-A6A2-37F903FAD77B}" type="presParOf" srcId="{A46E3912-242C-42E9-AD33-DB721035BA03}" destId="{B947D549-70E9-4443-A43D-BD5F77EDBAFA}" srcOrd="0" destOrd="0" presId="urn:microsoft.com/office/officeart/2005/8/layout/hProcess3"/>
    <dgm:cxn modelId="{D7635F07-5402-4C65-B7F8-E171D6183AF4}" type="presParOf" srcId="{A46E3912-242C-42E9-AD33-DB721035BA03}" destId="{11BBA4EF-25BC-4055-9167-E870140FE9E5}" srcOrd="1" destOrd="0" presId="urn:microsoft.com/office/officeart/2005/8/layout/hProcess3"/>
    <dgm:cxn modelId="{9BB79173-2D70-4500-A7C7-F026165BAEDE}" type="presParOf" srcId="{A46E3912-242C-42E9-AD33-DB721035BA03}" destId="{9B6971D7-18B6-4C26-A072-57C22E058484}" srcOrd="2" destOrd="0" presId="urn:microsoft.com/office/officeart/2005/8/layout/hProcess3"/>
    <dgm:cxn modelId="{494A2B02-8537-4451-B08E-9DFB2392DC9E}" type="presParOf" srcId="{A46E3912-242C-42E9-AD33-DB721035BA03}" destId="{5B96F018-2C7D-4876-AA4C-D04ED81580C5}" srcOrd="3" destOrd="0" presId="urn:microsoft.com/office/officeart/2005/8/layout/hProcess3"/>
    <dgm:cxn modelId="{7F7C1084-3E8B-4F84-A9DA-306C3BC29F6C}" type="presParOf" srcId="{A46E3912-242C-42E9-AD33-DB721035BA03}" destId="{D4646AEA-42E1-4B9B-932C-F5145B76E507}" srcOrd="4" destOrd="0" presId="urn:microsoft.com/office/officeart/2005/8/layout/hProcess3"/>
    <dgm:cxn modelId="{18B91B81-504A-4319-BF61-5C9D5BC7BE8E}" type="presParOf" srcId="{7C1A31CD-05A6-4422-98FD-740C8FFA87D8}" destId="{6A000283-A179-4242-B918-1ACC46335492}" srcOrd="8" destOrd="0" presId="urn:microsoft.com/office/officeart/2005/8/layout/hProcess3"/>
    <dgm:cxn modelId="{966AC1E8-5B56-4260-9B37-0211D52724BF}" type="presParOf" srcId="{7C1A31CD-05A6-4422-98FD-740C8FFA87D8}" destId="{F7F6A53E-0494-48AE-BC4C-177D7AC81FF9}" srcOrd="9" destOrd="0" presId="urn:microsoft.com/office/officeart/2005/8/layout/hProcess3"/>
    <dgm:cxn modelId="{D87DEE4C-8C94-40D9-8545-AC762EDE8486}" type="presParOf" srcId="{F7F6A53E-0494-48AE-BC4C-177D7AC81FF9}" destId="{5045B066-43DF-44BC-B514-5289ABC9B57D}" srcOrd="0" destOrd="0" presId="urn:microsoft.com/office/officeart/2005/8/layout/hProcess3"/>
    <dgm:cxn modelId="{74CCB9C5-26FA-4041-9414-7E6FAC727F6C}" type="presParOf" srcId="{F7F6A53E-0494-48AE-BC4C-177D7AC81FF9}" destId="{6D38E281-4F89-4AE5-901F-F7C5E1C80AB4}" srcOrd="1" destOrd="0" presId="urn:microsoft.com/office/officeart/2005/8/layout/hProcess3"/>
    <dgm:cxn modelId="{9DF88056-CDE3-46E7-95D1-99E35A3F241D}" type="presParOf" srcId="{F7F6A53E-0494-48AE-BC4C-177D7AC81FF9}" destId="{ED221DCF-03C9-4254-8E67-1219A5F1261C}" srcOrd="2" destOrd="0" presId="urn:microsoft.com/office/officeart/2005/8/layout/hProcess3"/>
    <dgm:cxn modelId="{0DE2A445-8D69-40F5-9705-7032561362E9}" type="presParOf" srcId="{F7F6A53E-0494-48AE-BC4C-177D7AC81FF9}" destId="{078BBABC-2E34-442D-AB6D-EE5EF6FE8D3F}" srcOrd="3" destOrd="0" presId="urn:microsoft.com/office/officeart/2005/8/layout/hProcess3"/>
    <dgm:cxn modelId="{E7144467-B7D9-4E76-8490-1976D9ADCC15}" type="presParOf" srcId="{F7F6A53E-0494-48AE-BC4C-177D7AC81FF9}" destId="{CCF0920A-4A9C-44E4-8E70-447F54C8A5F8}" srcOrd="4" destOrd="0" presId="urn:microsoft.com/office/officeart/2005/8/layout/hProcess3"/>
    <dgm:cxn modelId="{F66EF043-C424-4095-BE96-5059B09285A6}" type="presParOf" srcId="{7C1A31CD-05A6-4422-98FD-740C8FFA87D8}" destId="{C8239DD5-6846-4B0F-BF0F-D5E21009A371}" srcOrd="10" destOrd="0" presId="urn:microsoft.com/office/officeart/2005/8/layout/hProcess3"/>
    <dgm:cxn modelId="{1AC50716-24D0-4EB2-BAB6-4E4B7F1337E3}" type="presParOf" srcId="{7C1A31CD-05A6-4422-98FD-740C8FFA87D8}" destId="{9F697D68-4E19-4476-B7E1-F9EC6872CD54}" srcOrd="11" destOrd="0" presId="urn:microsoft.com/office/officeart/2005/8/layout/hProcess3"/>
    <dgm:cxn modelId="{68E22EBE-A177-44FA-8D3A-707A59E81DFC}" type="presParOf" srcId="{7C1A31CD-05A6-4422-98FD-740C8FFA87D8}" destId="{15382B05-59B5-42F9-83DE-D69091B274C1}" srcOrd="12"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5C3B432-9A7F-4044-A1A8-341CEF212BC1}" type="doc">
      <dgm:prSet loTypeId="urn:microsoft.com/office/officeart/2005/8/layout/chevron1" loCatId="process" qsTypeId="urn:microsoft.com/office/officeart/2005/8/quickstyle/simple1" qsCatId="simple" csTypeId="urn:microsoft.com/office/officeart/2005/8/colors/accent1_2" csCatId="accent1" phldr="1"/>
      <dgm:spPr/>
    </dgm:pt>
    <dgm:pt modelId="{FBF9ED6A-C1B2-4484-B655-B04CADC50DCE}">
      <dgm:prSet phldrT="[Text]" custT="1"/>
      <dgm:spPr/>
      <dgm:t>
        <a:bodyPr/>
        <a:lstStyle/>
        <a:p>
          <a:r>
            <a:rPr lang="en-IN" sz="1600" dirty="0">
              <a:latin typeface="Krona One" panose="020B0604020202020204" charset="0"/>
            </a:rPr>
            <a:t>TINYOWL</a:t>
          </a:r>
          <a:endParaRPr lang="en-IN" sz="1400" dirty="0">
            <a:latin typeface="Krona One" panose="020B0604020202020204" charset="0"/>
          </a:endParaRPr>
        </a:p>
      </dgm:t>
    </dgm:pt>
    <dgm:pt modelId="{08BABE39-FA06-47A4-ADD2-810485DF6313}" type="parTrans" cxnId="{5E5823F2-7EE6-4A97-BED0-F3D6C9DFEED7}">
      <dgm:prSet/>
      <dgm:spPr/>
      <dgm:t>
        <a:bodyPr/>
        <a:lstStyle/>
        <a:p>
          <a:endParaRPr lang="en-IN"/>
        </a:p>
      </dgm:t>
    </dgm:pt>
    <dgm:pt modelId="{842E7456-0AB3-4D9B-A7E1-808C1722C313}" type="sibTrans" cxnId="{5E5823F2-7EE6-4A97-BED0-F3D6C9DFEED7}">
      <dgm:prSet/>
      <dgm:spPr/>
      <dgm:t>
        <a:bodyPr/>
        <a:lstStyle/>
        <a:p>
          <a:endParaRPr lang="en-IN"/>
        </a:p>
      </dgm:t>
    </dgm:pt>
    <dgm:pt modelId="{A60E97BD-B5F5-4FF9-9917-F644ECFC189B}">
      <dgm:prSet phldrT="[Text]" custT="1"/>
      <dgm:spPr/>
      <dgm:t>
        <a:bodyPr/>
        <a:lstStyle/>
        <a:p>
          <a:r>
            <a:rPr lang="en-IN" sz="1600" dirty="0">
              <a:latin typeface="Krona One" panose="020B0604020202020204" charset="0"/>
            </a:rPr>
            <a:t>RUNNR</a:t>
          </a:r>
          <a:endParaRPr lang="en-IN" sz="1900" dirty="0">
            <a:latin typeface="Krona One" panose="020B0604020202020204" charset="0"/>
          </a:endParaRPr>
        </a:p>
      </dgm:t>
    </dgm:pt>
    <dgm:pt modelId="{E061822D-7D29-4FDF-987D-9BD2D5FD8CB9}" type="parTrans" cxnId="{9517E50C-B5B7-4577-82EB-4E40AD8BEC48}">
      <dgm:prSet/>
      <dgm:spPr/>
      <dgm:t>
        <a:bodyPr/>
        <a:lstStyle/>
        <a:p>
          <a:endParaRPr lang="en-IN"/>
        </a:p>
      </dgm:t>
    </dgm:pt>
    <dgm:pt modelId="{2B0F8F18-56AF-4BF4-A8AA-D96D38816685}" type="sibTrans" cxnId="{9517E50C-B5B7-4577-82EB-4E40AD8BEC48}">
      <dgm:prSet/>
      <dgm:spPr/>
      <dgm:t>
        <a:bodyPr/>
        <a:lstStyle/>
        <a:p>
          <a:endParaRPr lang="en-IN"/>
        </a:p>
      </dgm:t>
    </dgm:pt>
    <dgm:pt modelId="{F6BADC54-6B1B-4F90-AA45-581FF0E39D22}">
      <dgm:prSet phldrT="[Text]" custT="1"/>
      <dgm:spPr/>
      <dgm:t>
        <a:bodyPr/>
        <a:lstStyle/>
        <a:p>
          <a:r>
            <a:rPr lang="en-IN" sz="1600" dirty="0">
              <a:latin typeface="Krona One" panose="020B0604020202020204" charset="0"/>
            </a:rPr>
            <a:t>ZOMATO</a:t>
          </a:r>
        </a:p>
      </dgm:t>
    </dgm:pt>
    <dgm:pt modelId="{933BE9E1-D576-44A0-8E89-FBCE72211C91}" type="parTrans" cxnId="{B851D1E2-623B-4C5C-9970-4B61491CFA1D}">
      <dgm:prSet/>
      <dgm:spPr/>
      <dgm:t>
        <a:bodyPr/>
        <a:lstStyle/>
        <a:p>
          <a:endParaRPr lang="en-IN"/>
        </a:p>
      </dgm:t>
    </dgm:pt>
    <dgm:pt modelId="{E86299F5-1E44-4D0A-A0AD-D645F4031FA2}" type="sibTrans" cxnId="{B851D1E2-623B-4C5C-9970-4B61491CFA1D}">
      <dgm:prSet/>
      <dgm:spPr/>
      <dgm:t>
        <a:bodyPr/>
        <a:lstStyle/>
        <a:p>
          <a:endParaRPr lang="en-IN"/>
        </a:p>
      </dgm:t>
    </dgm:pt>
    <dgm:pt modelId="{60F954AF-60B9-4B56-A07C-09FAE14322D4}" type="pres">
      <dgm:prSet presAssocID="{15C3B432-9A7F-4044-A1A8-341CEF212BC1}" presName="Name0" presStyleCnt="0">
        <dgm:presLayoutVars>
          <dgm:dir/>
          <dgm:animLvl val="lvl"/>
          <dgm:resizeHandles val="exact"/>
        </dgm:presLayoutVars>
      </dgm:prSet>
      <dgm:spPr/>
    </dgm:pt>
    <dgm:pt modelId="{4FEF32B8-D041-4875-925B-F3D42F1B9D18}" type="pres">
      <dgm:prSet presAssocID="{FBF9ED6A-C1B2-4484-B655-B04CADC50DCE}" presName="parTxOnly" presStyleLbl="node1" presStyleIdx="0" presStyleCnt="3">
        <dgm:presLayoutVars>
          <dgm:chMax val="0"/>
          <dgm:chPref val="0"/>
          <dgm:bulletEnabled val="1"/>
        </dgm:presLayoutVars>
      </dgm:prSet>
      <dgm:spPr/>
    </dgm:pt>
    <dgm:pt modelId="{F6A9AD1F-4E15-4479-ACFB-5E98D10B1009}" type="pres">
      <dgm:prSet presAssocID="{842E7456-0AB3-4D9B-A7E1-808C1722C313}" presName="parTxOnlySpace" presStyleCnt="0"/>
      <dgm:spPr/>
    </dgm:pt>
    <dgm:pt modelId="{5688C83D-CA51-47F5-B842-DDDD5BC257D1}" type="pres">
      <dgm:prSet presAssocID="{A60E97BD-B5F5-4FF9-9917-F644ECFC189B}" presName="parTxOnly" presStyleLbl="node1" presStyleIdx="1" presStyleCnt="3">
        <dgm:presLayoutVars>
          <dgm:chMax val="0"/>
          <dgm:chPref val="0"/>
          <dgm:bulletEnabled val="1"/>
        </dgm:presLayoutVars>
      </dgm:prSet>
      <dgm:spPr/>
    </dgm:pt>
    <dgm:pt modelId="{065C0F26-2249-448D-82FF-C271D5A4A57B}" type="pres">
      <dgm:prSet presAssocID="{2B0F8F18-56AF-4BF4-A8AA-D96D38816685}" presName="parTxOnlySpace" presStyleCnt="0"/>
      <dgm:spPr/>
    </dgm:pt>
    <dgm:pt modelId="{83730A38-1DEC-4F21-AB7E-3862A43D0421}" type="pres">
      <dgm:prSet presAssocID="{F6BADC54-6B1B-4F90-AA45-581FF0E39D22}" presName="parTxOnly" presStyleLbl="node1" presStyleIdx="2" presStyleCnt="3">
        <dgm:presLayoutVars>
          <dgm:chMax val="0"/>
          <dgm:chPref val="0"/>
          <dgm:bulletEnabled val="1"/>
        </dgm:presLayoutVars>
      </dgm:prSet>
      <dgm:spPr/>
    </dgm:pt>
  </dgm:ptLst>
  <dgm:cxnLst>
    <dgm:cxn modelId="{9517E50C-B5B7-4577-82EB-4E40AD8BEC48}" srcId="{15C3B432-9A7F-4044-A1A8-341CEF212BC1}" destId="{A60E97BD-B5F5-4FF9-9917-F644ECFC189B}" srcOrd="1" destOrd="0" parTransId="{E061822D-7D29-4FDF-987D-9BD2D5FD8CB9}" sibTransId="{2B0F8F18-56AF-4BF4-A8AA-D96D38816685}"/>
    <dgm:cxn modelId="{2A583852-134C-480D-A868-E85BC7646480}" type="presOf" srcId="{FBF9ED6A-C1B2-4484-B655-B04CADC50DCE}" destId="{4FEF32B8-D041-4875-925B-F3D42F1B9D18}" srcOrd="0" destOrd="0" presId="urn:microsoft.com/office/officeart/2005/8/layout/chevron1"/>
    <dgm:cxn modelId="{12D86E85-6361-4A82-9D05-D5D52B0FB4C1}" type="presOf" srcId="{A60E97BD-B5F5-4FF9-9917-F644ECFC189B}" destId="{5688C83D-CA51-47F5-B842-DDDD5BC257D1}" srcOrd="0" destOrd="0" presId="urn:microsoft.com/office/officeart/2005/8/layout/chevron1"/>
    <dgm:cxn modelId="{AAFDEC8F-5406-4AA8-9A4C-7275F7EDC847}" type="presOf" srcId="{15C3B432-9A7F-4044-A1A8-341CEF212BC1}" destId="{60F954AF-60B9-4B56-A07C-09FAE14322D4}" srcOrd="0" destOrd="0" presId="urn:microsoft.com/office/officeart/2005/8/layout/chevron1"/>
    <dgm:cxn modelId="{B851D1E2-623B-4C5C-9970-4B61491CFA1D}" srcId="{15C3B432-9A7F-4044-A1A8-341CEF212BC1}" destId="{F6BADC54-6B1B-4F90-AA45-581FF0E39D22}" srcOrd="2" destOrd="0" parTransId="{933BE9E1-D576-44A0-8E89-FBCE72211C91}" sibTransId="{E86299F5-1E44-4D0A-A0AD-D645F4031FA2}"/>
    <dgm:cxn modelId="{884F0DEA-2BA3-4365-BCA6-D76D82DE5A8E}" type="presOf" srcId="{F6BADC54-6B1B-4F90-AA45-581FF0E39D22}" destId="{83730A38-1DEC-4F21-AB7E-3862A43D0421}" srcOrd="0" destOrd="0" presId="urn:microsoft.com/office/officeart/2005/8/layout/chevron1"/>
    <dgm:cxn modelId="{5E5823F2-7EE6-4A97-BED0-F3D6C9DFEED7}" srcId="{15C3B432-9A7F-4044-A1A8-341CEF212BC1}" destId="{FBF9ED6A-C1B2-4484-B655-B04CADC50DCE}" srcOrd="0" destOrd="0" parTransId="{08BABE39-FA06-47A4-ADD2-810485DF6313}" sibTransId="{842E7456-0AB3-4D9B-A7E1-808C1722C313}"/>
    <dgm:cxn modelId="{4C9C4EE0-2667-4853-B5E3-A6839A497769}" type="presParOf" srcId="{60F954AF-60B9-4B56-A07C-09FAE14322D4}" destId="{4FEF32B8-D041-4875-925B-F3D42F1B9D18}" srcOrd="0" destOrd="0" presId="urn:microsoft.com/office/officeart/2005/8/layout/chevron1"/>
    <dgm:cxn modelId="{2DB58473-8B7B-41B4-8715-4DE816714013}" type="presParOf" srcId="{60F954AF-60B9-4B56-A07C-09FAE14322D4}" destId="{F6A9AD1F-4E15-4479-ACFB-5E98D10B1009}" srcOrd="1" destOrd="0" presId="urn:microsoft.com/office/officeart/2005/8/layout/chevron1"/>
    <dgm:cxn modelId="{0521BF73-5E3F-4FEC-A6B8-C062AB65875D}" type="presParOf" srcId="{60F954AF-60B9-4B56-A07C-09FAE14322D4}" destId="{5688C83D-CA51-47F5-B842-DDDD5BC257D1}" srcOrd="2" destOrd="0" presId="urn:microsoft.com/office/officeart/2005/8/layout/chevron1"/>
    <dgm:cxn modelId="{BCF64354-7655-4487-8191-4DECFC069FF2}" type="presParOf" srcId="{60F954AF-60B9-4B56-A07C-09FAE14322D4}" destId="{065C0F26-2249-448D-82FF-C271D5A4A57B}" srcOrd="3" destOrd="0" presId="urn:microsoft.com/office/officeart/2005/8/layout/chevron1"/>
    <dgm:cxn modelId="{FC682BDF-D5FE-4B6D-BCBD-9343861851AC}" type="presParOf" srcId="{60F954AF-60B9-4B56-A07C-09FAE14322D4}" destId="{83730A38-1DEC-4F21-AB7E-3862A43D0421}"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82B05-59B5-42F9-83DE-D69091B274C1}">
      <dsp:nvSpPr>
        <dsp:cNvPr id="0" name=""/>
        <dsp:cNvSpPr/>
      </dsp:nvSpPr>
      <dsp:spPr>
        <a:xfrm>
          <a:off x="0" y="601777"/>
          <a:ext cx="8610600" cy="1008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F0920A-4A9C-44E4-8E70-447F54C8A5F8}">
      <dsp:nvSpPr>
        <dsp:cNvPr id="0" name=""/>
        <dsp:cNvSpPr/>
      </dsp:nvSpPr>
      <dsp:spPr>
        <a:xfrm>
          <a:off x="6357524" y="1456627"/>
          <a:ext cx="1395224" cy="772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IN" sz="1100" kern="1200" dirty="0"/>
            <a:t>Weak advertising appeal</a:t>
          </a:r>
        </a:p>
        <a:p>
          <a:pPr marL="57150" lvl="1" indent="-57150" algn="l" defTabSz="488950">
            <a:lnSpc>
              <a:spcPct val="90000"/>
            </a:lnSpc>
            <a:spcBef>
              <a:spcPct val="0"/>
            </a:spcBef>
            <a:spcAft>
              <a:spcPct val="15000"/>
            </a:spcAft>
            <a:buChar char="•"/>
          </a:pPr>
          <a:r>
            <a:rPr lang="en-IN" sz="1100" kern="1200" dirty="0"/>
            <a:t>High acquisition price</a:t>
          </a:r>
        </a:p>
        <a:p>
          <a:pPr marL="57150" lvl="1" indent="-57150" algn="l" defTabSz="488950">
            <a:lnSpc>
              <a:spcPct val="90000"/>
            </a:lnSpc>
            <a:spcBef>
              <a:spcPct val="0"/>
            </a:spcBef>
            <a:spcAft>
              <a:spcPct val="15000"/>
            </a:spcAft>
            <a:buChar char="•"/>
          </a:pPr>
          <a:r>
            <a:rPr lang="en-IN" sz="1100" kern="1200" dirty="0"/>
            <a:t>Unregulated discounting</a:t>
          </a:r>
        </a:p>
      </dsp:txBody>
      <dsp:txXfrm>
        <a:off x="6357524" y="1456627"/>
        <a:ext cx="1395224" cy="772011"/>
      </dsp:txXfrm>
    </dsp:sp>
    <dsp:sp modelId="{6D38E281-4F89-4AE5-901F-F7C5E1C80AB4}">
      <dsp:nvSpPr>
        <dsp:cNvPr id="0" name=""/>
        <dsp:cNvSpPr/>
      </dsp:nvSpPr>
      <dsp:spPr>
        <a:xfrm>
          <a:off x="6357590" y="853779"/>
          <a:ext cx="1550342" cy="50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0" bIns="101600" numCol="1" spcCol="1270" anchor="ctr" anchorCtr="0">
          <a:noAutofit/>
        </a:bodyPr>
        <a:lstStyle/>
        <a:p>
          <a:pPr marL="0" lvl="0" indent="0" algn="l" defTabSz="444500">
            <a:lnSpc>
              <a:spcPct val="90000"/>
            </a:lnSpc>
            <a:spcBef>
              <a:spcPct val="0"/>
            </a:spcBef>
            <a:spcAft>
              <a:spcPct val="35000"/>
            </a:spcAft>
            <a:buNone/>
          </a:pPr>
          <a:r>
            <a:rPr lang="en-IN" sz="1000" kern="1200" dirty="0">
              <a:solidFill>
                <a:schemeClr val="bg1"/>
              </a:solidFill>
              <a:latin typeface="Krona One" panose="020B0604020202020204" charset="0"/>
            </a:rPr>
            <a:t>UNSUSTAINABLE MODEL</a:t>
          </a:r>
        </a:p>
      </dsp:txBody>
      <dsp:txXfrm>
        <a:off x="6357590" y="853779"/>
        <a:ext cx="1550342" cy="504000"/>
      </dsp:txXfrm>
    </dsp:sp>
    <dsp:sp modelId="{D4646AEA-42E1-4B9B-932C-F5145B76E507}">
      <dsp:nvSpPr>
        <dsp:cNvPr id="0" name=""/>
        <dsp:cNvSpPr/>
      </dsp:nvSpPr>
      <dsp:spPr>
        <a:xfrm>
          <a:off x="4795193" y="1410433"/>
          <a:ext cx="1208032" cy="772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IN" sz="1100" kern="1200" dirty="0"/>
            <a:t>HR failure</a:t>
          </a:r>
        </a:p>
        <a:p>
          <a:pPr marL="57150" lvl="1" indent="-57150" algn="l" defTabSz="488950">
            <a:lnSpc>
              <a:spcPct val="90000"/>
            </a:lnSpc>
            <a:spcBef>
              <a:spcPct val="0"/>
            </a:spcBef>
            <a:spcAft>
              <a:spcPct val="15000"/>
            </a:spcAft>
            <a:buChar char="•"/>
          </a:pPr>
          <a:r>
            <a:rPr lang="en-IN" sz="1100" kern="1200" dirty="0"/>
            <a:t>Over-hiring</a:t>
          </a:r>
        </a:p>
        <a:p>
          <a:pPr marL="57150" lvl="1" indent="-57150" algn="l" defTabSz="488950">
            <a:lnSpc>
              <a:spcPct val="90000"/>
            </a:lnSpc>
            <a:spcBef>
              <a:spcPct val="0"/>
            </a:spcBef>
            <a:spcAft>
              <a:spcPct val="15000"/>
            </a:spcAft>
            <a:buChar char="•"/>
          </a:pPr>
          <a:r>
            <a:rPr lang="en-IN" sz="1100" kern="1200" dirty="0"/>
            <a:t>Expensive CTO at poor time</a:t>
          </a:r>
        </a:p>
      </dsp:txBody>
      <dsp:txXfrm>
        <a:off x="4795193" y="1410433"/>
        <a:ext cx="1208032" cy="772011"/>
      </dsp:txXfrm>
    </dsp:sp>
    <dsp:sp modelId="{11BBA4EF-25BC-4055-9167-E870140FE9E5}">
      <dsp:nvSpPr>
        <dsp:cNvPr id="0" name=""/>
        <dsp:cNvSpPr/>
      </dsp:nvSpPr>
      <dsp:spPr>
        <a:xfrm>
          <a:off x="4753332" y="900828"/>
          <a:ext cx="1343299" cy="50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0" bIns="101600" numCol="1" spcCol="1270" anchor="ctr" anchorCtr="0">
          <a:noAutofit/>
        </a:bodyPr>
        <a:lstStyle/>
        <a:p>
          <a:pPr marL="0" lvl="0" indent="0" algn="l" defTabSz="444500">
            <a:lnSpc>
              <a:spcPct val="90000"/>
            </a:lnSpc>
            <a:spcBef>
              <a:spcPct val="0"/>
            </a:spcBef>
            <a:spcAft>
              <a:spcPct val="35000"/>
            </a:spcAft>
            <a:buNone/>
          </a:pPr>
          <a:r>
            <a:rPr lang="en-IN" sz="1000" kern="1200" dirty="0">
              <a:solidFill>
                <a:schemeClr val="bg1"/>
              </a:solidFill>
              <a:latin typeface="Krona One" panose="020B0604020202020204" charset="0"/>
            </a:rPr>
            <a:t>UNCOORDINATED HIRING</a:t>
          </a:r>
        </a:p>
      </dsp:txBody>
      <dsp:txXfrm>
        <a:off x="4753332" y="900828"/>
        <a:ext cx="1343299" cy="504000"/>
      </dsp:txXfrm>
    </dsp:sp>
    <dsp:sp modelId="{029D90E3-F4D7-47C5-983D-3EC1F81BFB19}">
      <dsp:nvSpPr>
        <dsp:cNvPr id="0" name=""/>
        <dsp:cNvSpPr/>
      </dsp:nvSpPr>
      <dsp:spPr>
        <a:xfrm>
          <a:off x="3122363" y="1425309"/>
          <a:ext cx="1363310" cy="772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IN" sz="1100" kern="1200" dirty="0"/>
            <a:t>Introduced dish &amp; area based aggregation system</a:t>
          </a:r>
        </a:p>
        <a:p>
          <a:pPr marL="57150" lvl="1" indent="-57150" algn="l" defTabSz="488950">
            <a:lnSpc>
              <a:spcPct val="90000"/>
            </a:lnSpc>
            <a:spcBef>
              <a:spcPct val="0"/>
            </a:spcBef>
            <a:spcAft>
              <a:spcPct val="15000"/>
            </a:spcAft>
            <a:buChar char="•"/>
          </a:pPr>
          <a:r>
            <a:rPr lang="en-IN" sz="1100" kern="1200" dirty="0"/>
            <a:t>Limited use of data analytics</a:t>
          </a:r>
        </a:p>
      </dsp:txBody>
      <dsp:txXfrm>
        <a:off x="3122363" y="1425309"/>
        <a:ext cx="1363310" cy="772011"/>
      </dsp:txXfrm>
    </dsp:sp>
    <dsp:sp modelId="{E19DBECD-CB93-48D6-B77D-5D2B5E2EF175}">
      <dsp:nvSpPr>
        <dsp:cNvPr id="0" name=""/>
        <dsp:cNvSpPr/>
      </dsp:nvSpPr>
      <dsp:spPr>
        <a:xfrm>
          <a:off x="3122638" y="851852"/>
          <a:ext cx="885025" cy="50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0" bIns="101600" numCol="1" spcCol="1270" anchor="ctr" anchorCtr="0">
          <a:noAutofit/>
        </a:bodyPr>
        <a:lstStyle/>
        <a:p>
          <a:pPr marL="0" lvl="0" indent="0" algn="l" defTabSz="444500">
            <a:lnSpc>
              <a:spcPct val="90000"/>
            </a:lnSpc>
            <a:spcBef>
              <a:spcPct val="0"/>
            </a:spcBef>
            <a:spcAft>
              <a:spcPct val="35000"/>
            </a:spcAft>
            <a:buNone/>
          </a:pPr>
          <a:r>
            <a:rPr lang="en-IN" sz="1000" kern="1200" dirty="0">
              <a:solidFill>
                <a:schemeClr val="bg1"/>
              </a:solidFill>
              <a:latin typeface="Krona One" panose="020B0604020202020204" charset="0"/>
            </a:rPr>
            <a:t>WRONG PIVOTS</a:t>
          </a:r>
        </a:p>
      </dsp:txBody>
      <dsp:txXfrm>
        <a:off x="3122638" y="851852"/>
        <a:ext cx="885025" cy="504000"/>
      </dsp:txXfrm>
    </dsp:sp>
    <dsp:sp modelId="{DC8E3478-AFE0-4B89-912A-58101E27D05E}">
      <dsp:nvSpPr>
        <dsp:cNvPr id="0" name=""/>
        <dsp:cNvSpPr/>
      </dsp:nvSpPr>
      <dsp:spPr>
        <a:xfrm>
          <a:off x="1521543" y="1426442"/>
          <a:ext cx="1250230" cy="772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IN" sz="1100" kern="1200" dirty="0"/>
            <a:t>Dissolving Homemade, the only arm that breaks even</a:t>
          </a:r>
        </a:p>
      </dsp:txBody>
      <dsp:txXfrm>
        <a:off x="1521543" y="1426442"/>
        <a:ext cx="1250230" cy="772011"/>
      </dsp:txXfrm>
    </dsp:sp>
    <dsp:sp modelId="{26C8E64A-2BD8-4654-8299-9959287A3DDC}">
      <dsp:nvSpPr>
        <dsp:cNvPr id="0" name=""/>
        <dsp:cNvSpPr/>
      </dsp:nvSpPr>
      <dsp:spPr>
        <a:xfrm>
          <a:off x="1480598" y="851852"/>
          <a:ext cx="1365009" cy="50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0" bIns="101600" numCol="1" spcCol="1270" anchor="ctr" anchorCtr="0">
          <a:noAutofit/>
        </a:bodyPr>
        <a:lstStyle/>
        <a:p>
          <a:pPr marL="0" lvl="0" indent="0" algn="l" defTabSz="444500">
            <a:lnSpc>
              <a:spcPct val="90000"/>
            </a:lnSpc>
            <a:spcBef>
              <a:spcPct val="0"/>
            </a:spcBef>
            <a:spcAft>
              <a:spcPct val="35000"/>
            </a:spcAft>
            <a:buNone/>
          </a:pPr>
          <a:r>
            <a:rPr lang="en-IN" sz="1000" kern="1200" dirty="0">
              <a:solidFill>
                <a:schemeClr val="bg1"/>
              </a:solidFill>
              <a:latin typeface="Krona One" panose="020B0604020202020204" charset="0"/>
              <a:ea typeface="Open Sans" panose="020B0606030504020204" pitchFamily="34" charset="0"/>
              <a:cs typeface="Open Sans" panose="020B0606030504020204" pitchFamily="34" charset="0"/>
            </a:rPr>
            <a:t>INCORRECT ASSESSMENT</a:t>
          </a:r>
        </a:p>
      </dsp:txBody>
      <dsp:txXfrm>
        <a:off x="1480598" y="851852"/>
        <a:ext cx="1365009" cy="504000"/>
      </dsp:txXfrm>
    </dsp:sp>
    <dsp:sp modelId="{3762219E-2DA8-4A79-B427-35F7BAA18218}">
      <dsp:nvSpPr>
        <dsp:cNvPr id="0" name=""/>
        <dsp:cNvSpPr/>
      </dsp:nvSpPr>
      <dsp:spPr>
        <a:xfrm>
          <a:off x="359041" y="1401107"/>
          <a:ext cx="885025" cy="772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IN" sz="1100" kern="1200" dirty="0"/>
            <a:t>Careless management</a:t>
          </a:r>
        </a:p>
        <a:p>
          <a:pPr marL="57150" lvl="1" indent="-57150" algn="l" defTabSz="488950">
            <a:lnSpc>
              <a:spcPct val="90000"/>
            </a:lnSpc>
            <a:spcBef>
              <a:spcPct val="0"/>
            </a:spcBef>
            <a:spcAft>
              <a:spcPct val="15000"/>
            </a:spcAft>
            <a:buChar char="•"/>
          </a:pPr>
          <a:r>
            <a:rPr lang="en-IN" sz="1100" kern="1200" dirty="0"/>
            <a:t>Reckless layoffs</a:t>
          </a:r>
        </a:p>
      </dsp:txBody>
      <dsp:txXfrm>
        <a:off x="359041" y="1401107"/>
        <a:ext cx="885025" cy="772011"/>
      </dsp:txXfrm>
    </dsp:sp>
    <dsp:sp modelId="{CE91C02F-9539-4B9F-9F40-C102958F46D2}">
      <dsp:nvSpPr>
        <dsp:cNvPr id="0" name=""/>
        <dsp:cNvSpPr/>
      </dsp:nvSpPr>
      <dsp:spPr>
        <a:xfrm>
          <a:off x="365687" y="862516"/>
          <a:ext cx="885025" cy="50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0" bIns="101600" numCol="1" spcCol="1270" anchor="ctr" anchorCtr="0">
          <a:noAutofit/>
        </a:bodyPr>
        <a:lstStyle/>
        <a:p>
          <a:pPr marL="0" lvl="0" indent="0" algn="l" defTabSz="444500">
            <a:lnSpc>
              <a:spcPct val="90000"/>
            </a:lnSpc>
            <a:spcBef>
              <a:spcPct val="0"/>
            </a:spcBef>
            <a:spcAft>
              <a:spcPct val="35000"/>
            </a:spcAft>
            <a:buNone/>
          </a:pPr>
          <a:r>
            <a:rPr lang="en-IN" sz="1000" kern="1200" dirty="0">
              <a:solidFill>
                <a:schemeClr val="bg1"/>
              </a:solidFill>
              <a:latin typeface="Krona One" panose="020B0604020202020204" charset="0"/>
            </a:rPr>
            <a:t>BAD PRESS</a:t>
          </a:r>
        </a:p>
      </dsp:txBody>
      <dsp:txXfrm>
        <a:off x="365687" y="862516"/>
        <a:ext cx="885025" cy="504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F32B8-D041-4875-925B-F3D42F1B9D18}">
      <dsp:nvSpPr>
        <dsp:cNvPr id="0" name=""/>
        <dsp:cNvSpPr/>
      </dsp:nvSpPr>
      <dsp:spPr>
        <a:xfrm>
          <a:off x="1664" y="0"/>
          <a:ext cx="2027696" cy="58559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Krona One" panose="020B0604020202020204" charset="0"/>
            </a:rPr>
            <a:t>TINYOWL</a:t>
          </a:r>
          <a:endParaRPr lang="en-IN" sz="1400" kern="1200" dirty="0">
            <a:latin typeface="Krona One" panose="020B0604020202020204" charset="0"/>
          </a:endParaRPr>
        </a:p>
      </dsp:txBody>
      <dsp:txXfrm>
        <a:off x="294462" y="0"/>
        <a:ext cx="1442100" cy="585596"/>
      </dsp:txXfrm>
    </dsp:sp>
    <dsp:sp modelId="{5688C83D-CA51-47F5-B842-DDDD5BC257D1}">
      <dsp:nvSpPr>
        <dsp:cNvPr id="0" name=""/>
        <dsp:cNvSpPr/>
      </dsp:nvSpPr>
      <dsp:spPr>
        <a:xfrm>
          <a:off x="1826591" y="0"/>
          <a:ext cx="2027696" cy="58559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Krona One" panose="020B0604020202020204" charset="0"/>
            </a:rPr>
            <a:t>RUNNR</a:t>
          </a:r>
          <a:endParaRPr lang="en-IN" sz="1900" kern="1200" dirty="0">
            <a:latin typeface="Krona One" panose="020B0604020202020204" charset="0"/>
          </a:endParaRPr>
        </a:p>
      </dsp:txBody>
      <dsp:txXfrm>
        <a:off x="2119389" y="0"/>
        <a:ext cx="1442100" cy="585596"/>
      </dsp:txXfrm>
    </dsp:sp>
    <dsp:sp modelId="{83730A38-1DEC-4F21-AB7E-3862A43D0421}">
      <dsp:nvSpPr>
        <dsp:cNvPr id="0" name=""/>
        <dsp:cNvSpPr/>
      </dsp:nvSpPr>
      <dsp:spPr>
        <a:xfrm>
          <a:off x="3651518" y="0"/>
          <a:ext cx="2027696" cy="58559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Krona One" panose="020B0604020202020204" charset="0"/>
            </a:rPr>
            <a:t>ZOMATO</a:t>
          </a:r>
        </a:p>
      </dsp:txBody>
      <dsp:txXfrm>
        <a:off x="3944316" y="0"/>
        <a:ext cx="1442100" cy="5855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95d4f3154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95d4f3154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9554c7faf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9554c7faf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96db817e94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96db817e94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ga3bbb0fe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7" name="Google Shape;1747;ga3bbb0fe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g9d8b13745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6" name="Google Shape;2066;g9d8b13745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rafiki/?utm_source=slidesgo_template&amp;utm_medium=referral-link&amp;utm_campaign=sg_resources&amp;utm_content=stories#FF4094" TargetMode="Externa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25350" y="3816050"/>
            <a:ext cx="3019500" cy="301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 name="Google Shape;10;p2"/>
          <p:cNvGrpSpPr/>
          <p:nvPr/>
        </p:nvGrpSpPr>
        <p:grpSpPr>
          <a:xfrm>
            <a:off x="420980" y="279850"/>
            <a:ext cx="889188" cy="1804100"/>
            <a:chOff x="427630" y="200200"/>
            <a:chExt cx="889188" cy="1804100"/>
          </a:xfrm>
        </p:grpSpPr>
        <p:sp>
          <p:nvSpPr>
            <p:cNvPr id="11" name="Google Shape;11;p2"/>
            <p:cNvSpPr/>
            <p:nvPr/>
          </p:nvSpPr>
          <p:spPr>
            <a:xfrm>
              <a:off x="1261524" y="20020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1261524" y="359250"/>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1261524" y="514991"/>
              <a:ext cx="55294" cy="58496"/>
            </a:xfrm>
            <a:custGeom>
              <a:avLst/>
              <a:gdLst/>
              <a:ahLst/>
              <a:cxnLst/>
              <a:rect l="l" t="t" r="r" b="b"/>
              <a:pathLst>
                <a:path w="518" h="548" extrusionOk="0">
                  <a:moveTo>
                    <a:pt x="244" y="0"/>
                  </a:moveTo>
                  <a:cubicBezTo>
                    <a:pt x="122" y="0"/>
                    <a:pt x="0" y="122"/>
                    <a:pt x="0" y="274"/>
                  </a:cubicBezTo>
                  <a:cubicBezTo>
                    <a:pt x="0" y="426"/>
                    <a:pt x="122" y="547"/>
                    <a:pt x="244" y="547"/>
                  </a:cubicBezTo>
                  <a:cubicBezTo>
                    <a:pt x="395" y="547"/>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1261524" y="673935"/>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1261524" y="832879"/>
              <a:ext cx="55294" cy="55294"/>
            </a:xfrm>
            <a:custGeom>
              <a:avLst/>
              <a:gdLst/>
              <a:ahLst/>
              <a:cxnLst/>
              <a:rect l="l" t="t" r="r" b="b"/>
              <a:pathLst>
                <a:path w="518" h="518" extrusionOk="0">
                  <a:moveTo>
                    <a:pt x="244" y="1"/>
                  </a:moveTo>
                  <a:cubicBezTo>
                    <a:pt x="122" y="1"/>
                    <a:pt x="0" y="122"/>
                    <a:pt x="0" y="274"/>
                  </a:cubicBezTo>
                  <a:cubicBezTo>
                    <a:pt x="0" y="426"/>
                    <a:pt x="122" y="518"/>
                    <a:pt x="244" y="518"/>
                  </a:cubicBezTo>
                  <a:cubicBezTo>
                    <a:pt x="395" y="51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1261524" y="995131"/>
              <a:ext cx="55294" cy="55294"/>
            </a:xfrm>
            <a:custGeom>
              <a:avLst/>
              <a:gdLst/>
              <a:ahLst/>
              <a:cxnLst/>
              <a:rect l="l" t="t" r="r" b="b"/>
              <a:pathLst>
                <a:path w="518" h="518" extrusionOk="0">
                  <a:moveTo>
                    <a:pt x="244" y="1"/>
                  </a:moveTo>
                  <a:cubicBezTo>
                    <a:pt x="122" y="1"/>
                    <a:pt x="0" y="122"/>
                    <a:pt x="0" y="274"/>
                  </a:cubicBezTo>
                  <a:cubicBezTo>
                    <a:pt x="0" y="426"/>
                    <a:pt x="122" y="517"/>
                    <a:pt x="244" y="517"/>
                  </a:cubicBezTo>
                  <a:cubicBezTo>
                    <a:pt x="395" y="517"/>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1261524" y="1154182"/>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1261524" y="1313125"/>
              <a:ext cx="55294" cy="55294"/>
            </a:xfrm>
            <a:custGeom>
              <a:avLst/>
              <a:gdLst/>
              <a:ahLst/>
              <a:cxnLst/>
              <a:rect l="l" t="t" r="r" b="b"/>
              <a:pathLst>
                <a:path w="518" h="518" extrusionOk="0">
                  <a:moveTo>
                    <a:pt x="244" y="0"/>
                  </a:moveTo>
                  <a:cubicBezTo>
                    <a:pt x="122" y="0"/>
                    <a:pt x="0" y="92"/>
                    <a:pt x="0" y="244"/>
                  </a:cubicBezTo>
                  <a:cubicBezTo>
                    <a:pt x="0" y="396"/>
                    <a:pt x="122" y="517"/>
                    <a:pt x="244" y="517"/>
                  </a:cubicBezTo>
                  <a:cubicBezTo>
                    <a:pt x="395" y="517"/>
                    <a:pt x="517" y="396"/>
                    <a:pt x="517" y="244"/>
                  </a:cubicBezTo>
                  <a:cubicBezTo>
                    <a:pt x="517" y="9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1261524" y="1468866"/>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261524" y="162781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1261524" y="1790062"/>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1261524" y="1949006"/>
              <a:ext cx="55294" cy="55294"/>
            </a:xfrm>
            <a:custGeom>
              <a:avLst/>
              <a:gdLst/>
              <a:ahLst/>
              <a:cxnLst/>
              <a:rect l="l" t="t" r="r" b="b"/>
              <a:pathLst>
                <a:path w="518" h="518" extrusionOk="0">
                  <a:moveTo>
                    <a:pt x="244" y="1"/>
                  </a:moveTo>
                  <a:cubicBezTo>
                    <a:pt x="122" y="1"/>
                    <a:pt x="0" y="123"/>
                    <a:pt x="0" y="275"/>
                  </a:cubicBezTo>
                  <a:cubicBezTo>
                    <a:pt x="0" y="396"/>
                    <a:pt x="122" y="518"/>
                    <a:pt x="244" y="518"/>
                  </a:cubicBezTo>
                  <a:cubicBezTo>
                    <a:pt x="395" y="518"/>
                    <a:pt x="517" y="396"/>
                    <a:pt x="517" y="275"/>
                  </a:cubicBezTo>
                  <a:cubicBezTo>
                    <a:pt x="517" y="123"/>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1261524" y="20020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1261524" y="359250"/>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1261524" y="514991"/>
              <a:ext cx="55294" cy="58496"/>
            </a:xfrm>
            <a:custGeom>
              <a:avLst/>
              <a:gdLst/>
              <a:ahLst/>
              <a:cxnLst/>
              <a:rect l="l" t="t" r="r" b="b"/>
              <a:pathLst>
                <a:path w="518" h="548" extrusionOk="0">
                  <a:moveTo>
                    <a:pt x="244" y="0"/>
                  </a:moveTo>
                  <a:cubicBezTo>
                    <a:pt x="122" y="0"/>
                    <a:pt x="0" y="122"/>
                    <a:pt x="0" y="274"/>
                  </a:cubicBezTo>
                  <a:cubicBezTo>
                    <a:pt x="0" y="426"/>
                    <a:pt x="122" y="547"/>
                    <a:pt x="244" y="547"/>
                  </a:cubicBezTo>
                  <a:cubicBezTo>
                    <a:pt x="395" y="547"/>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1261524" y="673935"/>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1261524" y="832879"/>
              <a:ext cx="55294" cy="55294"/>
            </a:xfrm>
            <a:custGeom>
              <a:avLst/>
              <a:gdLst/>
              <a:ahLst/>
              <a:cxnLst/>
              <a:rect l="l" t="t" r="r" b="b"/>
              <a:pathLst>
                <a:path w="518" h="518" extrusionOk="0">
                  <a:moveTo>
                    <a:pt x="244" y="1"/>
                  </a:moveTo>
                  <a:cubicBezTo>
                    <a:pt x="122" y="1"/>
                    <a:pt x="0" y="122"/>
                    <a:pt x="0" y="274"/>
                  </a:cubicBezTo>
                  <a:cubicBezTo>
                    <a:pt x="0" y="426"/>
                    <a:pt x="122" y="518"/>
                    <a:pt x="244" y="518"/>
                  </a:cubicBezTo>
                  <a:cubicBezTo>
                    <a:pt x="395" y="51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1261524" y="995131"/>
              <a:ext cx="55294" cy="55294"/>
            </a:xfrm>
            <a:custGeom>
              <a:avLst/>
              <a:gdLst/>
              <a:ahLst/>
              <a:cxnLst/>
              <a:rect l="l" t="t" r="r" b="b"/>
              <a:pathLst>
                <a:path w="518" h="518" extrusionOk="0">
                  <a:moveTo>
                    <a:pt x="244" y="1"/>
                  </a:moveTo>
                  <a:cubicBezTo>
                    <a:pt x="122" y="1"/>
                    <a:pt x="0" y="122"/>
                    <a:pt x="0" y="274"/>
                  </a:cubicBezTo>
                  <a:cubicBezTo>
                    <a:pt x="0" y="426"/>
                    <a:pt x="122" y="517"/>
                    <a:pt x="244" y="517"/>
                  </a:cubicBezTo>
                  <a:cubicBezTo>
                    <a:pt x="395" y="517"/>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1261524" y="1154182"/>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1261524" y="1313125"/>
              <a:ext cx="55294" cy="55294"/>
            </a:xfrm>
            <a:custGeom>
              <a:avLst/>
              <a:gdLst/>
              <a:ahLst/>
              <a:cxnLst/>
              <a:rect l="l" t="t" r="r" b="b"/>
              <a:pathLst>
                <a:path w="518" h="518" extrusionOk="0">
                  <a:moveTo>
                    <a:pt x="244" y="0"/>
                  </a:moveTo>
                  <a:cubicBezTo>
                    <a:pt x="122" y="0"/>
                    <a:pt x="0" y="92"/>
                    <a:pt x="0" y="244"/>
                  </a:cubicBezTo>
                  <a:cubicBezTo>
                    <a:pt x="0" y="396"/>
                    <a:pt x="122" y="517"/>
                    <a:pt x="244" y="517"/>
                  </a:cubicBezTo>
                  <a:cubicBezTo>
                    <a:pt x="395" y="517"/>
                    <a:pt x="517" y="396"/>
                    <a:pt x="517" y="244"/>
                  </a:cubicBezTo>
                  <a:cubicBezTo>
                    <a:pt x="517" y="9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1261524" y="1468866"/>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1261524" y="162781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1261524" y="1790062"/>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1261524" y="1949006"/>
              <a:ext cx="55294" cy="55294"/>
            </a:xfrm>
            <a:custGeom>
              <a:avLst/>
              <a:gdLst/>
              <a:ahLst/>
              <a:cxnLst/>
              <a:rect l="l" t="t" r="r" b="b"/>
              <a:pathLst>
                <a:path w="518" h="518" extrusionOk="0">
                  <a:moveTo>
                    <a:pt x="244" y="1"/>
                  </a:moveTo>
                  <a:cubicBezTo>
                    <a:pt x="122" y="1"/>
                    <a:pt x="0" y="123"/>
                    <a:pt x="0" y="275"/>
                  </a:cubicBezTo>
                  <a:cubicBezTo>
                    <a:pt x="0" y="396"/>
                    <a:pt x="122" y="518"/>
                    <a:pt x="244" y="518"/>
                  </a:cubicBezTo>
                  <a:cubicBezTo>
                    <a:pt x="395" y="518"/>
                    <a:pt x="517" y="396"/>
                    <a:pt x="517" y="275"/>
                  </a:cubicBezTo>
                  <a:cubicBezTo>
                    <a:pt x="517" y="123"/>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a:off x="1096069" y="200200"/>
              <a:ext cx="55187" cy="58496"/>
            </a:xfrm>
            <a:custGeom>
              <a:avLst/>
              <a:gdLst/>
              <a:ahLst/>
              <a:cxnLst/>
              <a:rect l="l" t="t" r="r" b="b"/>
              <a:pathLst>
                <a:path w="517" h="548" extrusionOk="0">
                  <a:moveTo>
                    <a:pt x="243" y="1"/>
                  </a:moveTo>
                  <a:cubicBezTo>
                    <a:pt x="91" y="1"/>
                    <a:pt x="0" y="122"/>
                    <a:pt x="0" y="274"/>
                  </a:cubicBezTo>
                  <a:cubicBezTo>
                    <a:pt x="0" y="426"/>
                    <a:pt x="91"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a:off x="1096069" y="359250"/>
              <a:ext cx="55187" cy="55187"/>
            </a:xfrm>
            <a:custGeom>
              <a:avLst/>
              <a:gdLst/>
              <a:ahLst/>
              <a:cxnLst/>
              <a:rect l="l" t="t" r="r" b="b"/>
              <a:pathLst>
                <a:path w="517" h="517" extrusionOk="0">
                  <a:moveTo>
                    <a:pt x="243" y="0"/>
                  </a:moveTo>
                  <a:cubicBezTo>
                    <a:pt x="91" y="0"/>
                    <a:pt x="0" y="122"/>
                    <a:pt x="0" y="274"/>
                  </a:cubicBezTo>
                  <a:cubicBezTo>
                    <a:pt x="0" y="395"/>
                    <a:pt x="91"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1096069" y="514991"/>
              <a:ext cx="55187" cy="58496"/>
            </a:xfrm>
            <a:custGeom>
              <a:avLst/>
              <a:gdLst/>
              <a:ahLst/>
              <a:cxnLst/>
              <a:rect l="l" t="t" r="r" b="b"/>
              <a:pathLst>
                <a:path w="517" h="548" extrusionOk="0">
                  <a:moveTo>
                    <a:pt x="243" y="0"/>
                  </a:moveTo>
                  <a:cubicBezTo>
                    <a:pt x="91" y="0"/>
                    <a:pt x="0" y="122"/>
                    <a:pt x="0" y="274"/>
                  </a:cubicBezTo>
                  <a:cubicBezTo>
                    <a:pt x="0" y="426"/>
                    <a:pt x="91" y="547"/>
                    <a:pt x="243" y="547"/>
                  </a:cubicBezTo>
                  <a:cubicBezTo>
                    <a:pt x="395" y="547"/>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1096069" y="673935"/>
              <a:ext cx="55187" cy="58496"/>
            </a:xfrm>
            <a:custGeom>
              <a:avLst/>
              <a:gdLst/>
              <a:ahLst/>
              <a:cxnLst/>
              <a:rect l="l" t="t" r="r" b="b"/>
              <a:pathLst>
                <a:path w="517" h="548" extrusionOk="0">
                  <a:moveTo>
                    <a:pt x="243" y="0"/>
                  </a:moveTo>
                  <a:cubicBezTo>
                    <a:pt x="91" y="0"/>
                    <a:pt x="0" y="122"/>
                    <a:pt x="0" y="274"/>
                  </a:cubicBezTo>
                  <a:cubicBezTo>
                    <a:pt x="0" y="426"/>
                    <a:pt x="91"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a:off x="1096069" y="832879"/>
              <a:ext cx="55187" cy="55294"/>
            </a:xfrm>
            <a:custGeom>
              <a:avLst/>
              <a:gdLst/>
              <a:ahLst/>
              <a:cxnLst/>
              <a:rect l="l" t="t" r="r" b="b"/>
              <a:pathLst>
                <a:path w="517" h="518" extrusionOk="0">
                  <a:moveTo>
                    <a:pt x="243" y="1"/>
                  </a:moveTo>
                  <a:cubicBezTo>
                    <a:pt x="91" y="1"/>
                    <a:pt x="0" y="122"/>
                    <a:pt x="0" y="274"/>
                  </a:cubicBezTo>
                  <a:cubicBezTo>
                    <a:pt x="0" y="426"/>
                    <a:pt x="91" y="518"/>
                    <a:pt x="243" y="518"/>
                  </a:cubicBezTo>
                  <a:cubicBezTo>
                    <a:pt x="395" y="51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a:off x="1096069" y="995131"/>
              <a:ext cx="55187" cy="55294"/>
            </a:xfrm>
            <a:custGeom>
              <a:avLst/>
              <a:gdLst/>
              <a:ahLst/>
              <a:cxnLst/>
              <a:rect l="l" t="t" r="r" b="b"/>
              <a:pathLst>
                <a:path w="517" h="518" extrusionOk="0">
                  <a:moveTo>
                    <a:pt x="243" y="1"/>
                  </a:moveTo>
                  <a:cubicBezTo>
                    <a:pt x="91" y="1"/>
                    <a:pt x="0" y="122"/>
                    <a:pt x="0" y="274"/>
                  </a:cubicBezTo>
                  <a:cubicBezTo>
                    <a:pt x="0" y="426"/>
                    <a:pt x="91" y="517"/>
                    <a:pt x="243" y="517"/>
                  </a:cubicBezTo>
                  <a:cubicBezTo>
                    <a:pt x="395" y="517"/>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1096069" y="1154182"/>
              <a:ext cx="55187" cy="55187"/>
            </a:xfrm>
            <a:custGeom>
              <a:avLst/>
              <a:gdLst/>
              <a:ahLst/>
              <a:cxnLst/>
              <a:rect l="l" t="t" r="r" b="b"/>
              <a:pathLst>
                <a:path w="517" h="517" extrusionOk="0">
                  <a:moveTo>
                    <a:pt x="243" y="0"/>
                  </a:moveTo>
                  <a:cubicBezTo>
                    <a:pt x="91" y="0"/>
                    <a:pt x="0" y="122"/>
                    <a:pt x="0" y="274"/>
                  </a:cubicBezTo>
                  <a:cubicBezTo>
                    <a:pt x="0" y="395"/>
                    <a:pt x="91"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1096069" y="1313125"/>
              <a:ext cx="55187" cy="55294"/>
            </a:xfrm>
            <a:custGeom>
              <a:avLst/>
              <a:gdLst/>
              <a:ahLst/>
              <a:cxnLst/>
              <a:rect l="l" t="t" r="r" b="b"/>
              <a:pathLst>
                <a:path w="517" h="518" extrusionOk="0">
                  <a:moveTo>
                    <a:pt x="243" y="0"/>
                  </a:moveTo>
                  <a:cubicBezTo>
                    <a:pt x="91" y="0"/>
                    <a:pt x="0" y="92"/>
                    <a:pt x="0" y="244"/>
                  </a:cubicBezTo>
                  <a:cubicBezTo>
                    <a:pt x="0" y="396"/>
                    <a:pt x="91" y="517"/>
                    <a:pt x="243" y="517"/>
                  </a:cubicBezTo>
                  <a:cubicBezTo>
                    <a:pt x="395" y="517"/>
                    <a:pt x="517" y="396"/>
                    <a:pt x="517" y="244"/>
                  </a:cubicBezTo>
                  <a:cubicBezTo>
                    <a:pt x="517" y="9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a:off x="1096069" y="1468866"/>
              <a:ext cx="55187" cy="58496"/>
            </a:xfrm>
            <a:custGeom>
              <a:avLst/>
              <a:gdLst/>
              <a:ahLst/>
              <a:cxnLst/>
              <a:rect l="l" t="t" r="r" b="b"/>
              <a:pathLst>
                <a:path w="517" h="548" extrusionOk="0">
                  <a:moveTo>
                    <a:pt x="243" y="0"/>
                  </a:moveTo>
                  <a:cubicBezTo>
                    <a:pt x="91" y="0"/>
                    <a:pt x="0" y="122"/>
                    <a:pt x="0" y="274"/>
                  </a:cubicBezTo>
                  <a:cubicBezTo>
                    <a:pt x="0" y="426"/>
                    <a:pt x="91"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a:off x="1096069" y="1627810"/>
              <a:ext cx="55187" cy="58496"/>
            </a:xfrm>
            <a:custGeom>
              <a:avLst/>
              <a:gdLst/>
              <a:ahLst/>
              <a:cxnLst/>
              <a:rect l="l" t="t" r="r" b="b"/>
              <a:pathLst>
                <a:path w="517" h="548" extrusionOk="0">
                  <a:moveTo>
                    <a:pt x="243" y="1"/>
                  </a:moveTo>
                  <a:cubicBezTo>
                    <a:pt x="91" y="1"/>
                    <a:pt x="0" y="122"/>
                    <a:pt x="0" y="274"/>
                  </a:cubicBezTo>
                  <a:cubicBezTo>
                    <a:pt x="0" y="426"/>
                    <a:pt x="91"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a:off x="1096069" y="1790062"/>
              <a:ext cx="55187" cy="58496"/>
            </a:xfrm>
            <a:custGeom>
              <a:avLst/>
              <a:gdLst/>
              <a:ahLst/>
              <a:cxnLst/>
              <a:rect l="l" t="t" r="r" b="b"/>
              <a:pathLst>
                <a:path w="517" h="548" extrusionOk="0">
                  <a:moveTo>
                    <a:pt x="243" y="1"/>
                  </a:moveTo>
                  <a:cubicBezTo>
                    <a:pt x="91" y="1"/>
                    <a:pt x="0" y="122"/>
                    <a:pt x="0" y="274"/>
                  </a:cubicBezTo>
                  <a:cubicBezTo>
                    <a:pt x="0" y="426"/>
                    <a:pt x="91"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a:off x="1096069" y="1949006"/>
              <a:ext cx="55187" cy="55294"/>
            </a:xfrm>
            <a:custGeom>
              <a:avLst/>
              <a:gdLst/>
              <a:ahLst/>
              <a:cxnLst/>
              <a:rect l="l" t="t" r="r" b="b"/>
              <a:pathLst>
                <a:path w="517" h="518" extrusionOk="0">
                  <a:moveTo>
                    <a:pt x="243" y="1"/>
                  </a:moveTo>
                  <a:cubicBezTo>
                    <a:pt x="91" y="1"/>
                    <a:pt x="0" y="123"/>
                    <a:pt x="0" y="275"/>
                  </a:cubicBezTo>
                  <a:cubicBezTo>
                    <a:pt x="0" y="396"/>
                    <a:pt x="91" y="518"/>
                    <a:pt x="243" y="518"/>
                  </a:cubicBezTo>
                  <a:cubicBezTo>
                    <a:pt x="395" y="518"/>
                    <a:pt x="517" y="396"/>
                    <a:pt x="517" y="275"/>
                  </a:cubicBezTo>
                  <a:cubicBezTo>
                    <a:pt x="517" y="123"/>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a:off x="927304" y="20020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a:off x="927304" y="359250"/>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a:off x="927304" y="514991"/>
              <a:ext cx="58496" cy="58496"/>
            </a:xfrm>
            <a:custGeom>
              <a:avLst/>
              <a:gdLst/>
              <a:ahLst/>
              <a:cxnLst/>
              <a:rect l="l" t="t" r="r" b="b"/>
              <a:pathLst>
                <a:path w="548" h="548" extrusionOk="0">
                  <a:moveTo>
                    <a:pt x="274" y="0"/>
                  </a:moveTo>
                  <a:cubicBezTo>
                    <a:pt x="122" y="0"/>
                    <a:pt x="1" y="122"/>
                    <a:pt x="1" y="274"/>
                  </a:cubicBezTo>
                  <a:cubicBezTo>
                    <a:pt x="1" y="426"/>
                    <a:pt x="122" y="547"/>
                    <a:pt x="274" y="547"/>
                  </a:cubicBezTo>
                  <a:cubicBezTo>
                    <a:pt x="426" y="547"/>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2"/>
            <p:cNvSpPr/>
            <p:nvPr/>
          </p:nvSpPr>
          <p:spPr>
            <a:xfrm>
              <a:off x="927304" y="673935"/>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2"/>
            <p:cNvSpPr/>
            <p:nvPr/>
          </p:nvSpPr>
          <p:spPr>
            <a:xfrm>
              <a:off x="927304" y="832879"/>
              <a:ext cx="58496" cy="55294"/>
            </a:xfrm>
            <a:custGeom>
              <a:avLst/>
              <a:gdLst/>
              <a:ahLst/>
              <a:cxnLst/>
              <a:rect l="l" t="t" r="r" b="b"/>
              <a:pathLst>
                <a:path w="548" h="518" extrusionOk="0">
                  <a:moveTo>
                    <a:pt x="274" y="1"/>
                  </a:moveTo>
                  <a:cubicBezTo>
                    <a:pt x="122" y="1"/>
                    <a:pt x="1" y="122"/>
                    <a:pt x="1" y="274"/>
                  </a:cubicBezTo>
                  <a:cubicBezTo>
                    <a:pt x="1" y="426"/>
                    <a:pt x="122" y="518"/>
                    <a:pt x="274" y="518"/>
                  </a:cubicBezTo>
                  <a:cubicBezTo>
                    <a:pt x="426" y="51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2"/>
            <p:cNvSpPr/>
            <p:nvPr/>
          </p:nvSpPr>
          <p:spPr>
            <a:xfrm>
              <a:off x="927304" y="995131"/>
              <a:ext cx="58496" cy="55294"/>
            </a:xfrm>
            <a:custGeom>
              <a:avLst/>
              <a:gdLst/>
              <a:ahLst/>
              <a:cxnLst/>
              <a:rect l="l" t="t" r="r" b="b"/>
              <a:pathLst>
                <a:path w="548" h="518" extrusionOk="0">
                  <a:moveTo>
                    <a:pt x="274" y="1"/>
                  </a:moveTo>
                  <a:cubicBezTo>
                    <a:pt x="122" y="1"/>
                    <a:pt x="1" y="122"/>
                    <a:pt x="1" y="274"/>
                  </a:cubicBezTo>
                  <a:cubicBezTo>
                    <a:pt x="1" y="426"/>
                    <a:pt x="122" y="517"/>
                    <a:pt x="274" y="517"/>
                  </a:cubicBezTo>
                  <a:cubicBezTo>
                    <a:pt x="426" y="517"/>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2"/>
            <p:cNvSpPr/>
            <p:nvPr/>
          </p:nvSpPr>
          <p:spPr>
            <a:xfrm>
              <a:off x="927304" y="1154182"/>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2"/>
            <p:cNvSpPr/>
            <p:nvPr/>
          </p:nvSpPr>
          <p:spPr>
            <a:xfrm>
              <a:off x="927304" y="1313125"/>
              <a:ext cx="58496" cy="55294"/>
            </a:xfrm>
            <a:custGeom>
              <a:avLst/>
              <a:gdLst/>
              <a:ahLst/>
              <a:cxnLst/>
              <a:rect l="l" t="t" r="r" b="b"/>
              <a:pathLst>
                <a:path w="548" h="518" extrusionOk="0">
                  <a:moveTo>
                    <a:pt x="274" y="0"/>
                  </a:moveTo>
                  <a:cubicBezTo>
                    <a:pt x="122" y="0"/>
                    <a:pt x="1" y="92"/>
                    <a:pt x="1" y="244"/>
                  </a:cubicBezTo>
                  <a:cubicBezTo>
                    <a:pt x="1" y="396"/>
                    <a:pt x="122" y="517"/>
                    <a:pt x="274" y="517"/>
                  </a:cubicBezTo>
                  <a:cubicBezTo>
                    <a:pt x="426" y="517"/>
                    <a:pt x="548" y="396"/>
                    <a:pt x="548" y="244"/>
                  </a:cubicBezTo>
                  <a:cubicBezTo>
                    <a:pt x="548" y="9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2"/>
            <p:cNvSpPr/>
            <p:nvPr/>
          </p:nvSpPr>
          <p:spPr>
            <a:xfrm>
              <a:off x="927304" y="1468866"/>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2"/>
            <p:cNvSpPr/>
            <p:nvPr/>
          </p:nvSpPr>
          <p:spPr>
            <a:xfrm>
              <a:off x="927304" y="162781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2"/>
            <p:cNvSpPr/>
            <p:nvPr/>
          </p:nvSpPr>
          <p:spPr>
            <a:xfrm>
              <a:off x="927304" y="1790062"/>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2"/>
            <p:cNvSpPr/>
            <p:nvPr/>
          </p:nvSpPr>
          <p:spPr>
            <a:xfrm>
              <a:off x="927304" y="1949006"/>
              <a:ext cx="58496" cy="55294"/>
            </a:xfrm>
            <a:custGeom>
              <a:avLst/>
              <a:gdLst/>
              <a:ahLst/>
              <a:cxnLst/>
              <a:rect l="l" t="t" r="r" b="b"/>
              <a:pathLst>
                <a:path w="548" h="518" extrusionOk="0">
                  <a:moveTo>
                    <a:pt x="274" y="1"/>
                  </a:moveTo>
                  <a:cubicBezTo>
                    <a:pt x="122" y="1"/>
                    <a:pt x="1" y="123"/>
                    <a:pt x="1" y="275"/>
                  </a:cubicBezTo>
                  <a:cubicBezTo>
                    <a:pt x="1" y="396"/>
                    <a:pt x="122" y="518"/>
                    <a:pt x="274" y="518"/>
                  </a:cubicBezTo>
                  <a:cubicBezTo>
                    <a:pt x="426" y="518"/>
                    <a:pt x="548" y="396"/>
                    <a:pt x="548" y="275"/>
                  </a:cubicBezTo>
                  <a:cubicBezTo>
                    <a:pt x="548" y="123"/>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2"/>
            <p:cNvSpPr/>
            <p:nvPr/>
          </p:nvSpPr>
          <p:spPr>
            <a:xfrm>
              <a:off x="761849" y="200200"/>
              <a:ext cx="55294" cy="58496"/>
            </a:xfrm>
            <a:custGeom>
              <a:avLst/>
              <a:gdLst/>
              <a:ahLst/>
              <a:cxnLst/>
              <a:rect l="l" t="t" r="r" b="b"/>
              <a:pathLst>
                <a:path w="518" h="548" extrusionOk="0">
                  <a:moveTo>
                    <a:pt x="274" y="1"/>
                  </a:moveTo>
                  <a:cubicBezTo>
                    <a:pt x="122" y="1"/>
                    <a:pt x="0" y="122"/>
                    <a:pt x="0" y="274"/>
                  </a:cubicBezTo>
                  <a:cubicBezTo>
                    <a:pt x="0" y="426"/>
                    <a:pt x="122" y="548"/>
                    <a:pt x="274" y="548"/>
                  </a:cubicBezTo>
                  <a:cubicBezTo>
                    <a:pt x="426" y="54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2"/>
            <p:cNvSpPr/>
            <p:nvPr/>
          </p:nvSpPr>
          <p:spPr>
            <a:xfrm>
              <a:off x="761849" y="359250"/>
              <a:ext cx="55294" cy="55187"/>
            </a:xfrm>
            <a:custGeom>
              <a:avLst/>
              <a:gdLst/>
              <a:ahLst/>
              <a:cxnLst/>
              <a:rect l="l" t="t" r="r" b="b"/>
              <a:pathLst>
                <a:path w="518" h="517" extrusionOk="0">
                  <a:moveTo>
                    <a:pt x="274" y="0"/>
                  </a:moveTo>
                  <a:cubicBezTo>
                    <a:pt x="122" y="0"/>
                    <a:pt x="0" y="122"/>
                    <a:pt x="0" y="274"/>
                  </a:cubicBezTo>
                  <a:cubicBezTo>
                    <a:pt x="0" y="395"/>
                    <a:pt x="122" y="517"/>
                    <a:pt x="274" y="517"/>
                  </a:cubicBezTo>
                  <a:cubicBezTo>
                    <a:pt x="426" y="517"/>
                    <a:pt x="517" y="395"/>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2"/>
            <p:cNvSpPr/>
            <p:nvPr/>
          </p:nvSpPr>
          <p:spPr>
            <a:xfrm>
              <a:off x="761849" y="514991"/>
              <a:ext cx="55294" cy="58496"/>
            </a:xfrm>
            <a:custGeom>
              <a:avLst/>
              <a:gdLst/>
              <a:ahLst/>
              <a:cxnLst/>
              <a:rect l="l" t="t" r="r" b="b"/>
              <a:pathLst>
                <a:path w="518" h="548" extrusionOk="0">
                  <a:moveTo>
                    <a:pt x="274" y="0"/>
                  </a:moveTo>
                  <a:cubicBezTo>
                    <a:pt x="122" y="0"/>
                    <a:pt x="0" y="122"/>
                    <a:pt x="0" y="274"/>
                  </a:cubicBezTo>
                  <a:cubicBezTo>
                    <a:pt x="0" y="426"/>
                    <a:pt x="122" y="547"/>
                    <a:pt x="274" y="547"/>
                  </a:cubicBezTo>
                  <a:cubicBezTo>
                    <a:pt x="426" y="547"/>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2"/>
            <p:cNvSpPr/>
            <p:nvPr/>
          </p:nvSpPr>
          <p:spPr>
            <a:xfrm>
              <a:off x="761849" y="673935"/>
              <a:ext cx="55294" cy="58496"/>
            </a:xfrm>
            <a:custGeom>
              <a:avLst/>
              <a:gdLst/>
              <a:ahLst/>
              <a:cxnLst/>
              <a:rect l="l" t="t" r="r" b="b"/>
              <a:pathLst>
                <a:path w="518" h="548" extrusionOk="0">
                  <a:moveTo>
                    <a:pt x="274" y="0"/>
                  </a:moveTo>
                  <a:cubicBezTo>
                    <a:pt x="122" y="0"/>
                    <a:pt x="0" y="122"/>
                    <a:pt x="0" y="274"/>
                  </a:cubicBezTo>
                  <a:cubicBezTo>
                    <a:pt x="0" y="426"/>
                    <a:pt x="122" y="548"/>
                    <a:pt x="274" y="548"/>
                  </a:cubicBezTo>
                  <a:cubicBezTo>
                    <a:pt x="426" y="548"/>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2"/>
            <p:cNvSpPr/>
            <p:nvPr/>
          </p:nvSpPr>
          <p:spPr>
            <a:xfrm>
              <a:off x="761849" y="832879"/>
              <a:ext cx="55294" cy="55294"/>
            </a:xfrm>
            <a:custGeom>
              <a:avLst/>
              <a:gdLst/>
              <a:ahLst/>
              <a:cxnLst/>
              <a:rect l="l" t="t" r="r" b="b"/>
              <a:pathLst>
                <a:path w="518" h="518" extrusionOk="0">
                  <a:moveTo>
                    <a:pt x="274" y="1"/>
                  </a:moveTo>
                  <a:cubicBezTo>
                    <a:pt x="122" y="1"/>
                    <a:pt x="0" y="122"/>
                    <a:pt x="0" y="274"/>
                  </a:cubicBezTo>
                  <a:cubicBezTo>
                    <a:pt x="0" y="426"/>
                    <a:pt x="122" y="518"/>
                    <a:pt x="274" y="518"/>
                  </a:cubicBezTo>
                  <a:cubicBezTo>
                    <a:pt x="426" y="51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2"/>
            <p:cNvSpPr/>
            <p:nvPr/>
          </p:nvSpPr>
          <p:spPr>
            <a:xfrm>
              <a:off x="761849" y="995131"/>
              <a:ext cx="55294" cy="55294"/>
            </a:xfrm>
            <a:custGeom>
              <a:avLst/>
              <a:gdLst/>
              <a:ahLst/>
              <a:cxnLst/>
              <a:rect l="l" t="t" r="r" b="b"/>
              <a:pathLst>
                <a:path w="518" h="518" extrusionOk="0">
                  <a:moveTo>
                    <a:pt x="274" y="1"/>
                  </a:moveTo>
                  <a:cubicBezTo>
                    <a:pt x="122" y="1"/>
                    <a:pt x="0" y="122"/>
                    <a:pt x="0" y="274"/>
                  </a:cubicBezTo>
                  <a:cubicBezTo>
                    <a:pt x="0" y="426"/>
                    <a:pt x="122" y="517"/>
                    <a:pt x="274" y="517"/>
                  </a:cubicBezTo>
                  <a:cubicBezTo>
                    <a:pt x="426" y="517"/>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2"/>
            <p:cNvSpPr/>
            <p:nvPr/>
          </p:nvSpPr>
          <p:spPr>
            <a:xfrm>
              <a:off x="761849" y="1154182"/>
              <a:ext cx="55294" cy="55187"/>
            </a:xfrm>
            <a:custGeom>
              <a:avLst/>
              <a:gdLst/>
              <a:ahLst/>
              <a:cxnLst/>
              <a:rect l="l" t="t" r="r" b="b"/>
              <a:pathLst>
                <a:path w="518" h="517" extrusionOk="0">
                  <a:moveTo>
                    <a:pt x="274" y="0"/>
                  </a:moveTo>
                  <a:cubicBezTo>
                    <a:pt x="122" y="0"/>
                    <a:pt x="0" y="122"/>
                    <a:pt x="0" y="274"/>
                  </a:cubicBezTo>
                  <a:cubicBezTo>
                    <a:pt x="0" y="395"/>
                    <a:pt x="122" y="517"/>
                    <a:pt x="274" y="517"/>
                  </a:cubicBezTo>
                  <a:cubicBezTo>
                    <a:pt x="426" y="517"/>
                    <a:pt x="517" y="395"/>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2"/>
            <p:cNvSpPr/>
            <p:nvPr/>
          </p:nvSpPr>
          <p:spPr>
            <a:xfrm>
              <a:off x="761849" y="1313125"/>
              <a:ext cx="55294" cy="55294"/>
            </a:xfrm>
            <a:custGeom>
              <a:avLst/>
              <a:gdLst/>
              <a:ahLst/>
              <a:cxnLst/>
              <a:rect l="l" t="t" r="r" b="b"/>
              <a:pathLst>
                <a:path w="518" h="518" extrusionOk="0">
                  <a:moveTo>
                    <a:pt x="274" y="0"/>
                  </a:moveTo>
                  <a:cubicBezTo>
                    <a:pt x="122" y="0"/>
                    <a:pt x="0" y="92"/>
                    <a:pt x="0" y="244"/>
                  </a:cubicBezTo>
                  <a:cubicBezTo>
                    <a:pt x="0" y="396"/>
                    <a:pt x="122" y="517"/>
                    <a:pt x="274" y="517"/>
                  </a:cubicBezTo>
                  <a:cubicBezTo>
                    <a:pt x="426" y="517"/>
                    <a:pt x="517" y="396"/>
                    <a:pt x="517" y="244"/>
                  </a:cubicBezTo>
                  <a:cubicBezTo>
                    <a:pt x="517" y="9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2"/>
            <p:cNvSpPr/>
            <p:nvPr/>
          </p:nvSpPr>
          <p:spPr>
            <a:xfrm>
              <a:off x="761849" y="1468866"/>
              <a:ext cx="55294" cy="58496"/>
            </a:xfrm>
            <a:custGeom>
              <a:avLst/>
              <a:gdLst/>
              <a:ahLst/>
              <a:cxnLst/>
              <a:rect l="l" t="t" r="r" b="b"/>
              <a:pathLst>
                <a:path w="518" h="548" extrusionOk="0">
                  <a:moveTo>
                    <a:pt x="274" y="0"/>
                  </a:moveTo>
                  <a:cubicBezTo>
                    <a:pt x="122" y="0"/>
                    <a:pt x="0" y="122"/>
                    <a:pt x="0" y="274"/>
                  </a:cubicBezTo>
                  <a:cubicBezTo>
                    <a:pt x="0" y="426"/>
                    <a:pt x="122" y="548"/>
                    <a:pt x="274" y="548"/>
                  </a:cubicBezTo>
                  <a:cubicBezTo>
                    <a:pt x="426" y="548"/>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2"/>
            <p:cNvSpPr/>
            <p:nvPr/>
          </p:nvSpPr>
          <p:spPr>
            <a:xfrm>
              <a:off x="761849" y="1627810"/>
              <a:ext cx="55294" cy="58496"/>
            </a:xfrm>
            <a:custGeom>
              <a:avLst/>
              <a:gdLst/>
              <a:ahLst/>
              <a:cxnLst/>
              <a:rect l="l" t="t" r="r" b="b"/>
              <a:pathLst>
                <a:path w="518" h="548" extrusionOk="0">
                  <a:moveTo>
                    <a:pt x="274" y="1"/>
                  </a:moveTo>
                  <a:cubicBezTo>
                    <a:pt x="122" y="1"/>
                    <a:pt x="0" y="122"/>
                    <a:pt x="0" y="274"/>
                  </a:cubicBezTo>
                  <a:cubicBezTo>
                    <a:pt x="0" y="426"/>
                    <a:pt x="122" y="548"/>
                    <a:pt x="274" y="548"/>
                  </a:cubicBezTo>
                  <a:cubicBezTo>
                    <a:pt x="426" y="54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2"/>
            <p:cNvSpPr/>
            <p:nvPr/>
          </p:nvSpPr>
          <p:spPr>
            <a:xfrm>
              <a:off x="761849" y="1790062"/>
              <a:ext cx="55294" cy="58496"/>
            </a:xfrm>
            <a:custGeom>
              <a:avLst/>
              <a:gdLst/>
              <a:ahLst/>
              <a:cxnLst/>
              <a:rect l="l" t="t" r="r" b="b"/>
              <a:pathLst>
                <a:path w="518" h="548" extrusionOk="0">
                  <a:moveTo>
                    <a:pt x="274" y="1"/>
                  </a:moveTo>
                  <a:cubicBezTo>
                    <a:pt x="122" y="1"/>
                    <a:pt x="0" y="122"/>
                    <a:pt x="0" y="274"/>
                  </a:cubicBezTo>
                  <a:cubicBezTo>
                    <a:pt x="0" y="426"/>
                    <a:pt x="122" y="548"/>
                    <a:pt x="274" y="548"/>
                  </a:cubicBezTo>
                  <a:cubicBezTo>
                    <a:pt x="426" y="54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2"/>
            <p:cNvSpPr/>
            <p:nvPr/>
          </p:nvSpPr>
          <p:spPr>
            <a:xfrm>
              <a:off x="761849" y="1949006"/>
              <a:ext cx="55294" cy="55294"/>
            </a:xfrm>
            <a:custGeom>
              <a:avLst/>
              <a:gdLst/>
              <a:ahLst/>
              <a:cxnLst/>
              <a:rect l="l" t="t" r="r" b="b"/>
              <a:pathLst>
                <a:path w="518" h="518" extrusionOk="0">
                  <a:moveTo>
                    <a:pt x="274" y="1"/>
                  </a:moveTo>
                  <a:cubicBezTo>
                    <a:pt x="122" y="1"/>
                    <a:pt x="0" y="123"/>
                    <a:pt x="0" y="275"/>
                  </a:cubicBezTo>
                  <a:cubicBezTo>
                    <a:pt x="0" y="396"/>
                    <a:pt x="122" y="518"/>
                    <a:pt x="274" y="518"/>
                  </a:cubicBezTo>
                  <a:cubicBezTo>
                    <a:pt x="426" y="518"/>
                    <a:pt x="517" y="396"/>
                    <a:pt x="517" y="275"/>
                  </a:cubicBezTo>
                  <a:cubicBezTo>
                    <a:pt x="517" y="123"/>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2"/>
            <p:cNvSpPr/>
            <p:nvPr/>
          </p:nvSpPr>
          <p:spPr>
            <a:xfrm>
              <a:off x="596394" y="200200"/>
              <a:ext cx="55187" cy="58496"/>
            </a:xfrm>
            <a:custGeom>
              <a:avLst/>
              <a:gdLst/>
              <a:ahLst/>
              <a:cxnLst/>
              <a:rect l="l" t="t" r="r" b="b"/>
              <a:pathLst>
                <a:path w="517" h="548" extrusionOk="0">
                  <a:moveTo>
                    <a:pt x="243" y="1"/>
                  </a:moveTo>
                  <a:cubicBezTo>
                    <a:pt x="122" y="1"/>
                    <a:pt x="0" y="122"/>
                    <a:pt x="0" y="274"/>
                  </a:cubicBezTo>
                  <a:cubicBezTo>
                    <a:pt x="0" y="426"/>
                    <a:pt x="122"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2"/>
            <p:cNvSpPr/>
            <p:nvPr/>
          </p:nvSpPr>
          <p:spPr>
            <a:xfrm>
              <a:off x="596394" y="359250"/>
              <a:ext cx="55187" cy="55187"/>
            </a:xfrm>
            <a:custGeom>
              <a:avLst/>
              <a:gdLst/>
              <a:ahLst/>
              <a:cxnLst/>
              <a:rect l="l" t="t" r="r" b="b"/>
              <a:pathLst>
                <a:path w="517" h="517" extrusionOk="0">
                  <a:moveTo>
                    <a:pt x="243" y="0"/>
                  </a:moveTo>
                  <a:cubicBezTo>
                    <a:pt x="122" y="0"/>
                    <a:pt x="0" y="122"/>
                    <a:pt x="0" y="274"/>
                  </a:cubicBezTo>
                  <a:cubicBezTo>
                    <a:pt x="0" y="395"/>
                    <a:pt x="122"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2"/>
            <p:cNvSpPr/>
            <p:nvPr/>
          </p:nvSpPr>
          <p:spPr>
            <a:xfrm>
              <a:off x="596394" y="514991"/>
              <a:ext cx="55187" cy="58496"/>
            </a:xfrm>
            <a:custGeom>
              <a:avLst/>
              <a:gdLst/>
              <a:ahLst/>
              <a:cxnLst/>
              <a:rect l="l" t="t" r="r" b="b"/>
              <a:pathLst>
                <a:path w="517" h="548" extrusionOk="0">
                  <a:moveTo>
                    <a:pt x="243" y="0"/>
                  </a:moveTo>
                  <a:cubicBezTo>
                    <a:pt x="122" y="0"/>
                    <a:pt x="0" y="122"/>
                    <a:pt x="0" y="274"/>
                  </a:cubicBezTo>
                  <a:cubicBezTo>
                    <a:pt x="0" y="426"/>
                    <a:pt x="122" y="547"/>
                    <a:pt x="243" y="547"/>
                  </a:cubicBezTo>
                  <a:cubicBezTo>
                    <a:pt x="395" y="547"/>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2"/>
            <p:cNvSpPr/>
            <p:nvPr/>
          </p:nvSpPr>
          <p:spPr>
            <a:xfrm>
              <a:off x="596394" y="673935"/>
              <a:ext cx="55187" cy="58496"/>
            </a:xfrm>
            <a:custGeom>
              <a:avLst/>
              <a:gdLst/>
              <a:ahLst/>
              <a:cxnLst/>
              <a:rect l="l" t="t" r="r" b="b"/>
              <a:pathLst>
                <a:path w="517" h="548" extrusionOk="0">
                  <a:moveTo>
                    <a:pt x="243" y="0"/>
                  </a:moveTo>
                  <a:cubicBezTo>
                    <a:pt x="122" y="0"/>
                    <a:pt x="0" y="122"/>
                    <a:pt x="0" y="274"/>
                  </a:cubicBezTo>
                  <a:cubicBezTo>
                    <a:pt x="0" y="426"/>
                    <a:pt x="122"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2"/>
            <p:cNvSpPr/>
            <p:nvPr/>
          </p:nvSpPr>
          <p:spPr>
            <a:xfrm>
              <a:off x="596394" y="832879"/>
              <a:ext cx="55187" cy="55294"/>
            </a:xfrm>
            <a:custGeom>
              <a:avLst/>
              <a:gdLst/>
              <a:ahLst/>
              <a:cxnLst/>
              <a:rect l="l" t="t" r="r" b="b"/>
              <a:pathLst>
                <a:path w="517" h="518" extrusionOk="0">
                  <a:moveTo>
                    <a:pt x="243" y="1"/>
                  </a:moveTo>
                  <a:cubicBezTo>
                    <a:pt x="122" y="1"/>
                    <a:pt x="0" y="122"/>
                    <a:pt x="0" y="274"/>
                  </a:cubicBezTo>
                  <a:cubicBezTo>
                    <a:pt x="0" y="426"/>
                    <a:pt x="122" y="518"/>
                    <a:pt x="243" y="518"/>
                  </a:cubicBezTo>
                  <a:cubicBezTo>
                    <a:pt x="395" y="51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2"/>
            <p:cNvSpPr/>
            <p:nvPr/>
          </p:nvSpPr>
          <p:spPr>
            <a:xfrm>
              <a:off x="596394" y="995131"/>
              <a:ext cx="55187" cy="55294"/>
            </a:xfrm>
            <a:custGeom>
              <a:avLst/>
              <a:gdLst/>
              <a:ahLst/>
              <a:cxnLst/>
              <a:rect l="l" t="t" r="r" b="b"/>
              <a:pathLst>
                <a:path w="517" h="518" extrusionOk="0">
                  <a:moveTo>
                    <a:pt x="243" y="1"/>
                  </a:moveTo>
                  <a:cubicBezTo>
                    <a:pt x="122" y="1"/>
                    <a:pt x="0" y="122"/>
                    <a:pt x="0" y="274"/>
                  </a:cubicBezTo>
                  <a:cubicBezTo>
                    <a:pt x="0" y="426"/>
                    <a:pt x="122" y="517"/>
                    <a:pt x="243" y="517"/>
                  </a:cubicBezTo>
                  <a:cubicBezTo>
                    <a:pt x="395" y="517"/>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2"/>
            <p:cNvSpPr/>
            <p:nvPr/>
          </p:nvSpPr>
          <p:spPr>
            <a:xfrm>
              <a:off x="596394" y="1154182"/>
              <a:ext cx="55187" cy="55187"/>
            </a:xfrm>
            <a:custGeom>
              <a:avLst/>
              <a:gdLst/>
              <a:ahLst/>
              <a:cxnLst/>
              <a:rect l="l" t="t" r="r" b="b"/>
              <a:pathLst>
                <a:path w="517" h="517" extrusionOk="0">
                  <a:moveTo>
                    <a:pt x="243" y="0"/>
                  </a:moveTo>
                  <a:cubicBezTo>
                    <a:pt x="122" y="0"/>
                    <a:pt x="0" y="122"/>
                    <a:pt x="0" y="274"/>
                  </a:cubicBezTo>
                  <a:cubicBezTo>
                    <a:pt x="0" y="395"/>
                    <a:pt x="122"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2"/>
            <p:cNvSpPr/>
            <p:nvPr/>
          </p:nvSpPr>
          <p:spPr>
            <a:xfrm>
              <a:off x="596394" y="1313125"/>
              <a:ext cx="55187" cy="55294"/>
            </a:xfrm>
            <a:custGeom>
              <a:avLst/>
              <a:gdLst/>
              <a:ahLst/>
              <a:cxnLst/>
              <a:rect l="l" t="t" r="r" b="b"/>
              <a:pathLst>
                <a:path w="517" h="518" extrusionOk="0">
                  <a:moveTo>
                    <a:pt x="243" y="0"/>
                  </a:moveTo>
                  <a:cubicBezTo>
                    <a:pt x="122" y="0"/>
                    <a:pt x="0" y="92"/>
                    <a:pt x="0" y="244"/>
                  </a:cubicBezTo>
                  <a:cubicBezTo>
                    <a:pt x="0" y="396"/>
                    <a:pt x="122" y="517"/>
                    <a:pt x="243" y="517"/>
                  </a:cubicBezTo>
                  <a:cubicBezTo>
                    <a:pt x="395" y="517"/>
                    <a:pt x="517" y="396"/>
                    <a:pt x="517" y="244"/>
                  </a:cubicBezTo>
                  <a:cubicBezTo>
                    <a:pt x="517" y="9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2"/>
            <p:cNvSpPr/>
            <p:nvPr/>
          </p:nvSpPr>
          <p:spPr>
            <a:xfrm>
              <a:off x="596394" y="1468866"/>
              <a:ext cx="55187" cy="58496"/>
            </a:xfrm>
            <a:custGeom>
              <a:avLst/>
              <a:gdLst/>
              <a:ahLst/>
              <a:cxnLst/>
              <a:rect l="l" t="t" r="r" b="b"/>
              <a:pathLst>
                <a:path w="517" h="548" extrusionOk="0">
                  <a:moveTo>
                    <a:pt x="243" y="0"/>
                  </a:moveTo>
                  <a:cubicBezTo>
                    <a:pt x="122" y="0"/>
                    <a:pt x="0" y="122"/>
                    <a:pt x="0" y="274"/>
                  </a:cubicBezTo>
                  <a:cubicBezTo>
                    <a:pt x="0" y="426"/>
                    <a:pt x="122"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2"/>
            <p:cNvSpPr/>
            <p:nvPr/>
          </p:nvSpPr>
          <p:spPr>
            <a:xfrm>
              <a:off x="596394" y="1627810"/>
              <a:ext cx="55187" cy="58496"/>
            </a:xfrm>
            <a:custGeom>
              <a:avLst/>
              <a:gdLst/>
              <a:ahLst/>
              <a:cxnLst/>
              <a:rect l="l" t="t" r="r" b="b"/>
              <a:pathLst>
                <a:path w="517" h="548" extrusionOk="0">
                  <a:moveTo>
                    <a:pt x="243" y="1"/>
                  </a:moveTo>
                  <a:cubicBezTo>
                    <a:pt x="122" y="1"/>
                    <a:pt x="0" y="122"/>
                    <a:pt x="0" y="274"/>
                  </a:cubicBezTo>
                  <a:cubicBezTo>
                    <a:pt x="0" y="426"/>
                    <a:pt x="122"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2"/>
            <p:cNvSpPr/>
            <p:nvPr/>
          </p:nvSpPr>
          <p:spPr>
            <a:xfrm>
              <a:off x="596394" y="1790062"/>
              <a:ext cx="55187" cy="58496"/>
            </a:xfrm>
            <a:custGeom>
              <a:avLst/>
              <a:gdLst/>
              <a:ahLst/>
              <a:cxnLst/>
              <a:rect l="l" t="t" r="r" b="b"/>
              <a:pathLst>
                <a:path w="517" h="548" extrusionOk="0">
                  <a:moveTo>
                    <a:pt x="243" y="1"/>
                  </a:moveTo>
                  <a:cubicBezTo>
                    <a:pt x="122" y="1"/>
                    <a:pt x="0" y="122"/>
                    <a:pt x="0" y="274"/>
                  </a:cubicBezTo>
                  <a:cubicBezTo>
                    <a:pt x="0" y="426"/>
                    <a:pt x="122"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2"/>
            <p:cNvSpPr/>
            <p:nvPr/>
          </p:nvSpPr>
          <p:spPr>
            <a:xfrm>
              <a:off x="596394" y="1949006"/>
              <a:ext cx="55187" cy="55294"/>
            </a:xfrm>
            <a:custGeom>
              <a:avLst/>
              <a:gdLst/>
              <a:ahLst/>
              <a:cxnLst/>
              <a:rect l="l" t="t" r="r" b="b"/>
              <a:pathLst>
                <a:path w="517" h="518" extrusionOk="0">
                  <a:moveTo>
                    <a:pt x="243" y="1"/>
                  </a:moveTo>
                  <a:cubicBezTo>
                    <a:pt x="122" y="1"/>
                    <a:pt x="0" y="123"/>
                    <a:pt x="0" y="275"/>
                  </a:cubicBezTo>
                  <a:cubicBezTo>
                    <a:pt x="0" y="396"/>
                    <a:pt x="122" y="518"/>
                    <a:pt x="243" y="518"/>
                  </a:cubicBezTo>
                  <a:cubicBezTo>
                    <a:pt x="395" y="518"/>
                    <a:pt x="517" y="396"/>
                    <a:pt x="517" y="275"/>
                  </a:cubicBezTo>
                  <a:cubicBezTo>
                    <a:pt x="517" y="123"/>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2"/>
            <p:cNvSpPr/>
            <p:nvPr/>
          </p:nvSpPr>
          <p:spPr>
            <a:xfrm>
              <a:off x="427630" y="20020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2"/>
            <p:cNvSpPr/>
            <p:nvPr/>
          </p:nvSpPr>
          <p:spPr>
            <a:xfrm>
              <a:off x="427630" y="359250"/>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2"/>
            <p:cNvSpPr/>
            <p:nvPr/>
          </p:nvSpPr>
          <p:spPr>
            <a:xfrm>
              <a:off x="427630" y="514991"/>
              <a:ext cx="58496" cy="58496"/>
            </a:xfrm>
            <a:custGeom>
              <a:avLst/>
              <a:gdLst/>
              <a:ahLst/>
              <a:cxnLst/>
              <a:rect l="l" t="t" r="r" b="b"/>
              <a:pathLst>
                <a:path w="548" h="548" extrusionOk="0">
                  <a:moveTo>
                    <a:pt x="274" y="0"/>
                  </a:moveTo>
                  <a:cubicBezTo>
                    <a:pt x="122" y="0"/>
                    <a:pt x="1" y="122"/>
                    <a:pt x="1" y="274"/>
                  </a:cubicBezTo>
                  <a:cubicBezTo>
                    <a:pt x="1" y="426"/>
                    <a:pt x="122" y="547"/>
                    <a:pt x="274" y="547"/>
                  </a:cubicBezTo>
                  <a:cubicBezTo>
                    <a:pt x="426" y="547"/>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2"/>
            <p:cNvSpPr/>
            <p:nvPr/>
          </p:nvSpPr>
          <p:spPr>
            <a:xfrm>
              <a:off x="427630" y="673935"/>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2"/>
            <p:cNvSpPr/>
            <p:nvPr/>
          </p:nvSpPr>
          <p:spPr>
            <a:xfrm>
              <a:off x="427630" y="832879"/>
              <a:ext cx="58496" cy="55294"/>
            </a:xfrm>
            <a:custGeom>
              <a:avLst/>
              <a:gdLst/>
              <a:ahLst/>
              <a:cxnLst/>
              <a:rect l="l" t="t" r="r" b="b"/>
              <a:pathLst>
                <a:path w="548" h="518" extrusionOk="0">
                  <a:moveTo>
                    <a:pt x="274" y="1"/>
                  </a:moveTo>
                  <a:cubicBezTo>
                    <a:pt x="122" y="1"/>
                    <a:pt x="1" y="122"/>
                    <a:pt x="1" y="274"/>
                  </a:cubicBezTo>
                  <a:cubicBezTo>
                    <a:pt x="1" y="426"/>
                    <a:pt x="122" y="518"/>
                    <a:pt x="274" y="518"/>
                  </a:cubicBezTo>
                  <a:cubicBezTo>
                    <a:pt x="426" y="51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2"/>
            <p:cNvSpPr/>
            <p:nvPr/>
          </p:nvSpPr>
          <p:spPr>
            <a:xfrm>
              <a:off x="427630" y="995131"/>
              <a:ext cx="58496" cy="55294"/>
            </a:xfrm>
            <a:custGeom>
              <a:avLst/>
              <a:gdLst/>
              <a:ahLst/>
              <a:cxnLst/>
              <a:rect l="l" t="t" r="r" b="b"/>
              <a:pathLst>
                <a:path w="548" h="518" extrusionOk="0">
                  <a:moveTo>
                    <a:pt x="274" y="1"/>
                  </a:moveTo>
                  <a:cubicBezTo>
                    <a:pt x="122" y="1"/>
                    <a:pt x="1" y="122"/>
                    <a:pt x="1" y="274"/>
                  </a:cubicBezTo>
                  <a:cubicBezTo>
                    <a:pt x="1" y="426"/>
                    <a:pt x="122" y="517"/>
                    <a:pt x="274" y="517"/>
                  </a:cubicBezTo>
                  <a:cubicBezTo>
                    <a:pt x="426" y="517"/>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2"/>
            <p:cNvSpPr/>
            <p:nvPr/>
          </p:nvSpPr>
          <p:spPr>
            <a:xfrm>
              <a:off x="427630" y="1154182"/>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2"/>
            <p:cNvSpPr/>
            <p:nvPr/>
          </p:nvSpPr>
          <p:spPr>
            <a:xfrm>
              <a:off x="427630" y="1313125"/>
              <a:ext cx="58496" cy="55294"/>
            </a:xfrm>
            <a:custGeom>
              <a:avLst/>
              <a:gdLst/>
              <a:ahLst/>
              <a:cxnLst/>
              <a:rect l="l" t="t" r="r" b="b"/>
              <a:pathLst>
                <a:path w="548" h="518" extrusionOk="0">
                  <a:moveTo>
                    <a:pt x="274" y="0"/>
                  </a:moveTo>
                  <a:cubicBezTo>
                    <a:pt x="122" y="0"/>
                    <a:pt x="1" y="92"/>
                    <a:pt x="1" y="244"/>
                  </a:cubicBezTo>
                  <a:cubicBezTo>
                    <a:pt x="1" y="396"/>
                    <a:pt x="122" y="517"/>
                    <a:pt x="274" y="517"/>
                  </a:cubicBezTo>
                  <a:cubicBezTo>
                    <a:pt x="426" y="517"/>
                    <a:pt x="548" y="396"/>
                    <a:pt x="548" y="244"/>
                  </a:cubicBezTo>
                  <a:cubicBezTo>
                    <a:pt x="548" y="9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2"/>
            <p:cNvSpPr/>
            <p:nvPr/>
          </p:nvSpPr>
          <p:spPr>
            <a:xfrm>
              <a:off x="427630" y="1468866"/>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2"/>
            <p:cNvSpPr/>
            <p:nvPr/>
          </p:nvSpPr>
          <p:spPr>
            <a:xfrm>
              <a:off x="427630" y="162781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2"/>
            <p:cNvSpPr/>
            <p:nvPr/>
          </p:nvSpPr>
          <p:spPr>
            <a:xfrm>
              <a:off x="427630" y="1790062"/>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2"/>
            <p:cNvSpPr/>
            <p:nvPr/>
          </p:nvSpPr>
          <p:spPr>
            <a:xfrm>
              <a:off x="427630" y="1949006"/>
              <a:ext cx="58496" cy="55294"/>
            </a:xfrm>
            <a:custGeom>
              <a:avLst/>
              <a:gdLst/>
              <a:ahLst/>
              <a:cxnLst/>
              <a:rect l="l" t="t" r="r" b="b"/>
              <a:pathLst>
                <a:path w="548" h="518" extrusionOk="0">
                  <a:moveTo>
                    <a:pt x="274" y="1"/>
                  </a:moveTo>
                  <a:cubicBezTo>
                    <a:pt x="122" y="1"/>
                    <a:pt x="1" y="123"/>
                    <a:pt x="1" y="275"/>
                  </a:cubicBezTo>
                  <a:cubicBezTo>
                    <a:pt x="1" y="396"/>
                    <a:pt x="122" y="518"/>
                    <a:pt x="274" y="518"/>
                  </a:cubicBezTo>
                  <a:cubicBezTo>
                    <a:pt x="426" y="518"/>
                    <a:pt x="548" y="396"/>
                    <a:pt x="548" y="275"/>
                  </a:cubicBezTo>
                  <a:cubicBezTo>
                    <a:pt x="548" y="123"/>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5" name="Google Shape;95;p2"/>
          <p:cNvSpPr/>
          <p:nvPr/>
        </p:nvSpPr>
        <p:spPr>
          <a:xfrm>
            <a:off x="720000" y="4470975"/>
            <a:ext cx="1925005" cy="195777"/>
          </a:xfrm>
          <a:custGeom>
            <a:avLst/>
            <a:gdLst/>
            <a:ahLst/>
            <a:cxnLst/>
            <a:rect l="l" t="t" r="r" b="b"/>
            <a:pathLst>
              <a:path w="42359" h="4308" extrusionOk="0">
                <a:moveTo>
                  <a:pt x="1" y="1"/>
                </a:moveTo>
                <a:lnTo>
                  <a:pt x="1" y="4307"/>
                </a:lnTo>
                <a:lnTo>
                  <a:pt x="42359" y="4307"/>
                </a:lnTo>
                <a:lnTo>
                  <a:pt x="42359" y="1"/>
                </a:lnTo>
                <a:close/>
              </a:path>
            </a:pathLst>
          </a:custGeom>
          <a:solidFill>
            <a:srgbClr val="FF4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2"/>
          <p:cNvSpPr/>
          <p:nvPr/>
        </p:nvSpPr>
        <p:spPr>
          <a:xfrm>
            <a:off x="6499000" y="442113"/>
            <a:ext cx="1925005" cy="195777"/>
          </a:xfrm>
          <a:custGeom>
            <a:avLst/>
            <a:gdLst/>
            <a:ahLst/>
            <a:cxnLst/>
            <a:rect l="l" t="t" r="r" b="b"/>
            <a:pathLst>
              <a:path w="42359" h="4308" extrusionOk="0">
                <a:moveTo>
                  <a:pt x="1" y="1"/>
                </a:moveTo>
                <a:lnTo>
                  <a:pt x="1" y="4307"/>
                </a:lnTo>
                <a:lnTo>
                  <a:pt x="42359" y="4307"/>
                </a:lnTo>
                <a:lnTo>
                  <a:pt x="423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2"/>
          <p:cNvSpPr txBox="1">
            <a:spLocks noGrp="1"/>
          </p:cNvSpPr>
          <p:nvPr>
            <p:ph type="ctrTitle"/>
          </p:nvPr>
        </p:nvSpPr>
        <p:spPr>
          <a:xfrm>
            <a:off x="1437000" y="1408900"/>
            <a:ext cx="6269700" cy="17073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98" name="Google Shape;98;p2"/>
          <p:cNvSpPr txBox="1">
            <a:spLocks noGrp="1"/>
          </p:cNvSpPr>
          <p:nvPr>
            <p:ph type="subTitle" idx="1"/>
          </p:nvPr>
        </p:nvSpPr>
        <p:spPr>
          <a:xfrm>
            <a:off x="1506300" y="2987425"/>
            <a:ext cx="6131400" cy="52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2800"/>
              <a:buNone/>
              <a:defRPr sz="28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99" name="Google Shape;99;p2"/>
          <p:cNvSpPr/>
          <p:nvPr/>
        </p:nvSpPr>
        <p:spPr>
          <a:xfrm>
            <a:off x="8935800" y="131"/>
            <a:ext cx="208191" cy="4568746"/>
          </a:xfrm>
          <a:custGeom>
            <a:avLst/>
            <a:gdLst/>
            <a:ahLst/>
            <a:cxnLst/>
            <a:rect l="l" t="t" r="r" b="b"/>
            <a:pathLst>
              <a:path w="9526" h="146083" extrusionOk="0">
                <a:moveTo>
                  <a:pt x="93" y="0"/>
                </a:moveTo>
                <a:lnTo>
                  <a:pt x="9526" y="0"/>
                </a:lnTo>
                <a:lnTo>
                  <a:pt x="9526" y="146083"/>
                </a:lnTo>
                <a:lnTo>
                  <a:pt x="0" y="140219"/>
                </a:lnTo>
                <a:close/>
              </a:path>
            </a:pathLst>
          </a:custGeom>
          <a:solidFill>
            <a:srgbClr val="FF4094"/>
          </a:solidFill>
          <a:ln>
            <a:noFill/>
          </a:ln>
        </p:spPr>
      </p:sp>
      <p:sp>
        <p:nvSpPr>
          <p:cNvPr id="100" name="Google Shape;100;p2"/>
          <p:cNvSpPr/>
          <p:nvPr/>
        </p:nvSpPr>
        <p:spPr>
          <a:xfrm>
            <a:off x="8935800" y="0"/>
            <a:ext cx="208191" cy="3816053"/>
          </a:xfrm>
          <a:custGeom>
            <a:avLst/>
            <a:gdLst/>
            <a:ahLst/>
            <a:cxnLst/>
            <a:rect l="l" t="t" r="r" b="b"/>
            <a:pathLst>
              <a:path w="9526" h="146083" extrusionOk="0">
                <a:moveTo>
                  <a:pt x="93" y="0"/>
                </a:moveTo>
                <a:lnTo>
                  <a:pt x="9526" y="0"/>
                </a:lnTo>
                <a:lnTo>
                  <a:pt x="9526" y="146083"/>
                </a:lnTo>
                <a:lnTo>
                  <a:pt x="0" y="140219"/>
                </a:lnTo>
                <a:close/>
              </a:path>
            </a:pathLst>
          </a:custGeom>
          <a:solidFill>
            <a:schemeClr val="accent1"/>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one column 2">
  <p:cSld name="CUSTOM_5">
    <p:spTree>
      <p:nvGrpSpPr>
        <p:cNvPr id="1" name="Shape 845"/>
        <p:cNvGrpSpPr/>
        <p:nvPr/>
      </p:nvGrpSpPr>
      <p:grpSpPr>
        <a:xfrm>
          <a:off x="0" y="0"/>
          <a:ext cx="0" cy="0"/>
          <a:chOff x="0" y="0"/>
          <a:chExt cx="0" cy="0"/>
        </a:xfrm>
      </p:grpSpPr>
      <p:sp>
        <p:nvSpPr>
          <p:cNvPr id="846" name="Google Shape;846;p31"/>
          <p:cNvSpPr/>
          <p:nvPr/>
        </p:nvSpPr>
        <p:spPr>
          <a:xfrm>
            <a:off x="3" y="-4025"/>
            <a:ext cx="3000470" cy="2929754"/>
          </a:xfrm>
          <a:custGeom>
            <a:avLst/>
            <a:gdLst/>
            <a:ahLst/>
            <a:cxnLst/>
            <a:rect l="l" t="t" r="r" b="b"/>
            <a:pathLst>
              <a:path w="81253" h="79338" extrusionOk="0">
                <a:moveTo>
                  <a:pt x="0" y="0"/>
                </a:moveTo>
                <a:lnTo>
                  <a:pt x="0" y="72926"/>
                </a:lnTo>
                <a:cubicBezTo>
                  <a:pt x="7733" y="77022"/>
                  <a:pt x="16538" y="79338"/>
                  <a:pt x="25878" y="79338"/>
                </a:cubicBezTo>
                <a:cubicBezTo>
                  <a:pt x="56465" y="79338"/>
                  <a:pt x="81252" y="54551"/>
                  <a:pt x="81252" y="23964"/>
                </a:cubicBezTo>
                <a:cubicBezTo>
                  <a:pt x="81252" y="15389"/>
                  <a:pt x="79281" y="7254"/>
                  <a:pt x="7579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1"/>
          <p:cNvSpPr/>
          <p:nvPr/>
        </p:nvSpPr>
        <p:spPr>
          <a:xfrm>
            <a:off x="719986" y="4470975"/>
            <a:ext cx="7704043" cy="195777"/>
          </a:xfrm>
          <a:custGeom>
            <a:avLst/>
            <a:gdLst/>
            <a:ahLst/>
            <a:cxnLst/>
            <a:rect l="l" t="t" r="r" b="b"/>
            <a:pathLst>
              <a:path w="42359" h="4308" extrusionOk="0">
                <a:moveTo>
                  <a:pt x="1" y="1"/>
                </a:moveTo>
                <a:lnTo>
                  <a:pt x="1" y="4307"/>
                </a:lnTo>
                <a:lnTo>
                  <a:pt x="42359" y="4307"/>
                </a:lnTo>
                <a:lnTo>
                  <a:pt x="42359" y="1"/>
                </a:lnTo>
                <a:close/>
              </a:path>
            </a:pathLst>
          </a:custGeom>
          <a:solidFill>
            <a:srgbClr val="FF4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1"/>
          <p:cNvSpPr txBox="1">
            <a:spLocks noGrp="1"/>
          </p:cNvSpPr>
          <p:nvPr>
            <p:ph type="title"/>
          </p:nvPr>
        </p:nvSpPr>
        <p:spPr>
          <a:xfrm>
            <a:off x="720000" y="521225"/>
            <a:ext cx="7100100" cy="120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4094"/>
              </a:buClr>
              <a:buSzPts val="3200"/>
              <a:buNone/>
              <a:defRPr>
                <a:solidFill>
                  <a:srgbClr val="FF4094"/>
                </a:solidFill>
              </a:defRPr>
            </a:lvl1pPr>
            <a:lvl2pPr lvl="1" rtl="0">
              <a:spcBef>
                <a:spcPts val="0"/>
              </a:spcBef>
              <a:spcAft>
                <a:spcPts val="0"/>
              </a:spcAft>
              <a:buSzPts val="2800"/>
              <a:buNone/>
              <a:defRPr>
                <a:latin typeface="Manjari"/>
                <a:ea typeface="Manjari"/>
                <a:cs typeface="Manjari"/>
                <a:sym typeface="Manjari"/>
              </a:defRPr>
            </a:lvl2pPr>
            <a:lvl3pPr lvl="2" rtl="0">
              <a:spcBef>
                <a:spcPts val="0"/>
              </a:spcBef>
              <a:spcAft>
                <a:spcPts val="0"/>
              </a:spcAft>
              <a:buSzPts val="2800"/>
              <a:buNone/>
              <a:defRPr>
                <a:latin typeface="Manjari"/>
                <a:ea typeface="Manjari"/>
                <a:cs typeface="Manjari"/>
                <a:sym typeface="Manjari"/>
              </a:defRPr>
            </a:lvl3pPr>
            <a:lvl4pPr lvl="3" rtl="0">
              <a:spcBef>
                <a:spcPts val="0"/>
              </a:spcBef>
              <a:spcAft>
                <a:spcPts val="0"/>
              </a:spcAft>
              <a:buSzPts val="2800"/>
              <a:buNone/>
              <a:defRPr>
                <a:latin typeface="Manjari"/>
                <a:ea typeface="Manjari"/>
                <a:cs typeface="Manjari"/>
                <a:sym typeface="Manjari"/>
              </a:defRPr>
            </a:lvl4pPr>
            <a:lvl5pPr lvl="4" rtl="0">
              <a:spcBef>
                <a:spcPts val="0"/>
              </a:spcBef>
              <a:spcAft>
                <a:spcPts val="0"/>
              </a:spcAft>
              <a:buSzPts val="2800"/>
              <a:buNone/>
              <a:defRPr>
                <a:latin typeface="Manjari"/>
                <a:ea typeface="Manjari"/>
                <a:cs typeface="Manjari"/>
                <a:sym typeface="Manjari"/>
              </a:defRPr>
            </a:lvl5pPr>
            <a:lvl6pPr lvl="5" rtl="0">
              <a:spcBef>
                <a:spcPts val="0"/>
              </a:spcBef>
              <a:spcAft>
                <a:spcPts val="0"/>
              </a:spcAft>
              <a:buSzPts val="2800"/>
              <a:buNone/>
              <a:defRPr>
                <a:latin typeface="Manjari"/>
                <a:ea typeface="Manjari"/>
                <a:cs typeface="Manjari"/>
                <a:sym typeface="Manjari"/>
              </a:defRPr>
            </a:lvl6pPr>
            <a:lvl7pPr lvl="6" rtl="0">
              <a:spcBef>
                <a:spcPts val="0"/>
              </a:spcBef>
              <a:spcAft>
                <a:spcPts val="0"/>
              </a:spcAft>
              <a:buSzPts val="2800"/>
              <a:buNone/>
              <a:defRPr>
                <a:latin typeface="Manjari"/>
                <a:ea typeface="Manjari"/>
                <a:cs typeface="Manjari"/>
                <a:sym typeface="Manjari"/>
              </a:defRPr>
            </a:lvl7pPr>
            <a:lvl8pPr lvl="7" rtl="0">
              <a:spcBef>
                <a:spcPts val="0"/>
              </a:spcBef>
              <a:spcAft>
                <a:spcPts val="0"/>
              </a:spcAft>
              <a:buSzPts val="2800"/>
              <a:buNone/>
              <a:defRPr>
                <a:latin typeface="Manjari"/>
                <a:ea typeface="Manjari"/>
                <a:cs typeface="Manjari"/>
                <a:sym typeface="Manjari"/>
              </a:defRPr>
            </a:lvl8pPr>
            <a:lvl9pPr lvl="8" rtl="0">
              <a:spcBef>
                <a:spcPts val="0"/>
              </a:spcBef>
              <a:spcAft>
                <a:spcPts val="0"/>
              </a:spcAft>
              <a:buSzPts val="2800"/>
              <a:buNone/>
              <a:defRPr>
                <a:latin typeface="Manjari"/>
                <a:ea typeface="Manjari"/>
                <a:cs typeface="Manjari"/>
                <a:sym typeface="Manjari"/>
              </a:defRPr>
            </a:lvl9pPr>
          </a:lstStyle>
          <a:p>
            <a:endParaRPr/>
          </a:p>
        </p:txBody>
      </p:sp>
      <p:sp>
        <p:nvSpPr>
          <p:cNvPr id="849" name="Google Shape;849;p31"/>
          <p:cNvSpPr txBox="1">
            <a:spLocks noGrp="1"/>
          </p:cNvSpPr>
          <p:nvPr>
            <p:ph type="subTitle" idx="1"/>
          </p:nvPr>
        </p:nvSpPr>
        <p:spPr>
          <a:xfrm>
            <a:off x="3000625" y="2266875"/>
            <a:ext cx="3304800" cy="1104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63238"/>
              </a:buClr>
              <a:buSzPts val="1600"/>
              <a:buNone/>
              <a:defRPr sz="1600">
                <a:solidFill>
                  <a:srgbClr val="263238"/>
                </a:solidFill>
              </a:defRPr>
            </a:lvl1pPr>
            <a:lvl2pPr lvl="1" rtl="0">
              <a:spcBef>
                <a:spcPts val="1600"/>
              </a:spcBef>
              <a:spcAft>
                <a:spcPts val="0"/>
              </a:spcAft>
              <a:buClr>
                <a:srgbClr val="263238"/>
              </a:buClr>
              <a:buSzPts val="1400"/>
              <a:buNone/>
              <a:defRPr>
                <a:solidFill>
                  <a:srgbClr val="263238"/>
                </a:solidFill>
              </a:defRPr>
            </a:lvl2pPr>
            <a:lvl3pPr lvl="2" rtl="0">
              <a:spcBef>
                <a:spcPts val="1600"/>
              </a:spcBef>
              <a:spcAft>
                <a:spcPts val="0"/>
              </a:spcAft>
              <a:buClr>
                <a:srgbClr val="263238"/>
              </a:buClr>
              <a:buSzPts val="1400"/>
              <a:buNone/>
              <a:defRPr>
                <a:solidFill>
                  <a:srgbClr val="263238"/>
                </a:solidFill>
              </a:defRPr>
            </a:lvl3pPr>
            <a:lvl4pPr lvl="3" rtl="0">
              <a:spcBef>
                <a:spcPts val="1600"/>
              </a:spcBef>
              <a:spcAft>
                <a:spcPts val="0"/>
              </a:spcAft>
              <a:buClr>
                <a:srgbClr val="263238"/>
              </a:buClr>
              <a:buSzPts val="1400"/>
              <a:buNone/>
              <a:defRPr>
                <a:solidFill>
                  <a:srgbClr val="263238"/>
                </a:solidFill>
              </a:defRPr>
            </a:lvl4pPr>
            <a:lvl5pPr lvl="4" rtl="0">
              <a:spcBef>
                <a:spcPts val="1600"/>
              </a:spcBef>
              <a:spcAft>
                <a:spcPts val="0"/>
              </a:spcAft>
              <a:buClr>
                <a:srgbClr val="263238"/>
              </a:buClr>
              <a:buSzPts val="1400"/>
              <a:buNone/>
              <a:defRPr>
                <a:solidFill>
                  <a:srgbClr val="263238"/>
                </a:solidFill>
              </a:defRPr>
            </a:lvl5pPr>
            <a:lvl6pPr lvl="5" rtl="0">
              <a:spcBef>
                <a:spcPts val="1600"/>
              </a:spcBef>
              <a:spcAft>
                <a:spcPts val="0"/>
              </a:spcAft>
              <a:buClr>
                <a:srgbClr val="263238"/>
              </a:buClr>
              <a:buSzPts val="1400"/>
              <a:buNone/>
              <a:defRPr>
                <a:solidFill>
                  <a:srgbClr val="263238"/>
                </a:solidFill>
              </a:defRPr>
            </a:lvl6pPr>
            <a:lvl7pPr lvl="6" rtl="0">
              <a:spcBef>
                <a:spcPts val="1600"/>
              </a:spcBef>
              <a:spcAft>
                <a:spcPts val="0"/>
              </a:spcAft>
              <a:buClr>
                <a:srgbClr val="263238"/>
              </a:buClr>
              <a:buSzPts val="1400"/>
              <a:buNone/>
              <a:defRPr>
                <a:solidFill>
                  <a:srgbClr val="263238"/>
                </a:solidFill>
              </a:defRPr>
            </a:lvl7pPr>
            <a:lvl8pPr lvl="7" rtl="0">
              <a:spcBef>
                <a:spcPts val="1600"/>
              </a:spcBef>
              <a:spcAft>
                <a:spcPts val="0"/>
              </a:spcAft>
              <a:buClr>
                <a:srgbClr val="263238"/>
              </a:buClr>
              <a:buSzPts val="1400"/>
              <a:buNone/>
              <a:defRPr>
                <a:solidFill>
                  <a:srgbClr val="263238"/>
                </a:solidFill>
              </a:defRPr>
            </a:lvl8pPr>
            <a:lvl9pPr lvl="8" rtl="0">
              <a:spcBef>
                <a:spcPts val="1600"/>
              </a:spcBef>
              <a:spcAft>
                <a:spcPts val="1600"/>
              </a:spcAft>
              <a:buClr>
                <a:srgbClr val="263238"/>
              </a:buClr>
              <a:buSzPts val="1400"/>
              <a:buNone/>
              <a:defRPr>
                <a:solidFill>
                  <a:srgbClr val="263238"/>
                </a:solidFill>
              </a:defRPr>
            </a:lvl9pPr>
          </a:lstStyle>
          <a:p>
            <a:endParaRPr/>
          </a:p>
        </p:txBody>
      </p:sp>
      <p:sp>
        <p:nvSpPr>
          <p:cNvPr id="850" name="Google Shape;850;p31"/>
          <p:cNvSpPr/>
          <p:nvPr/>
        </p:nvSpPr>
        <p:spPr>
          <a:xfrm>
            <a:off x="8935800" y="131"/>
            <a:ext cx="208191" cy="4568746"/>
          </a:xfrm>
          <a:custGeom>
            <a:avLst/>
            <a:gdLst/>
            <a:ahLst/>
            <a:cxnLst/>
            <a:rect l="l" t="t" r="r" b="b"/>
            <a:pathLst>
              <a:path w="9526" h="146083" extrusionOk="0">
                <a:moveTo>
                  <a:pt x="93" y="0"/>
                </a:moveTo>
                <a:lnTo>
                  <a:pt x="9526" y="0"/>
                </a:lnTo>
                <a:lnTo>
                  <a:pt x="9526" y="146083"/>
                </a:lnTo>
                <a:lnTo>
                  <a:pt x="0" y="140219"/>
                </a:lnTo>
                <a:close/>
              </a:path>
            </a:pathLst>
          </a:custGeom>
          <a:solidFill>
            <a:srgbClr val="FF4094"/>
          </a:solidFill>
          <a:ln>
            <a:noFill/>
          </a:ln>
        </p:spPr>
      </p:sp>
      <p:sp>
        <p:nvSpPr>
          <p:cNvPr id="851" name="Google Shape;851;p31"/>
          <p:cNvSpPr/>
          <p:nvPr/>
        </p:nvSpPr>
        <p:spPr>
          <a:xfrm>
            <a:off x="8935800" y="0"/>
            <a:ext cx="208191" cy="3816053"/>
          </a:xfrm>
          <a:custGeom>
            <a:avLst/>
            <a:gdLst/>
            <a:ahLst/>
            <a:cxnLst/>
            <a:rect l="l" t="t" r="r" b="b"/>
            <a:pathLst>
              <a:path w="9526" h="146083" extrusionOk="0">
                <a:moveTo>
                  <a:pt x="93" y="0"/>
                </a:moveTo>
                <a:lnTo>
                  <a:pt x="9526" y="0"/>
                </a:lnTo>
                <a:lnTo>
                  <a:pt x="9526" y="146083"/>
                </a:lnTo>
                <a:lnTo>
                  <a:pt x="0" y="140219"/>
                </a:lnTo>
                <a:close/>
              </a:path>
            </a:pathLst>
          </a:custGeom>
          <a:solidFill>
            <a:schemeClr val="accent1"/>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2185650" y="521225"/>
            <a:ext cx="4772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4094"/>
              </a:buClr>
              <a:buSzPts val="3200"/>
              <a:buNone/>
              <a:defRPr>
                <a:solidFill>
                  <a:srgbClr val="FF4094"/>
                </a:solidFill>
              </a:defRPr>
            </a:lvl1pPr>
            <a:lvl2pPr lvl="1" algn="ctr" rtl="0">
              <a:spcBef>
                <a:spcPts val="0"/>
              </a:spcBef>
              <a:spcAft>
                <a:spcPts val="0"/>
              </a:spcAft>
              <a:buSzPts val="2800"/>
              <a:buNone/>
              <a:defRPr>
                <a:latin typeface="Manjari"/>
                <a:ea typeface="Manjari"/>
                <a:cs typeface="Manjari"/>
                <a:sym typeface="Manjari"/>
              </a:defRPr>
            </a:lvl2pPr>
            <a:lvl3pPr lvl="2" algn="ctr" rtl="0">
              <a:spcBef>
                <a:spcPts val="0"/>
              </a:spcBef>
              <a:spcAft>
                <a:spcPts val="0"/>
              </a:spcAft>
              <a:buSzPts val="2800"/>
              <a:buNone/>
              <a:defRPr>
                <a:latin typeface="Manjari"/>
                <a:ea typeface="Manjari"/>
                <a:cs typeface="Manjari"/>
                <a:sym typeface="Manjari"/>
              </a:defRPr>
            </a:lvl3pPr>
            <a:lvl4pPr lvl="3" algn="ctr" rtl="0">
              <a:spcBef>
                <a:spcPts val="0"/>
              </a:spcBef>
              <a:spcAft>
                <a:spcPts val="0"/>
              </a:spcAft>
              <a:buSzPts val="2800"/>
              <a:buNone/>
              <a:defRPr>
                <a:latin typeface="Manjari"/>
                <a:ea typeface="Manjari"/>
                <a:cs typeface="Manjari"/>
                <a:sym typeface="Manjari"/>
              </a:defRPr>
            </a:lvl4pPr>
            <a:lvl5pPr lvl="4" algn="ctr" rtl="0">
              <a:spcBef>
                <a:spcPts val="0"/>
              </a:spcBef>
              <a:spcAft>
                <a:spcPts val="0"/>
              </a:spcAft>
              <a:buSzPts val="2800"/>
              <a:buNone/>
              <a:defRPr>
                <a:latin typeface="Manjari"/>
                <a:ea typeface="Manjari"/>
                <a:cs typeface="Manjari"/>
                <a:sym typeface="Manjari"/>
              </a:defRPr>
            </a:lvl5pPr>
            <a:lvl6pPr lvl="5" algn="ctr" rtl="0">
              <a:spcBef>
                <a:spcPts val="0"/>
              </a:spcBef>
              <a:spcAft>
                <a:spcPts val="0"/>
              </a:spcAft>
              <a:buSzPts val="2800"/>
              <a:buNone/>
              <a:defRPr>
                <a:latin typeface="Manjari"/>
                <a:ea typeface="Manjari"/>
                <a:cs typeface="Manjari"/>
                <a:sym typeface="Manjari"/>
              </a:defRPr>
            </a:lvl6pPr>
            <a:lvl7pPr lvl="6" algn="ctr" rtl="0">
              <a:spcBef>
                <a:spcPts val="0"/>
              </a:spcBef>
              <a:spcAft>
                <a:spcPts val="0"/>
              </a:spcAft>
              <a:buSzPts val="2800"/>
              <a:buNone/>
              <a:defRPr>
                <a:latin typeface="Manjari"/>
                <a:ea typeface="Manjari"/>
                <a:cs typeface="Manjari"/>
                <a:sym typeface="Manjari"/>
              </a:defRPr>
            </a:lvl7pPr>
            <a:lvl8pPr lvl="7" algn="ctr" rtl="0">
              <a:spcBef>
                <a:spcPts val="0"/>
              </a:spcBef>
              <a:spcAft>
                <a:spcPts val="0"/>
              </a:spcAft>
              <a:buSzPts val="2800"/>
              <a:buNone/>
              <a:defRPr>
                <a:latin typeface="Manjari"/>
                <a:ea typeface="Manjari"/>
                <a:cs typeface="Manjari"/>
                <a:sym typeface="Manjari"/>
              </a:defRPr>
            </a:lvl8pPr>
            <a:lvl9pPr lvl="8" algn="ctr" rtl="0">
              <a:spcBef>
                <a:spcPts val="0"/>
              </a:spcBef>
              <a:spcAft>
                <a:spcPts val="0"/>
              </a:spcAft>
              <a:buSzPts val="2800"/>
              <a:buNone/>
              <a:defRPr>
                <a:latin typeface="Manjari"/>
                <a:ea typeface="Manjari"/>
                <a:cs typeface="Manjari"/>
                <a:sym typeface="Manjari"/>
              </a:defRPr>
            </a:lvl9pPr>
          </a:lstStyle>
          <a:p>
            <a:endParaRPr/>
          </a:p>
        </p:txBody>
      </p:sp>
      <p:grpSp>
        <p:nvGrpSpPr>
          <p:cNvPr id="127" name="Google Shape;127;p6"/>
          <p:cNvGrpSpPr/>
          <p:nvPr/>
        </p:nvGrpSpPr>
        <p:grpSpPr>
          <a:xfrm>
            <a:off x="420980" y="279850"/>
            <a:ext cx="889188" cy="850225"/>
            <a:chOff x="420980" y="279850"/>
            <a:chExt cx="889188" cy="850225"/>
          </a:xfrm>
        </p:grpSpPr>
        <p:sp>
          <p:nvSpPr>
            <p:cNvPr id="128" name="Google Shape;128;p6"/>
            <p:cNvSpPr/>
            <p:nvPr/>
          </p:nvSpPr>
          <p:spPr>
            <a:xfrm>
              <a:off x="1254874" y="27985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6"/>
            <p:cNvSpPr/>
            <p:nvPr/>
          </p:nvSpPr>
          <p:spPr>
            <a:xfrm>
              <a:off x="1254874" y="438900"/>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6"/>
            <p:cNvSpPr/>
            <p:nvPr/>
          </p:nvSpPr>
          <p:spPr>
            <a:xfrm>
              <a:off x="1254874" y="594641"/>
              <a:ext cx="55294" cy="58496"/>
            </a:xfrm>
            <a:custGeom>
              <a:avLst/>
              <a:gdLst/>
              <a:ahLst/>
              <a:cxnLst/>
              <a:rect l="l" t="t" r="r" b="b"/>
              <a:pathLst>
                <a:path w="518" h="548" extrusionOk="0">
                  <a:moveTo>
                    <a:pt x="244" y="0"/>
                  </a:moveTo>
                  <a:cubicBezTo>
                    <a:pt x="122" y="0"/>
                    <a:pt x="0" y="122"/>
                    <a:pt x="0" y="274"/>
                  </a:cubicBezTo>
                  <a:cubicBezTo>
                    <a:pt x="0" y="426"/>
                    <a:pt x="122" y="547"/>
                    <a:pt x="244" y="547"/>
                  </a:cubicBezTo>
                  <a:cubicBezTo>
                    <a:pt x="395" y="547"/>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6"/>
            <p:cNvSpPr/>
            <p:nvPr/>
          </p:nvSpPr>
          <p:spPr>
            <a:xfrm>
              <a:off x="1254874" y="753585"/>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6"/>
            <p:cNvSpPr/>
            <p:nvPr/>
          </p:nvSpPr>
          <p:spPr>
            <a:xfrm>
              <a:off x="1254874" y="912529"/>
              <a:ext cx="55294" cy="55294"/>
            </a:xfrm>
            <a:custGeom>
              <a:avLst/>
              <a:gdLst/>
              <a:ahLst/>
              <a:cxnLst/>
              <a:rect l="l" t="t" r="r" b="b"/>
              <a:pathLst>
                <a:path w="518" h="518" extrusionOk="0">
                  <a:moveTo>
                    <a:pt x="244" y="1"/>
                  </a:moveTo>
                  <a:cubicBezTo>
                    <a:pt x="122" y="1"/>
                    <a:pt x="0" y="122"/>
                    <a:pt x="0" y="274"/>
                  </a:cubicBezTo>
                  <a:cubicBezTo>
                    <a:pt x="0" y="426"/>
                    <a:pt x="122" y="518"/>
                    <a:pt x="244" y="518"/>
                  </a:cubicBezTo>
                  <a:cubicBezTo>
                    <a:pt x="395" y="51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6"/>
            <p:cNvSpPr/>
            <p:nvPr/>
          </p:nvSpPr>
          <p:spPr>
            <a:xfrm>
              <a:off x="1254874" y="1074781"/>
              <a:ext cx="55294" cy="55294"/>
            </a:xfrm>
            <a:custGeom>
              <a:avLst/>
              <a:gdLst/>
              <a:ahLst/>
              <a:cxnLst/>
              <a:rect l="l" t="t" r="r" b="b"/>
              <a:pathLst>
                <a:path w="518" h="518" extrusionOk="0">
                  <a:moveTo>
                    <a:pt x="244" y="1"/>
                  </a:moveTo>
                  <a:cubicBezTo>
                    <a:pt x="122" y="1"/>
                    <a:pt x="0" y="122"/>
                    <a:pt x="0" y="274"/>
                  </a:cubicBezTo>
                  <a:cubicBezTo>
                    <a:pt x="0" y="426"/>
                    <a:pt x="122" y="517"/>
                    <a:pt x="244" y="517"/>
                  </a:cubicBezTo>
                  <a:cubicBezTo>
                    <a:pt x="395" y="517"/>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6"/>
            <p:cNvSpPr/>
            <p:nvPr/>
          </p:nvSpPr>
          <p:spPr>
            <a:xfrm>
              <a:off x="1254874" y="27985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6"/>
            <p:cNvSpPr/>
            <p:nvPr/>
          </p:nvSpPr>
          <p:spPr>
            <a:xfrm>
              <a:off x="1254874" y="438900"/>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6"/>
            <p:cNvSpPr/>
            <p:nvPr/>
          </p:nvSpPr>
          <p:spPr>
            <a:xfrm>
              <a:off x="1254874" y="594641"/>
              <a:ext cx="55294" cy="58496"/>
            </a:xfrm>
            <a:custGeom>
              <a:avLst/>
              <a:gdLst/>
              <a:ahLst/>
              <a:cxnLst/>
              <a:rect l="l" t="t" r="r" b="b"/>
              <a:pathLst>
                <a:path w="518" h="548" extrusionOk="0">
                  <a:moveTo>
                    <a:pt x="244" y="0"/>
                  </a:moveTo>
                  <a:cubicBezTo>
                    <a:pt x="122" y="0"/>
                    <a:pt x="0" y="122"/>
                    <a:pt x="0" y="274"/>
                  </a:cubicBezTo>
                  <a:cubicBezTo>
                    <a:pt x="0" y="426"/>
                    <a:pt x="122" y="547"/>
                    <a:pt x="244" y="547"/>
                  </a:cubicBezTo>
                  <a:cubicBezTo>
                    <a:pt x="395" y="547"/>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6"/>
            <p:cNvSpPr/>
            <p:nvPr/>
          </p:nvSpPr>
          <p:spPr>
            <a:xfrm>
              <a:off x="1254874" y="753585"/>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6"/>
            <p:cNvSpPr/>
            <p:nvPr/>
          </p:nvSpPr>
          <p:spPr>
            <a:xfrm>
              <a:off x="1254874" y="912529"/>
              <a:ext cx="55294" cy="55294"/>
            </a:xfrm>
            <a:custGeom>
              <a:avLst/>
              <a:gdLst/>
              <a:ahLst/>
              <a:cxnLst/>
              <a:rect l="l" t="t" r="r" b="b"/>
              <a:pathLst>
                <a:path w="518" h="518" extrusionOk="0">
                  <a:moveTo>
                    <a:pt x="244" y="1"/>
                  </a:moveTo>
                  <a:cubicBezTo>
                    <a:pt x="122" y="1"/>
                    <a:pt x="0" y="122"/>
                    <a:pt x="0" y="274"/>
                  </a:cubicBezTo>
                  <a:cubicBezTo>
                    <a:pt x="0" y="426"/>
                    <a:pt x="122" y="518"/>
                    <a:pt x="244" y="518"/>
                  </a:cubicBezTo>
                  <a:cubicBezTo>
                    <a:pt x="395" y="51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6"/>
            <p:cNvSpPr/>
            <p:nvPr/>
          </p:nvSpPr>
          <p:spPr>
            <a:xfrm>
              <a:off x="1254874" y="1074781"/>
              <a:ext cx="55294" cy="55294"/>
            </a:xfrm>
            <a:custGeom>
              <a:avLst/>
              <a:gdLst/>
              <a:ahLst/>
              <a:cxnLst/>
              <a:rect l="l" t="t" r="r" b="b"/>
              <a:pathLst>
                <a:path w="518" h="518" extrusionOk="0">
                  <a:moveTo>
                    <a:pt x="244" y="1"/>
                  </a:moveTo>
                  <a:cubicBezTo>
                    <a:pt x="122" y="1"/>
                    <a:pt x="0" y="122"/>
                    <a:pt x="0" y="274"/>
                  </a:cubicBezTo>
                  <a:cubicBezTo>
                    <a:pt x="0" y="426"/>
                    <a:pt x="122" y="517"/>
                    <a:pt x="244" y="517"/>
                  </a:cubicBezTo>
                  <a:cubicBezTo>
                    <a:pt x="395" y="517"/>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6"/>
            <p:cNvSpPr/>
            <p:nvPr/>
          </p:nvSpPr>
          <p:spPr>
            <a:xfrm>
              <a:off x="1089419" y="279850"/>
              <a:ext cx="55187" cy="58496"/>
            </a:xfrm>
            <a:custGeom>
              <a:avLst/>
              <a:gdLst/>
              <a:ahLst/>
              <a:cxnLst/>
              <a:rect l="l" t="t" r="r" b="b"/>
              <a:pathLst>
                <a:path w="517" h="548" extrusionOk="0">
                  <a:moveTo>
                    <a:pt x="243" y="1"/>
                  </a:moveTo>
                  <a:cubicBezTo>
                    <a:pt x="91" y="1"/>
                    <a:pt x="0" y="122"/>
                    <a:pt x="0" y="274"/>
                  </a:cubicBezTo>
                  <a:cubicBezTo>
                    <a:pt x="0" y="426"/>
                    <a:pt x="91"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6"/>
            <p:cNvSpPr/>
            <p:nvPr/>
          </p:nvSpPr>
          <p:spPr>
            <a:xfrm>
              <a:off x="1089419" y="438900"/>
              <a:ext cx="55187" cy="55187"/>
            </a:xfrm>
            <a:custGeom>
              <a:avLst/>
              <a:gdLst/>
              <a:ahLst/>
              <a:cxnLst/>
              <a:rect l="l" t="t" r="r" b="b"/>
              <a:pathLst>
                <a:path w="517" h="517" extrusionOk="0">
                  <a:moveTo>
                    <a:pt x="243" y="0"/>
                  </a:moveTo>
                  <a:cubicBezTo>
                    <a:pt x="91" y="0"/>
                    <a:pt x="0" y="122"/>
                    <a:pt x="0" y="274"/>
                  </a:cubicBezTo>
                  <a:cubicBezTo>
                    <a:pt x="0" y="395"/>
                    <a:pt x="91"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6"/>
            <p:cNvSpPr/>
            <p:nvPr/>
          </p:nvSpPr>
          <p:spPr>
            <a:xfrm>
              <a:off x="1089419" y="594641"/>
              <a:ext cx="55187" cy="58496"/>
            </a:xfrm>
            <a:custGeom>
              <a:avLst/>
              <a:gdLst/>
              <a:ahLst/>
              <a:cxnLst/>
              <a:rect l="l" t="t" r="r" b="b"/>
              <a:pathLst>
                <a:path w="517" h="548" extrusionOk="0">
                  <a:moveTo>
                    <a:pt x="243" y="0"/>
                  </a:moveTo>
                  <a:cubicBezTo>
                    <a:pt x="91" y="0"/>
                    <a:pt x="0" y="122"/>
                    <a:pt x="0" y="274"/>
                  </a:cubicBezTo>
                  <a:cubicBezTo>
                    <a:pt x="0" y="426"/>
                    <a:pt x="91" y="547"/>
                    <a:pt x="243" y="547"/>
                  </a:cubicBezTo>
                  <a:cubicBezTo>
                    <a:pt x="395" y="547"/>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6"/>
            <p:cNvSpPr/>
            <p:nvPr/>
          </p:nvSpPr>
          <p:spPr>
            <a:xfrm>
              <a:off x="1089419" y="753585"/>
              <a:ext cx="55187" cy="58496"/>
            </a:xfrm>
            <a:custGeom>
              <a:avLst/>
              <a:gdLst/>
              <a:ahLst/>
              <a:cxnLst/>
              <a:rect l="l" t="t" r="r" b="b"/>
              <a:pathLst>
                <a:path w="517" h="548" extrusionOk="0">
                  <a:moveTo>
                    <a:pt x="243" y="0"/>
                  </a:moveTo>
                  <a:cubicBezTo>
                    <a:pt x="91" y="0"/>
                    <a:pt x="0" y="122"/>
                    <a:pt x="0" y="274"/>
                  </a:cubicBezTo>
                  <a:cubicBezTo>
                    <a:pt x="0" y="426"/>
                    <a:pt x="91"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6"/>
            <p:cNvSpPr/>
            <p:nvPr/>
          </p:nvSpPr>
          <p:spPr>
            <a:xfrm>
              <a:off x="1089419" y="912529"/>
              <a:ext cx="55187" cy="55294"/>
            </a:xfrm>
            <a:custGeom>
              <a:avLst/>
              <a:gdLst/>
              <a:ahLst/>
              <a:cxnLst/>
              <a:rect l="l" t="t" r="r" b="b"/>
              <a:pathLst>
                <a:path w="517" h="518" extrusionOk="0">
                  <a:moveTo>
                    <a:pt x="243" y="1"/>
                  </a:moveTo>
                  <a:cubicBezTo>
                    <a:pt x="91" y="1"/>
                    <a:pt x="0" y="122"/>
                    <a:pt x="0" y="274"/>
                  </a:cubicBezTo>
                  <a:cubicBezTo>
                    <a:pt x="0" y="426"/>
                    <a:pt x="91" y="518"/>
                    <a:pt x="243" y="518"/>
                  </a:cubicBezTo>
                  <a:cubicBezTo>
                    <a:pt x="395" y="51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6"/>
            <p:cNvSpPr/>
            <p:nvPr/>
          </p:nvSpPr>
          <p:spPr>
            <a:xfrm>
              <a:off x="1089419" y="1074781"/>
              <a:ext cx="55187" cy="55294"/>
            </a:xfrm>
            <a:custGeom>
              <a:avLst/>
              <a:gdLst/>
              <a:ahLst/>
              <a:cxnLst/>
              <a:rect l="l" t="t" r="r" b="b"/>
              <a:pathLst>
                <a:path w="517" h="518" extrusionOk="0">
                  <a:moveTo>
                    <a:pt x="243" y="1"/>
                  </a:moveTo>
                  <a:cubicBezTo>
                    <a:pt x="91" y="1"/>
                    <a:pt x="0" y="122"/>
                    <a:pt x="0" y="274"/>
                  </a:cubicBezTo>
                  <a:cubicBezTo>
                    <a:pt x="0" y="426"/>
                    <a:pt x="91" y="517"/>
                    <a:pt x="243" y="517"/>
                  </a:cubicBezTo>
                  <a:cubicBezTo>
                    <a:pt x="395" y="517"/>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6"/>
            <p:cNvSpPr/>
            <p:nvPr/>
          </p:nvSpPr>
          <p:spPr>
            <a:xfrm>
              <a:off x="920654" y="27985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6"/>
            <p:cNvSpPr/>
            <p:nvPr/>
          </p:nvSpPr>
          <p:spPr>
            <a:xfrm>
              <a:off x="920654" y="438900"/>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6"/>
            <p:cNvSpPr/>
            <p:nvPr/>
          </p:nvSpPr>
          <p:spPr>
            <a:xfrm>
              <a:off x="920654" y="594641"/>
              <a:ext cx="58496" cy="58496"/>
            </a:xfrm>
            <a:custGeom>
              <a:avLst/>
              <a:gdLst/>
              <a:ahLst/>
              <a:cxnLst/>
              <a:rect l="l" t="t" r="r" b="b"/>
              <a:pathLst>
                <a:path w="548" h="548" extrusionOk="0">
                  <a:moveTo>
                    <a:pt x="274" y="0"/>
                  </a:moveTo>
                  <a:cubicBezTo>
                    <a:pt x="122" y="0"/>
                    <a:pt x="1" y="122"/>
                    <a:pt x="1" y="274"/>
                  </a:cubicBezTo>
                  <a:cubicBezTo>
                    <a:pt x="1" y="426"/>
                    <a:pt x="122" y="547"/>
                    <a:pt x="274" y="547"/>
                  </a:cubicBezTo>
                  <a:cubicBezTo>
                    <a:pt x="426" y="547"/>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6"/>
            <p:cNvSpPr/>
            <p:nvPr/>
          </p:nvSpPr>
          <p:spPr>
            <a:xfrm>
              <a:off x="920654" y="753585"/>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6"/>
            <p:cNvSpPr/>
            <p:nvPr/>
          </p:nvSpPr>
          <p:spPr>
            <a:xfrm>
              <a:off x="920654" y="912529"/>
              <a:ext cx="58496" cy="55294"/>
            </a:xfrm>
            <a:custGeom>
              <a:avLst/>
              <a:gdLst/>
              <a:ahLst/>
              <a:cxnLst/>
              <a:rect l="l" t="t" r="r" b="b"/>
              <a:pathLst>
                <a:path w="548" h="518" extrusionOk="0">
                  <a:moveTo>
                    <a:pt x="274" y="1"/>
                  </a:moveTo>
                  <a:cubicBezTo>
                    <a:pt x="122" y="1"/>
                    <a:pt x="1" y="122"/>
                    <a:pt x="1" y="274"/>
                  </a:cubicBezTo>
                  <a:cubicBezTo>
                    <a:pt x="1" y="426"/>
                    <a:pt x="122" y="518"/>
                    <a:pt x="274" y="518"/>
                  </a:cubicBezTo>
                  <a:cubicBezTo>
                    <a:pt x="426" y="51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6"/>
            <p:cNvSpPr/>
            <p:nvPr/>
          </p:nvSpPr>
          <p:spPr>
            <a:xfrm>
              <a:off x="920654" y="1074781"/>
              <a:ext cx="58496" cy="55294"/>
            </a:xfrm>
            <a:custGeom>
              <a:avLst/>
              <a:gdLst/>
              <a:ahLst/>
              <a:cxnLst/>
              <a:rect l="l" t="t" r="r" b="b"/>
              <a:pathLst>
                <a:path w="548" h="518" extrusionOk="0">
                  <a:moveTo>
                    <a:pt x="274" y="1"/>
                  </a:moveTo>
                  <a:cubicBezTo>
                    <a:pt x="122" y="1"/>
                    <a:pt x="1" y="122"/>
                    <a:pt x="1" y="274"/>
                  </a:cubicBezTo>
                  <a:cubicBezTo>
                    <a:pt x="1" y="426"/>
                    <a:pt x="122" y="517"/>
                    <a:pt x="274" y="517"/>
                  </a:cubicBezTo>
                  <a:cubicBezTo>
                    <a:pt x="426" y="517"/>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6"/>
            <p:cNvSpPr/>
            <p:nvPr/>
          </p:nvSpPr>
          <p:spPr>
            <a:xfrm>
              <a:off x="755199" y="279850"/>
              <a:ext cx="55294" cy="58496"/>
            </a:xfrm>
            <a:custGeom>
              <a:avLst/>
              <a:gdLst/>
              <a:ahLst/>
              <a:cxnLst/>
              <a:rect l="l" t="t" r="r" b="b"/>
              <a:pathLst>
                <a:path w="518" h="548" extrusionOk="0">
                  <a:moveTo>
                    <a:pt x="274" y="1"/>
                  </a:moveTo>
                  <a:cubicBezTo>
                    <a:pt x="122" y="1"/>
                    <a:pt x="0" y="122"/>
                    <a:pt x="0" y="274"/>
                  </a:cubicBezTo>
                  <a:cubicBezTo>
                    <a:pt x="0" y="426"/>
                    <a:pt x="122" y="548"/>
                    <a:pt x="274" y="548"/>
                  </a:cubicBezTo>
                  <a:cubicBezTo>
                    <a:pt x="426" y="54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6"/>
            <p:cNvSpPr/>
            <p:nvPr/>
          </p:nvSpPr>
          <p:spPr>
            <a:xfrm>
              <a:off x="755199" y="438900"/>
              <a:ext cx="55294" cy="55187"/>
            </a:xfrm>
            <a:custGeom>
              <a:avLst/>
              <a:gdLst/>
              <a:ahLst/>
              <a:cxnLst/>
              <a:rect l="l" t="t" r="r" b="b"/>
              <a:pathLst>
                <a:path w="518" h="517" extrusionOk="0">
                  <a:moveTo>
                    <a:pt x="274" y="0"/>
                  </a:moveTo>
                  <a:cubicBezTo>
                    <a:pt x="122" y="0"/>
                    <a:pt x="0" y="122"/>
                    <a:pt x="0" y="274"/>
                  </a:cubicBezTo>
                  <a:cubicBezTo>
                    <a:pt x="0" y="395"/>
                    <a:pt x="122" y="517"/>
                    <a:pt x="274" y="517"/>
                  </a:cubicBezTo>
                  <a:cubicBezTo>
                    <a:pt x="426" y="517"/>
                    <a:pt x="517" y="395"/>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54;p6"/>
            <p:cNvSpPr/>
            <p:nvPr/>
          </p:nvSpPr>
          <p:spPr>
            <a:xfrm>
              <a:off x="755199" y="594641"/>
              <a:ext cx="55294" cy="58496"/>
            </a:xfrm>
            <a:custGeom>
              <a:avLst/>
              <a:gdLst/>
              <a:ahLst/>
              <a:cxnLst/>
              <a:rect l="l" t="t" r="r" b="b"/>
              <a:pathLst>
                <a:path w="518" h="548" extrusionOk="0">
                  <a:moveTo>
                    <a:pt x="274" y="0"/>
                  </a:moveTo>
                  <a:cubicBezTo>
                    <a:pt x="122" y="0"/>
                    <a:pt x="0" y="122"/>
                    <a:pt x="0" y="274"/>
                  </a:cubicBezTo>
                  <a:cubicBezTo>
                    <a:pt x="0" y="426"/>
                    <a:pt x="122" y="547"/>
                    <a:pt x="274" y="547"/>
                  </a:cubicBezTo>
                  <a:cubicBezTo>
                    <a:pt x="426" y="547"/>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6"/>
            <p:cNvSpPr/>
            <p:nvPr/>
          </p:nvSpPr>
          <p:spPr>
            <a:xfrm>
              <a:off x="755199" y="753585"/>
              <a:ext cx="55294" cy="58496"/>
            </a:xfrm>
            <a:custGeom>
              <a:avLst/>
              <a:gdLst/>
              <a:ahLst/>
              <a:cxnLst/>
              <a:rect l="l" t="t" r="r" b="b"/>
              <a:pathLst>
                <a:path w="518" h="548" extrusionOk="0">
                  <a:moveTo>
                    <a:pt x="274" y="0"/>
                  </a:moveTo>
                  <a:cubicBezTo>
                    <a:pt x="122" y="0"/>
                    <a:pt x="0" y="122"/>
                    <a:pt x="0" y="274"/>
                  </a:cubicBezTo>
                  <a:cubicBezTo>
                    <a:pt x="0" y="426"/>
                    <a:pt x="122" y="548"/>
                    <a:pt x="274" y="548"/>
                  </a:cubicBezTo>
                  <a:cubicBezTo>
                    <a:pt x="426" y="548"/>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6"/>
            <p:cNvSpPr/>
            <p:nvPr/>
          </p:nvSpPr>
          <p:spPr>
            <a:xfrm>
              <a:off x="755199" y="912529"/>
              <a:ext cx="55294" cy="55294"/>
            </a:xfrm>
            <a:custGeom>
              <a:avLst/>
              <a:gdLst/>
              <a:ahLst/>
              <a:cxnLst/>
              <a:rect l="l" t="t" r="r" b="b"/>
              <a:pathLst>
                <a:path w="518" h="518" extrusionOk="0">
                  <a:moveTo>
                    <a:pt x="274" y="1"/>
                  </a:moveTo>
                  <a:cubicBezTo>
                    <a:pt x="122" y="1"/>
                    <a:pt x="0" y="122"/>
                    <a:pt x="0" y="274"/>
                  </a:cubicBezTo>
                  <a:cubicBezTo>
                    <a:pt x="0" y="426"/>
                    <a:pt x="122" y="518"/>
                    <a:pt x="274" y="518"/>
                  </a:cubicBezTo>
                  <a:cubicBezTo>
                    <a:pt x="426" y="51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6"/>
            <p:cNvSpPr/>
            <p:nvPr/>
          </p:nvSpPr>
          <p:spPr>
            <a:xfrm>
              <a:off x="755199" y="1074781"/>
              <a:ext cx="55294" cy="55294"/>
            </a:xfrm>
            <a:custGeom>
              <a:avLst/>
              <a:gdLst/>
              <a:ahLst/>
              <a:cxnLst/>
              <a:rect l="l" t="t" r="r" b="b"/>
              <a:pathLst>
                <a:path w="518" h="518" extrusionOk="0">
                  <a:moveTo>
                    <a:pt x="274" y="1"/>
                  </a:moveTo>
                  <a:cubicBezTo>
                    <a:pt x="122" y="1"/>
                    <a:pt x="0" y="122"/>
                    <a:pt x="0" y="274"/>
                  </a:cubicBezTo>
                  <a:cubicBezTo>
                    <a:pt x="0" y="426"/>
                    <a:pt x="122" y="517"/>
                    <a:pt x="274" y="517"/>
                  </a:cubicBezTo>
                  <a:cubicBezTo>
                    <a:pt x="426" y="517"/>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6"/>
            <p:cNvSpPr/>
            <p:nvPr/>
          </p:nvSpPr>
          <p:spPr>
            <a:xfrm>
              <a:off x="589744" y="279850"/>
              <a:ext cx="55187" cy="58496"/>
            </a:xfrm>
            <a:custGeom>
              <a:avLst/>
              <a:gdLst/>
              <a:ahLst/>
              <a:cxnLst/>
              <a:rect l="l" t="t" r="r" b="b"/>
              <a:pathLst>
                <a:path w="517" h="548" extrusionOk="0">
                  <a:moveTo>
                    <a:pt x="243" y="1"/>
                  </a:moveTo>
                  <a:cubicBezTo>
                    <a:pt x="122" y="1"/>
                    <a:pt x="0" y="122"/>
                    <a:pt x="0" y="274"/>
                  </a:cubicBezTo>
                  <a:cubicBezTo>
                    <a:pt x="0" y="426"/>
                    <a:pt x="122"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6"/>
            <p:cNvSpPr/>
            <p:nvPr/>
          </p:nvSpPr>
          <p:spPr>
            <a:xfrm>
              <a:off x="589744" y="438900"/>
              <a:ext cx="55187" cy="55187"/>
            </a:xfrm>
            <a:custGeom>
              <a:avLst/>
              <a:gdLst/>
              <a:ahLst/>
              <a:cxnLst/>
              <a:rect l="l" t="t" r="r" b="b"/>
              <a:pathLst>
                <a:path w="517" h="517" extrusionOk="0">
                  <a:moveTo>
                    <a:pt x="243" y="0"/>
                  </a:moveTo>
                  <a:cubicBezTo>
                    <a:pt x="122" y="0"/>
                    <a:pt x="0" y="122"/>
                    <a:pt x="0" y="274"/>
                  </a:cubicBezTo>
                  <a:cubicBezTo>
                    <a:pt x="0" y="395"/>
                    <a:pt x="122"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6"/>
            <p:cNvSpPr/>
            <p:nvPr/>
          </p:nvSpPr>
          <p:spPr>
            <a:xfrm>
              <a:off x="589744" y="594641"/>
              <a:ext cx="55187" cy="58496"/>
            </a:xfrm>
            <a:custGeom>
              <a:avLst/>
              <a:gdLst/>
              <a:ahLst/>
              <a:cxnLst/>
              <a:rect l="l" t="t" r="r" b="b"/>
              <a:pathLst>
                <a:path w="517" h="548" extrusionOk="0">
                  <a:moveTo>
                    <a:pt x="243" y="0"/>
                  </a:moveTo>
                  <a:cubicBezTo>
                    <a:pt x="122" y="0"/>
                    <a:pt x="0" y="122"/>
                    <a:pt x="0" y="274"/>
                  </a:cubicBezTo>
                  <a:cubicBezTo>
                    <a:pt x="0" y="426"/>
                    <a:pt x="122" y="547"/>
                    <a:pt x="243" y="547"/>
                  </a:cubicBezTo>
                  <a:cubicBezTo>
                    <a:pt x="395" y="547"/>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6"/>
            <p:cNvSpPr/>
            <p:nvPr/>
          </p:nvSpPr>
          <p:spPr>
            <a:xfrm>
              <a:off x="589744" y="753585"/>
              <a:ext cx="55187" cy="58496"/>
            </a:xfrm>
            <a:custGeom>
              <a:avLst/>
              <a:gdLst/>
              <a:ahLst/>
              <a:cxnLst/>
              <a:rect l="l" t="t" r="r" b="b"/>
              <a:pathLst>
                <a:path w="517" h="548" extrusionOk="0">
                  <a:moveTo>
                    <a:pt x="243" y="0"/>
                  </a:moveTo>
                  <a:cubicBezTo>
                    <a:pt x="122" y="0"/>
                    <a:pt x="0" y="122"/>
                    <a:pt x="0" y="274"/>
                  </a:cubicBezTo>
                  <a:cubicBezTo>
                    <a:pt x="0" y="426"/>
                    <a:pt x="122"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2;p6"/>
            <p:cNvSpPr/>
            <p:nvPr/>
          </p:nvSpPr>
          <p:spPr>
            <a:xfrm>
              <a:off x="589744" y="912529"/>
              <a:ext cx="55187" cy="55294"/>
            </a:xfrm>
            <a:custGeom>
              <a:avLst/>
              <a:gdLst/>
              <a:ahLst/>
              <a:cxnLst/>
              <a:rect l="l" t="t" r="r" b="b"/>
              <a:pathLst>
                <a:path w="517" h="518" extrusionOk="0">
                  <a:moveTo>
                    <a:pt x="243" y="1"/>
                  </a:moveTo>
                  <a:cubicBezTo>
                    <a:pt x="122" y="1"/>
                    <a:pt x="0" y="122"/>
                    <a:pt x="0" y="274"/>
                  </a:cubicBezTo>
                  <a:cubicBezTo>
                    <a:pt x="0" y="426"/>
                    <a:pt x="122" y="518"/>
                    <a:pt x="243" y="518"/>
                  </a:cubicBezTo>
                  <a:cubicBezTo>
                    <a:pt x="395" y="51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6"/>
            <p:cNvSpPr/>
            <p:nvPr/>
          </p:nvSpPr>
          <p:spPr>
            <a:xfrm>
              <a:off x="589744" y="1074781"/>
              <a:ext cx="55187" cy="55294"/>
            </a:xfrm>
            <a:custGeom>
              <a:avLst/>
              <a:gdLst/>
              <a:ahLst/>
              <a:cxnLst/>
              <a:rect l="l" t="t" r="r" b="b"/>
              <a:pathLst>
                <a:path w="517" h="518" extrusionOk="0">
                  <a:moveTo>
                    <a:pt x="243" y="1"/>
                  </a:moveTo>
                  <a:cubicBezTo>
                    <a:pt x="122" y="1"/>
                    <a:pt x="0" y="122"/>
                    <a:pt x="0" y="274"/>
                  </a:cubicBezTo>
                  <a:cubicBezTo>
                    <a:pt x="0" y="426"/>
                    <a:pt x="122" y="517"/>
                    <a:pt x="243" y="517"/>
                  </a:cubicBezTo>
                  <a:cubicBezTo>
                    <a:pt x="395" y="517"/>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6"/>
            <p:cNvSpPr/>
            <p:nvPr/>
          </p:nvSpPr>
          <p:spPr>
            <a:xfrm>
              <a:off x="420980" y="27985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5;p6"/>
            <p:cNvSpPr/>
            <p:nvPr/>
          </p:nvSpPr>
          <p:spPr>
            <a:xfrm>
              <a:off x="420980" y="438900"/>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6"/>
            <p:cNvSpPr/>
            <p:nvPr/>
          </p:nvSpPr>
          <p:spPr>
            <a:xfrm>
              <a:off x="420980" y="594641"/>
              <a:ext cx="58496" cy="58496"/>
            </a:xfrm>
            <a:custGeom>
              <a:avLst/>
              <a:gdLst/>
              <a:ahLst/>
              <a:cxnLst/>
              <a:rect l="l" t="t" r="r" b="b"/>
              <a:pathLst>
                <a:path w="548" h="548" extrusionOk="0">
                  <a:moveTo>
                    <a:pt x="274" y="0"/>
                  </a:moveTo>
                  <a:cubicBezTo>
                    <a:pt x="122" y="0"/>
                    <a:pt x="1" y="122"/>
                    <a:pt x="1" y="274"/>
                  </a:cubicBezTo>
                  <a:cubicBezTo>
                    <a:pt x="1" y="426"/>
                    <a:pt x="122" y="547"/>
                    <a:pt x="274" y="547"/>
                  </a:cubicBezTo>
                  <a:cubicBezTo>
                    <a:pt x="426" y="547"/>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6"/>
            <p:cNvSpPr/>
            <p:nvPr/>
          </p:nvSpPr>
          <p:spPr>
            <a:xfrm>
              <a:off x="420980" y="753585"/>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6"/>
            <p:cNvSpPr/>
            <p:nvPr/>
          </p:nvSpPr>
          <p:spPr>
            <a:xfrm>
              <a:off x="420980" y="912529"/>
              <a:ext cx="58496" cy="55294"/>
            </a:xfrm>
            <a:custGeom>
              <a:avLst/>
              <a:gdLst/>
              <a:ahLst/>
              <a:cxnLst/>
              <a:rect l="l" t="t" r="r" b="b"/>
              <a:pathLst>
                <a:path w="548" h="518" extrusionOk="0">
                  <a:moveTo>
                    <a:pt x="274" y="1"/>
                  </a:moveTo>
                  <a:cubicBezTo>
                    <a:pt x="122" y="1"/>
                    <a:pt x="1" y="122"/>
                    <a:pt x="1" y="274"/>
                  </a:cubicBezTo>
                  <a:cubicBezTo>
                    <a:pt x="1" y="426"/>
                    <a:pt x="122" y="518"/>
                    <a:pt x="274" y="518"/>
                  </a:cubicBezTo>
                  <a:cubicBezTo>
                    <a:pt x="426" y="51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6"/>
            <p:cNvSpPr/>
            <p:nvPr/>
          </p:nvSpPr>
          <p:spPr>
            <a:xfrm>
              <a:off x="420980" y="1074781"/>
              <a:ext cx="58496" cy="55294"/>
            </a:xfrm>
            <a:custGeom>
              <a:avLst/>
              <a:gdLst/>
              <a:ahLst/>
              <a:cxnLst/>
              <a:rect l="l" t="t" r="r" b="b"/>
              <a:pathLst>
                <a:path w="548" h="518" extrusionOk="0">
                  <a:moveTo>
                    <a:pt x="274" y="1"/>
                  </a:moveTo>
                  <a:cubicBezTo>
                    <a:pt x="122" y="1"/>
                    <a:pt x="1" y="122"/>
                    <a:pt x="1" y="274"/>
                  </a:cubicBezTo>
                  <a:cubicBezTo>
                    <a:pt x="1" y="426"/>
                    <a:pt x="122" y="517"/>
                    <a:pt x="274" y="517"/>
                  </a:cubicBezTo>
                  <a:cubicBezTo>
                    <a:pt x="426" y="517"/>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0" name="Google Shape;170;p6"/>
          <p:cNvSpPr/>
          <p:nvPr/>
        </p:nvSpPr>
        <p:spPr>
          <a:xfrm>
            <a:off x="-8" y="3438480"/>
            <a:ext cx="981477" cy="1781211"/>
          </a:xfrm>
          <a:custGeom>
            <a:avLst/>
            <a:gdLst/>
            <a:ahLst/>
            <a:cxnLst/>
            <a:rect l="l" t="t" r="r" b="b"/>
            <a:pathLst>
              <a:path w="26262" h="47661" extrusionOk="0">
                <a:moveTo>
                  <a:pt x="2431" y="1"/>
                </a:moveTo>
                <a:cubicBezTo>
                  <a:pt x="1608" y="1"/>
                  <a:pt x="804" y="58"/>
                  <a:pt x="0" y="135"/>
                </a:cubicBezTo>
                <a:lnTo>
                  <a:pt x="0" y="47546"/>
                </a:lnTo>
                <a:cubicBezTo>
                  <a:pt x="804" y="47622"/>
                  <a:pt x="1608" y="47661"/>
                  <a:pt x="2431" y="47661"/>
                </a:cubicBezTo>
                <a:cubicBezTo>
                  <a:pt x="15581" y="47661"/>
                  <a:pt x="26261" y="36999"/>
                  <a:pt x="26261" y="23831"/>
                </a:cubicBezTo>
                <a:cubicBezTo>
                  <a:pt x="26261" y="10681"/>
                  <a:pt x="15581" y="1"/>
                  <a:pt x="2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6"/>
          <p:cNvSpPr/>
          <p:nvPr/>
        </p:nvSpPr>
        <p:spPr>
          <a:xfrm>
            <a:off x="8935800" y="131"/>
            <a:ext cx="208191" cy="4568746"/>
          </a:xfrm>
          <a:custGeom>
            <a:avLst/>
            <a:gdLst/>
            <a:ahLst/>
            <a:cxnLst/>
            <a:rect l="l" t="t" r="r" b="b"/>
            <a:pathLst>
              <a:path w="9526" h="146083" extrusionOk="0">
                <a:moveTo>
                  <a:pt x="93" y="0"/>
                </a:moveTo>
                <a:lnTo>
                  <a:pt x="9526" y="0"/>
                </a:lnTo>
                <a:lnTo>
                  <a:pt x="9526" y="146083"/>
                </a:lnTo>
                <a:lnTo>
                  <a:pt x="0" y="140219"/>
                </a:lnTo>
                <a:close/>
              </a:path>
            </a:pathLst>
          </a:custGeom>
          <a:solidFill>
            <a:srgbClr val="FF4094"/>
          </a:solidFill>
          <a:ln>
            <a:noFill/>
          </a:ln>
        </p:spPr>
      </p:sp>
      <p:sp>
        <p:nvSpPr>
          <p:cNvPr id="172" name="Google Shape;172;p6"/>
          <p:cNvSpPr/>
          <p:nvPr/>
        </p:nvSpPr>
        <p:spPr>
          <a:xfrm>
            <a:off x="8935800" y="0"/>
            <a:ext cx="208191" cy="3816053"/>
          </a:xfrm>
          <a:custGeom>
            <a:avLst/>
            <a:gdLst/>
            <a:ahLst/>
            <a:cxnLst/>
            <a:rect l="l" t="t" r="r" b="b"/>
            <a:pathLst>
              <a:path w="9526" h="146083" extrusionOk="0">
                <a:moveTo>
                  <a:pt x="93" y="0"/>
                </a:moveTo>
                <a:lnTo>
                  <a:pt x="9526" y="0"/>
                </a:lnTo>
                <a:lnTo>
                  <a:pt x="9526" y="146083"/>
                </a:lnTo>
                <a:lnTo>
                  <a:pt x="0" y="140219"/>
                </a:lnTo>
                <a:close/>
              </a:path>
            </a:pathLst>
          </a:custGeom>
          <a:solidFill>
            <a:schemeClr val="accen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3"/>
        <p:cNvGrpSpPr/>
        <p:nvPr/>
      </p:nvGrpSpPr>
      <p:grpSpPr>
        <a:xfrm>
          <a:off x="0" y="0"/>
          <a:ext cx="0" cy="0"/>
          <a:chOff x="0" y="0"/>
          <a:chExt cx="0" cy="0"/>
        </a:xfrm>
      </p:grpSpPr>
      <p:sp>
        <p:nvSpPr>
          <p:cNvPr id="174" name="Google Shape;174;p7"/>
          <p:cNvSpPr/>
          <p:nvPr/>
        </p:nvSpPr>
        <p:spPr>
          <a:xfrm>
            <a:off x="3" y="-4025"/>
            <a:ext cx="3000470" cy="2929754"/>
          </a:xfrm>
          <a:custGeom>
            <a:avLst/>
            <a:gdLst/>
            <a:ahLst/>
            <a:cxnLst/>
            <a:rect l="l" t="t" r="r" b="b"/>
            <a:pathLst>
              <a:path w="81253" h="79338" extrusionOk="0">
                <a:moveTo>
                  <a:pt x="0" y="0"/>
                </a:moveTo>
                <a:lnTo>
                  <a:pt x="0" y="72926"/>
                </a:lnTo>
                <a:cubicBezTo>
                  <a:pt x="7733" y="77022"/>
                  <a:pt x="16538" y="79338"/>
                  <a:pt x="25878" y="79338"/>
                </a:cubicBezTo>
                <a:cubicBezTo>
                  <a:pt x="56465" y="79338"/>
                  <a:pt x="81252" y="54551"/>
                  <a:pt x="81252" y="23964"/>
                </a:cubicBezTo>
                <a:cubicBezTo>
                  <a:pt x="81252" y="15389"/>
                  <a:pt x="79281" y="7254"/>
                  <a:pt x="7579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7"/>
          <p:cNvSpPr/>
          <p:nvPr/>
        </p:nvSpPr>
        <p:spPr>
          <a:xfrm>
            <a:off x="719986" y="4470975"/>
            <a:ext cx="7704043" cy="195777"/>
          </a:xfrm>
          <a:custGeom>
            <a:avLst/>
            <a:gdLst/>
            <a:ahLst/>
            <a:cxnLst/>
            <a:rect l="l" t="t" r="r" b="b"/>
            <a:pathLst>
              <a:path w="42359" h="4308" extrusionOk="0">
                <a:moveTo>
                  <a:pt x="1" y="1"/>
                </a:moveTo>
                <a:lnTo>
                  <a:pt x="1" y="4307"/>
                </a:lnTo>
                <a:lnTo>
                  <a:pt x="42359" y="4307"/>
                </a:lnTo>
                <a:lnTo>
                  <a:pt x="42359" y="1"/>
                </a:lnTo>
                <a:close/>
              </a:path>
            </a:pathLst>
          </a:custGeom>
          <a:solidFill>
            <a:srgbClr val="FF4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7"/>
          <p:cNvSpPr txBox="1">
            <a:spLocks noGrp="1"/>
          </p:cNvSpPr>
          <p:nvPr>
            <p:ph type="title"/>
          </p:nvPr>
        </p:nvSpPr>
        <p:spPr>
          <a:xfrm>
            <a:off x="720000" y="521225"/>
            <a:ext cx="5147400" cy="120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4094"/>
              </a:buClr>
              <a:buSzPts val="3200"/>
              <a:buNone/>
              <a:defRPr>
                <a:solidFill>
                  <a:srgbClr val="FF4094"/>
                </a:solidFill>
              </a:defRPr>
            </a:lvl1pPr>
            <a:lvl2pPr lvl="1" rtl="0">
              <a:spcBef>
                <a:spcPts val="0"/>
              </a:spcBef>
              <a:spcAft>
                <a:spcPts val="0"/>
              </a:spcAft>
              <a:buSzPts val="2800"/>
              <a:buNone/>
              <a:defRPr>
                <a:latin typeface="Manjari"/>
                <a:ea typeface="Manjari"/>
                <a:cs typeface="Manjari"/>
                <a:sym typeface="Manjari"/>
              </a:defRPr>
            </a:lvl2pPr>
            <a:lvl3pPr lvl="2" rtl="0">
              <a:spcBef>
                <a:spcPts val="0"/>
              </a:spcBef>
              <a:spcAft>
                <a:spcPts val="0"/>
              </a:spcAft>
              <a:buSzPts val="2800"/>
              <a:buNone/>
              <a:defRPr>
                <a:latin typeface="Manjari"/>
                <a:ea typeface="Manjari"/>
                <a:cs typeface="Manjari"/>
                <a:sym typeface="Manjari"/>
              </a:defRPr>
            </a:lvl3pPr>
            <a:lvl4pPr lvl="3" rtl="0">
              <a:spcBef>
                <a:spcPts val="0"/>
              </a:spcBef>
              <a:spcAft>
                <a:spcPts val="0"/>
              </a:spcAft>
              <a:buSzPts val="2800"/>
              <a:buNone/>
              <a:defRPr>
                <a:latin typeface="Manjari"/>
                <a:ea typeface="Manjari"/>
                <a:cs typeface="Manjari"/>
                <a:sym typeface="Manjari"/>
              </a:defRPr>
            </a:lvl4pPr>
            <a:lvl5pPr lvl="4" rtl="0">
              <a:spcBef>
                <a:spcPts val="0"/>
              </a:spcBef>
              <a:spcAft>
                <a:spcPts val="0"/>
              </a:spcAft>
              <a:buSzPts val="2800"/>
              <a:buNone/>
              <a:defRPr>
                <a:latin typeface="Manjari"/>
                <a:ea typeface="Manjari"/>
                <a:cs typeface="Manjari"/>
                <a:sym typeface="Manjari"/>
              </a:defRPr>
            </a:lvl5pPr>
            <a:lvl6pPr lvl="5" rtl="0">
              <a:spcBef>
                <a:spcPts val="0"/>
              </a:spcBef>
              <a:spcAft>
                <a:spcPts val="0"/>
              </a:spcAft>
              <a:buSzPts val="2800"/>
              <a:buNone/>
              <a:defRPr>
                <a:latin typeface="Manjari"/>
                <a:ea typeface="Manjari"/>
                <a:cs typeface="Manjari"/>
                <a:sym typeface="Manjari"/>
              </a:defRPr>
            </a:lvl6pPr>
            <a:lvl7pPr lvl="6" rtl="0">
              <a:spcBef>
                <a:spcPts val="0"/>
              </a:spcBef>
              <a:spcAft>
                <a:spcPts val="0"/>
              </a:spcAft>
              <a:buSzPts val="2800"/>
              <a:buNone/>
              <a:defRPr>
                <a:latin typeface="Manjari"/>
                <a:ea typeface="Manjari"/>
                <a:cs typeface="Manjari"/>
                <a:sym typeface="Manjari"/>
              </a:defRPr>
            </a:lvl7pPr>
            <a:lvl8pPr lvl="7" rtl="0">
              <a:spcBef>
                <a:spcPts val="0"/>
              </a:spcBef>
              <a:spcAft>
                <a:spcPts val="0"/>
              </a:spcAft>
              <a:buSzPts val="2800"/>
              <a:buNone/>
              <a:defRPr>
                <a:latin typeface="Manjari"/>
                <a:ea typeface="Manjari"/>
                <a:cs typeface="Manjari"/>
                <a:sym typeface="Manjari"/>
              </a:defRPr>
            </a:lvl8pPr>
            <a:lvl9pPr lvl="8" rtl="0">
              <a:spcBef>
                <a:spcPts val="0"/>
              </a:spcBef>
              <a:spcAft>
                <a:spcPts val="0"/>
              </a:spcAft>
              <a:buSzPts val="2800"/>
              <a:buNone/>
              <a:defRPr>
                <a:latin typeface="Manjari"/>
                <a:ea typeface="Manjari"/>
                <a:cs typeface="Manjari"/>
                <a:sym typeface="Manjari"/>
              </a:defRPr>
            </a:lvl9pPr>
          </a:lstStyle>
          <a:p>
            <a:endParaRPr/>
          </a:p>
        </p:txBody>
      </p:sp>
      <p:sp>
        <p:nvSpPr>
          <p:cNvPr id="177" name="Google Shape;177;p7"/>
          <p:cNvSpPr txBox="1">
            <a:spLocks noGrp="1"/>
          </p:cNvSpPr>
          <p:nvPr>
            <p:ph type="subTitle" idx="1"/>
          </p:nvPr>
        </p:nvSpPr>
        <p:spPr>
          <a:xfrm>
            <a:off x="3000625" y="2266875"/>
            <a:ext cx="4680600" cy="1619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263238"/>
              </a:buClr>
              <a:buSzPts val="1600"/>
              <a:buNone/>
              <a:defRPr sz="1600">
                <a:solidFill>
                  <a:srgbClr val="263238"/>
                </a:solidFill>
              </a:defRPr>
            </a:lvl1pPr>
            <a:lvl2pPr lvl="1" rtl="0">
              <a:spcBef>
                <a:spcPts val="1600"/>
              </a:spcBef>
              <a:spcAft>
                <a:spcPts val="0"/>
              </a:spcAft>
              <a:buClr>
                <a:srgbClr val="263238"/>
              </a:buClr>
              <a:buSzPts val="1400"/>
              <a:buNone/>
              <a:defRPr>
                <a:solidFill>
                  <a:srgbClr val="263238"/>
                </a:solidFill>
              </a:defRPr>
            </a:lvl2pPr>
            <a:lvl3pPr lvl="2" rtl="0">
              <a:spcBef>
                <a:spcPts val="1600"/>
              </a:spcBef>
              <a:spcAft>
                <a:spcPts val="0"/>
              </a:spcAft>
              <a:buClr>
                <a:srgbClr val="263238"/>
              </a:buClr>
              <a:buSzPts val="1400"/>
              <a:buNone/>
              <a:defRPr>
                <a:solidFill>
                  <a:srgbClr val="263238"/>
                </a:solidFill>
              </a:defRPr>
            </a:lvl3pPr>
            <a:lvl4pPr lvl="3" rtl="0">
              <a:spcBef>
                <a:spcPts val="1600"/>
              </a:spcBef>
              <a:spcAft>
                <a:spcPts val="0"/>
              </a:spcAft>
              <a:buClr>
                <a:srgbClr val="263238"/>
              </a:buClr>
              <a:buSzPts val="1400"/>
              <a:buNone/>
              <a:defRPr>
                <a:solidFill>
                  <a:srgbClr val="263238"/>
                </a:solidFill>
              </a:defRPr>
            </a:lvl4pPr>
            <a:lvl5pPr lvl="4" rtl="0">
              <a:spcBef>
                <a:spcPts val="1600"/>
              </a:spcBef>
              <a:spcAft>
                <a:spcPts val="0"/>
              </a:spcAft>
              <a:buClr>
                <a:srgbClr val="263238"/>
              </a:buClr>
              <a:buSzPts val="1400"/>
              <a:buNone/>
              <a:defRPr>
                <a:solidFill>
                  <a:srgbClr val="263238"/>
                </a:solidFill>
              </a:defRPr>
            </a:lvl5pPr>
            <a:lvl6pPr lvl="5" rtl="0">
              <a:spcBef>
                <a:spcPts val="1600"/>
              </a:spcBef>
              <a:spcAft>
                <a:spcPts val="0"/>
              </a:spcAft>
              <a:buClr>
                <a:srgbClr val="263238"/>
              </a:buClr>
              <a:buSzPts val="1400"/>
              <a:buNone/>
              <a:defRPr>
                <a:solidFill>
                  <a:srgbClr val="263238"/>
                </a:solidFill>
              </a:defRPr>
            </a:lvl6pPr>
            <a:lvl7pPr lvl="6" rtl="0">
              <a:spcBef>
                <a:spcPts val="1600"/>
              </a:spcBef>
              <a:spcAft>
                <a:spcPts val="0"/>
              </a:spcAft>
              <a:buClr>
                <a:srgbClr val="263238"/>
              </a:buClr>
              <a:buSzPts val="1400"/>
              <a:buNone/>
              <a:defRPr>
                <a:solidFill>
                  <a:srgbClr val="263238"/>
                </a:solidFill>
              </a:defRPr>
            </a:lvl7pPr>
            <a:lvl8pPr lvl="7" rtl="0">
              <a:spcBef>
                <a:spcPts val="1600"/>
              </a:spcBef>
              <a:spcAft>
                <a:spcPts val="0"/>
              </a:spcAft>
              <a:buClr>
                <a:srgbClr val="263238"/>
              </a:buClr>
              <a:buSzPts val="1400"/>
              <a:buNone/>
              <a:defRPr>
                <a:solidFill>
                  <a:srgbClr val="263238"/>
                </a:solidFill>
              </a:defRPr>
            </a:lvl8pPr>
            <a:lvl9pPr lvl="8" rtl="0">
              <a:spcBef>
                <a:spcPts val="1600"/>
              </a:spcBef>
              <a:spcAft>
                <a:spcPts val="1600"/>
              </a:spcAft>
              <a:buClr>
                <a:srgbClr val="263238"/>
              </a:buClr>
              <a:buSzPts val="1400"/>
              <a:buNone/>
              <a:defRPr>
                <a:solidFill>
                  <a:srgbClr val="263238"/>
                </a:solidFill>
              </a:defRPr>
            </a:lvl9pPr>
          </a:lstStyle>
          <a:p>
            <a:endParaRPr/>
          </a:p>
        </p:txBody>
      </p:sp>
      <p:sp>
        <p:nvSpPr>
          <p:cNvPr id="178" name="Google Shape;178;p7"/>
          <p:cNvSpPr/>
          <p:nvPr/>
        </p:nvSpPr>
        <p:spPr>
          <a:xfrm>
            <a:off x="8935800" y="131"/>
            <a:ext cx="208191" cy="4568746"/>
          </a:xfrm>
          <a:custGeom>
            <a:avLst/>
            <a:gdLst/>
            <a:ahLst/>
            <a:cxnLst/>
            <a:rect l="l" t="t" r="r" b="b"/>
            <a:pathLst>
              <a:path w="9526" h="146083" extrusionOk="0">
                <a:moveTo>
                  <a:pt x="93" y="0"/>
                </a:moveTo>
                <a:lnTo>
                  <a:pt x="9526" y="0"/>
                </a:lnTo>
                <a:lnTo>
                  <a:pt x="9526" y="146083"/>
                </a:lnTo>
                <a:lnTo>
                  <a:pt x="0" y="140219"/>
                </a:lnTo>
                <a:close/>
              </a:path>
            </a:pathLst>
          </a:custGeom>
          <a:solidFill>
            <a:srgbClr val="FF4094"/>
          </a:solidFill>
          <a:ln>
            <a:noFill/>
          </a:ln>
        </p:spPr>
      </p:sp>
      <p:sp>
        <p:nvSpPr>
          <p:cNvPr id="179" name="Google Shape;179;p7"/>
          <p:cNvSpPr/>
          <p:nvPr/>
        </p:nvSpPr>
        <p:spPr>
          <a:xfrm>
            <a:off x="8935800" y="0"/>
            <a:ext cx="208191" cy="3816053"/>
          </a:xfrm>
          <a:custGeom>
            <a:avLst/>
            <a:gdLst/>
            <a:ahLst/>
            <a:cxnLst/>
            <a:rect l="l" t="t" r="r" b="b"/>
            <a:pathLst>
              <a:path w="9526" h="146083" extrusionOk="0">
                <a:moveTo>
                  <a:pt x="93" y="0"/>
                </a:moveTo>
                <a:lnTo>
                  <a:pt x="9526" y="0"/>
                </a:lnTo>
                <a:lnTo>
                  <a:pt x="9526" y="146083"/>
                </a:lnTo>
                <a:lnTo>
                  <a:pt x="0" y="140219"/>
                </a:lnTo>
                <a:close/>
              </a:path>
            </a:pathLst>
          </a:custGeom>
          <a:solidFill>
            <a:schemeClr val="accent1"/>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3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339"/>
        <p:cNvGrpSpPr/>
        <p:nvPr/>
      </p:nvGrpSpPr>
      <p:grpSpPr>
        <a:xfrm>
          <a:off x="0" y="0"/>
          <a:ext cx="0" cy="0"/>
          <a:chOff x="0" y="0"/>
          <a:chExt cx="0" cy="0"/>
        </a:xfrm>
      </p:grpSpPr>
      <p:sp>
        <p:nvSpPr>
          <p:cNvPr id="340" name="Google Shape;340;p13"/>
          <p:cNvSpPr/>
          <p:nvPr/>
        </p:nvSpPr>
        <p:spPr>
          <a:xfrm>
            <a:off x="-8" y="3438480"/>
            <a:ext cx="981477" cy="1781211"/>
          </a:xfrm>
          <a:custGeom>
            <a:avLst/>
            <a:gdLst/>
            <a:ahLst/>
            <a:cxnLst/>
            <a:rect l="l" t="t" r="r" b="b"/>
            <a:pathLst>
              <a:path w="26262" h="47661" extrusionOk="0">
                <a:moveTo>
                  <a:pt x="2431" y="1"/>
                </a:moveTo>
                <a:cubicBezTo>
                  <a:pt x="1608" y="1"/>
                  <a:pt x="804" y="58"/>
                  <a:pt x="0" y="135"/>
                </a:cubicBezTo>
                <a:lnTo>
                  <a:pt x="0" y="47546"/>
                </a:lnTo>
                <a:cubicBezTo>
                  <a:pt x="804" y="47622"/>
                  <a:pt x="1608" y="47661"/>
                  <a:pt x="2431" y="47661"/>
                </a:cubicBezTo>
                <a:cubicBezTo>
                  <a:pt x="15581" y="47661"/>
                  <a:pt x="26261" y="36999"/>
                  <a:pt x="26261" y="23831"/>
                </a:cubicBezTo>
                <a:cubicBezTo>
                  <a:pt x="26261" y="10681"/>
                  <a:pt x="15581" y="1"/>
                  <a:pt x="2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1" name="Google Shape;341;p13"/>
          <p:cNvGrpSpPr/>
          <p:nvPr/>
        </p:nvGrpSpPr>
        <p:grpSpPr>
          <a:xfrm>
            <a:off x="420980" y="279850"/>
            <a:ext cx="889188" cy="1804100"/>
            <a:chOff x="427630" y="200200"/>
            <a:chExt cx="889188" cy="1804100"/>
          </a:xfrm>
        </p:grpSpPr>
        <p:sp>
          <p:nvSpPr>
            <p:cNvPr id="342" name="Google Shape;342;p13"/>
            <p:cNvSpPr/>
            <p:nvPr/>
          </p:nvSpPr>
          <p:spPr>
            <a:xfrm>
              <a:off x="1261524" y="20020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13"/>
            <p:cNvSpPr/>
            <p:nvPr/>
          </p:nvSpPr>
          <p:spPr>
            <a:xfrm>
              <a:off x="1261524" y="359250"/>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13"/>
            <p:cNvSpPr/>
            <p:nvPr/>
          </p:nvSpPr>
          <p:spPr>
            <a:xfrm>
              <a:off x="1261524" y="514991"/>
              <a:ext cx="55294" cy="58496"/>
            </a:xfrm>
            <a:custGeom>
              <a:avLst/>
              <a:gdLst/>
              <a:ahLst/>
              <a:cxnLst/>
              <a:rect l="l" t="t" r="r" b="b"/>
              <a:pathLst>
                <a:path w="518" h="548" extrusionOk="0">
                  <a:moveTo>
                    <a:pt x="244" y="0"/>
                  </a:moveTo>
                  <a:cubicBezTo>
                    <a:pt x="122" y="0"/>
                    <a:pt x="0" y="122"/>
                    <a:pt x="0" y="274"/>
                  </a:cubicBezTo>
                  <a:cubicBezTo>
                    <a:pt x="0" y="426"/>
                    <a:pt x="122" y="547"/>
                    <a:pt x="244" y="547"/>
                  </a:cubicBezTo>
                  <a:cubicBezTo>
                    <a:pt x="395" y="547"/>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13"/>
            <p:cNvSpPr/>
            <p:nvPr/>
          </p:nvSpPr>
          <p:spPr>
            <a:xfrm>
              <a:off x="1261524" y="673935"/>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13"/>
            <p:cNvSpPr/>
            <p:nvPr/>
          </p:nvSpPr>
          <p:spPr>
            <a:xfrm>
              <a:off x="1261524" y="832879"/>
              <a:ext cx="55294" cy="55294"/>
            </a:xfrm>
            <a:custGeom>
              <a:avLst/>
              <a:gdLst/>
              <a:ahLst/>
              <a:cxnLst/>
              <a:rect l="l" t="t" r="r" b="b"/>
              <a:pathLst>
                <a:path w="518" h="518" extrusionOk="0">
                  <a:moveTo>
                    <a:pt x="244" y="1"/>
                  </a:moveTo>
                  <a:cubicBezTo>
                    <a:pt x="122" y="1"/>
                    <a:pt x="0" y="122"/>
                    <a:pt x="0" y="274"/>
                  </a:cubicBezTo>
                  <a:cubicBezTo>
                    <a:pt x="0" y="426"/>
                    <a:pt x="122" y="518"/>
                    <a:pt x="244" y="518"/>
                  </a:cubicBezTo>
                  <a:cubicBezTo>
                    <a:pt x="395" y="51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13"/>
            <p:cNvSpPr/>
            <p:nvPr/>
          </p:nvSpPr>
          <p:spPr>
            <a:xfrm>
              <a:off x="1261524" y="995131"/>
              <a:ext cx="55294" cy="55294"/>
            </a:xfrm>
            <a:custGeom>
              <a:avLst/>
              <a:gdLst/>
              <a:ahLst/>
              <a:cxnLst/>
              <a:rect l="l" t="t" r="r" b="b"/>
              <a:pathLst>
                <a:path w="518" h="518" extrusionOk="0">
                  <a:moveTo>
                    <a:pt x="244" y="1"/>
                  </a:moveTo>
                  <a:cubicBezTo>
                    <a:pt x="122" y="1"/>
                    <a:pt x="0" y="122"/>
                    <a:pt x="0" y="274"/>
                  </a:cubicBezTo>
                  <a:cubicBezTo>
                    <a:pt x="0" y="426"/>
                    <a:pt x="122" y="517"/>
                    <a:pt x="244" y="517"/>
                  </a:cubicBezTo>
                  <a:cubicBezTo>
                    <a:pt x="395" y="517"/>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13"/>
            <p:cNvSpPr/>
            <p:nvPr/>
          </p:nvSpPr>
          <p:spPr>
            <a:xfrm>
              <a:off x="1261524" y="1154182"/>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13"/>
            <p:cNvSpPr/>
            <p:nvPr/>
          </p:nvSpPr>
          <p:spPr>
            <a:xfrm>
              <a:off x="1261524" y="1313125"/>
              <a:ext cx="55294" cy="55294"/>
            </a:xfrm>
            <a:custGeom>
              <a:avLst/>
              <a:gdLst/>
              <a:ahLst/>
              <a:cxnLst/>
              <a:rect l="l" t="t" r="r" b="b"/>
              <a:pathLst>
                <a:path w="518" h="518" extrusionOk="0">
                  <a:moveTo>
                    <a:pt x="244" y="0"/>
                  </a:moveTo>
                  <a:cubicBezTo>
                    <a:pt x="122" y="0"/>
                    <a:pt x="0" y="92"/>
                    <a:pt x="0" y="244"/>
                  </a:cubicBezTo>
                  <a:cubicBezTo>
                    <a:pt x="0" y="396"/>
                    <a:pt x="122" y="517"/>
                    <a:pt x="244" y="517"/>
                  </a:cubicBezTo>
                  <a:cubicBezTo>
                    <a:pt x="395" y="517"/>
                    <a:pt x="517" y="396"/>
                    <a:pt x="517" y="244"/>
                  </a:cubicBezTo>
                  <a:cubicBezTo>
                    <a:pt x="517" y="9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13"/>
            <p:cNvSpPr/>
            <p:nvPr/>
          </p:nvSpPr>
          <p:spPr>
            <a:xfrm>
              <a:off x="1261524" y="1468866"/>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13"/>
            <p:cNvSpPr/>
            <p:nvPr/>
          </p:nvSpPr>
          <p:spPr>
            <a:xfrm>
              <a:off x="1261524" y="162781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13"/>
            <p:cNvSpPr/>
            <p:nvPr/>
          </p:nvSpPr>
          <p:spPr>
            <a:xfrm>
              <a:off x="1261524" y="1790062"/>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13"/>
            <p:cNvSpPr/>
            <p:nvPr/>
          </p:nvSpPr>
          <p:spPr>
            <a:xfrm>
              <a:off x="1261524" y="1949006"/>
              <a:ext cx="55294" cy="55294"/>
            </a:xfrm>
            <a:custGeom>
              <a:avLst/>
              <a:gdLst/>
              <a:ahLst/>
              <a:cxnLst/>
              <a:rect l="l" t="t" r="r" b="b"/>
              <a:pathLst>
                <a:path w="518" h="518" extrusionOk="0">
                  <a:moveTo>
                    <a:pt x="244" y="1"/>
                  </a:moveTo>
                  <a:cubicBezTo>
                    <a:pt x="122" y="1"/>
                    <a:pt x="0" y="123"/>
                    <a:pt x="0" y="275"/>
                  </a:cubicBezTo>
                  <a:cubicBezTo>
                    <a:pt x="0" y="396"/>
                    <a:pt x="122" y="518"/>
                    <a:pt x="244" y="518"/>
                  </a:cubicBezTo>
                  <a:cubicBezTo>
                    <a:pt x="395" y="518"/>
                    <a:pt x="517" y="396"/>
                    <a:pt x="517" y="275"/>
                  </a:cubicBezTo>
                  <a:cubicBezTo>
                    <a:pt x="517" y="123"/>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13"/>
            <p:cNvSpPr/>
            <p:nvPr/>
          </p:nvSpPr>
          <p:spPr>
            <a:xfrm>
              <a:off x="1261524" y="20020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13"/>
            <p:cNvSpPr/>
            <p:nvPr/>
          </p:nvSpPr>
          <p:spPr>
            <a:xfrm>
              <a:off x="1261524" y="359250"/>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13"/>
            <p:cNvSpPr/>
            <p:nvPr/>
          </p:nvSpPr>
          <p:spPr>
            <a:xfrm>
              <a:off x="1261524" y="514991"/>
              <a:ext cx="55294" cy="58496"/>
            </a:xfrm>
            <a:custGeom>
              <a:avLst/>
              <a:gdLst/>
              <a:ahLst/>
              <a:cxnLst/>
              <a:rect l="l" t="t" r="r" b="b"/>
              <a:pathLst>
                <a:path w="518" h="548" extrusionOk="0">
                  <a:moveTo>
                    <a:pt x="244" y="0"/>
                  </a:moveTo>
                  <a:cubicBezTo>
                    <a:pt x="122" y="0"/>
                    <a:pt x="0" y="122"/>
                    <a:pt x="0" y="274"/>
                  </a:cubicBezTo>
                  <a:cubicBezTo>
                    <a:pt x="0" y="426"/>
                    <a:pt x="122" y="547"/>
                    <a:pt x="244" y="547"/>
                  </a:cubicBezTo>
                  <a:cubicBezTo>
                    <a:pt x="395" y="547"/>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13"/>
            <p:cNvSpPr/>
            <p:nvPr/>
          </p:nvSpPr>
          <p:spPr>
            <a:xfrm>
              <a:off x="1261524" y="673935"/>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13"/>
            <p:cNvSpPr/>
            <p:nvPr/>
          </p:nvSpPr>
          <p:spPr>
            <a:xfrm>
              <a:off x="1261524" y="832879"/>
              <a:ext cx="55294" cy="55294"/>
            </a:xfrm>
            <a:custGeom>
              <a:avLst/>
              <a:gdLst/>
              <a:ahLst/>
              <a:cxnLst/>
              <a:rect l="l" t="t" r="r" b="b"/>
              <a:pathLst>
                <a:path w="518" h="518" extrusionOk="0">
                  <a:moveTo>
                    <a:pt x="244" y="1"/>
                  </a:moveTo>
                  <a:cubicBezTo>
                    <a:pt x="122" y="1"/>
                    <a:pt x="0" y="122"/>
                    <a:pt x="0" y="274"/>
                  </a:cubicBezTo>
                  <a:cubicBezTo>
                    <a:pt x="0" y="426"/>
                    <a:pt x="122" y="518"/>
                    <a:pt x="244" y="518"/>
                  </a:cubicBezTo>
                  <a:cubicBezTo>
                    <a:pt x="395" y="51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13"/>
            <p:cNvSpPr/>
            <p:nvPr/>
          </p:nvSpPr>
          <p:spPr>
            <a:xfrm>
              <a:off x="1261524" y="995131"/>
              <a:ext cx="55294" cy="55294"/>
            </a:xfrm>
            <a:custGeom>
              <a:avLst/>
              <a:gdLst/>
              <a:ahLst/>
              <a:cxnLst/>
              <a:rect l="l" t="t" r="r" b="b"/>
              <a:pathLst>
                <a:path w="518" h="518" extrusionOk="0">
                  <a:moveTo>
                    <a:pt x="244" y="1"/>
                  </a:moveTo>
                  <a:cubicBezTo>
                    <a:pt x="122" y="1"/>
                    <a:pt x="0" y="122"/>
                    <a:pt x="0" y="274"/>
                  </a:cubicBezTo>
                  <a:cubicBezTo>
                    <a:pt x="0" y="426"/>
                    <a:pt x="122" y="517"/>
                    <a:pt x="244" y="517"/>
                  </a:cubicBezTo>
                  <a:cubicBezTo>
                    <a:pt x="395" y="517"/>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13"/>
            <p:cNvSpPr/>
            <p:nvPr/>
          </p:nvSpPr>
          <p:spPr>
            <a:xfrm>
              <a:off x="1261524" y="1154182"/>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13"/>
            <p:cNvSpPr/>
            <p:nvPr/>
          </p:nvSpPr>
          <p:spPr>
            <a:xfrm>
              <a:off x="1261524" y="1313125"/>
              <a:ext cx="55294" cy="55294"/>
            </a:xfrm>
            <a:custGeom>
              <a:avLst/>
              <a:gdLst/>
              <a:ahLst/>
              <a:cxnLst/>
              <a:rect l="l" t="t" r="r" b="b"/>
              <a:pathLst>
                <a:path w="518" h="518" extrusionOk="0">
                  <a:moveTo>
                    <a:pt x="244" y="0"/>
                  </a:moveTo>
                  <a:cubicBezTo>
                    <a:pt x="122" y="0"/>
                    <a:pt x="0" y="92"/>
                    <a:pt x="0" y="244"/>
                  </a:cubicBezTo>
                  <a:cubicBezTo>
                    <a:pt x="0" y="396"/>
                    <a:pt x="122" y="517"/>
                    <a:pt x="244" y="517"/>
                  </a:cubicBezTo>
                  <a:cubicBezTo>
                    <a:pt x="395" y="517"/>
                    <a:pt x="517" y="396"/>
                    <a:pt x="517" y="244"/>
                  </a:cubicBezTo>
                  <a:cubicBezTo>
                    <a:pt x="517" y="9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13"/>
            <p:cNvSpPr/>
            <p:nvPr/>
          </p:nvSpPr>
          <p:spPr>
            <a:xfrm>
              <a:off x="1261524" y="1468866"/>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13"/>
            <p:cNvSpPr/>
            <p:nvPr/>
          </p:nvSpPr>
          <p:spPr>
            <a:xfrm>
              <a:off x="1261524" y="162781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13"/>
            <p:cNvSpPr/>
            <p:nvPr/>
          </p:nvSpPr>
          <p:spPr>
            <a:xfrm>
              <a:off x="1261524" y="1790062"/>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13"/>
            <p:cNvSpPr/>
            <p:nvPr/>
          </p:nvSpPr>
          <p:spPr>
            <a:xfrm>
              <a:off x="1261524" y="1949006"/>
              <a:ext cx="55294" cy="55294"/>
            </a:xfrm>
            <a:custGeom>
              <a:avLst/>
              <a:gdLst/>
              <a:ahLst/>
              <a:cxnLst/>
              <a:rect l="l" t="t" r="r" b="b"/>
              <a:pathLst>
                <a:path w="518" h="518" extrusionOk="0">
                  <a:moveTo>
                    <a:pt x="244" y="1"/>
                  </a:moveTo>
                  <a:cubicBezTo>
                    <a:pt x="122" y="1"/>
                    <a:pt x="0" y="123"/>
                    <a:pt x="0" y="275"/>
                  </a:cubicBezTo>
                  <a:cubicBezTo>
                    <a:pt x="0" y="396"/>
                    <a:pt x="122" y="518"/>
                    <a:pt x="244" y="518"/>
                  </a:cubicBezTo>
                  <a:cubicBezTo>
                    <a:pt x="395" y="518"/>
                    <a:pt x="517" y="396"/>
                    <a:pt x="517" y="275"/>
                  </a:cubicBezTo>
                  <a:cubicBezTo>
                    <a:pt x="517" y="123"/>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13"/>
            <p:cNvSpPr/>
            <p:nvPr/>
          </p:nvSpPr>
          <p:spPr>
            <a:xfrm>
              <a:off x="1096069" y="200200"/>
              <a:ext cx="55187" cy="58496"/>
            </a:xfrm>
            <a:custGeom>
              <a:avLst/>
              <a:gdLst/>
              <a:ahLst/>
              <a:cxnLst/>
              <a:rect l="l" t="t" r="r" b="b"/>
              <a:pathLst>
                <a:path w="517" h="548" extrusionOk="0">
                  <a:moveTo>
                    <a:pt x="243" y="1"/>
                  </a:moveTo>
                  <a:cubicBezTo>
                    <a:pt x="91" y="1"/>
                    <a:pt x="0" y="122"/>
                    <a:pt x="0" y="274"/>
                  </a:cubicBezTo>
                  <a:cubicBezTo>
                    <a:pt x="0" y="426"/>
                    <a:pt x="91"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13"/>
            <p:cNvSpPr/>
            <p:nvPr/>
          </p:nvSpPr>
          <p:spPr>
            <a:xfrm>
              <a:off x="1096069" y="359250"/>
              <a:ext cx="55187" cy="55187"/>
            </a:xfrm>
            <a:custGeom>
              <a:avLst/>
              <a:gdLst/>
              <a:ahLst/>
              <a:cxnLst/>
              <a:rect l="l" t="t" r="r" b="b"/>
              <a:pathLst>
                <a:path w="517" h="517" extrusionOk="0">
                  <a:moveTo>
                    <a:pt x="243" y="0"/>
                  </a:moveTo>
                  <a:cubicBezTo>
                    <a:pt x="91" y="0"/>
                    <a:pt x="0" y="122"/>
                    <a:pt x="0" y="274"/>
                  </a:cubicBezTo>
                  <a:cubicBezTo>
                    <a:pt x="0" y="395"/>
                    <a:pt x="91"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13"/>
            <p:cNvSpPr/>
            <p:nvPr/>
          </p:nvSpPr>
          <p:spPr>
            <a:xfrm>
              <a:off x="1096069" y="514991"/>
              <a:ext cx="55187" cy="58496"/>
            </a:xfrm>
            <a:custGeom>
              <a:avLst/>
              <a:gdLst/>
              <a:ahLst/>
              <a:cxnLst/>
              <a:rect l="l" t="t" r="r" b="b"/>
              <a:pathLst>
                <a:path w="517" h="548" extrusionOk="0">
                  <a:moveTo>
                    <a:pt x="243" y="0"/>
                  </a:moveTo>
                  <a:cubicBezTo>
                    <a:pt x="91" y="0"/>
                    <a:pt x="0" y="122"/>
                    <a:pt x="0" y="274"/>
                  </a:cubicBezTo>
                  <a:cubicBezTo>
                    <a:pt x="0" y="426"/>
                    <a:pt x="91" y="547"/>
                    <a:pt x="243" y="547"/>
                  </a:cubicBezTo>
                  <a:cubicBezTo>
                    <a:pt x="395" y="547"/>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13"/>
            <p:cNvSpPr/>
            <p:nvPr/>
          </p:nvSpPr>
          <p:spPr>
            <a:xfrm>
              <a:off x="1096069" y="673935"/>
              <a:ext cx="55187" cy="58496"/>
            </a:xfrm>
            <a:custGeom>
              <a:avLst/>
              <a:gdLst/>
              <a:ahLst/>
              <a:cxnLst/>
              <a:rect l="l" t="t" r="r" b="b"/>
              <a:pathLst>
                <a:path w="517" h="548" extrusionOk="0">
                  <a:moveTo>
                    <a:pt x="243" y="0"/>
                  </a:moveTo>
                  <a:cubicBezTo>
                    <a:pt x="91" y="0"/>
                    <a:pt x="0" y="122"/>
                    <a:pt x="0" y="274"/>
                  </a:cubicBezTo>
                  <a:cubicBezTo>
                    <a:pt x="0" y="426"/>
                    <a:pt x="91"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13"/>
            <p:cNvSpPr/>
            <p:nvPr/>
          </p:nvSpPr>
          <p:spPr>
            <a:xfrm>
              <a:off x="1096069" y="832879"/>
              <a:ext cx="55187" cy="55294"/>
            </a:xfrm>
            <a:custGeom>
              <a:avLst/>
              <a:gdLst/>
              <a:ahLst/>
              <a:cxnLst/>
              <a:rect l="l" t="t" r="r" b="b"/>
              <a:pathLst>
                <a:path w="517" h="518" extrusionOk="0">
                  <a:moveTo>
                    <a:pt x="243" y="1"/>
                  </a:moveTo>
                  <a:cubicBezTo>
                    <a:pt x="91" y="1"/>
                    <a:pt x="0" y="122"/>
                    <a:pt x="0" y="274"/>
                  </a:cubicBezTo>
                  <a:cubicBezTo>
                    <a:pt x="0" y="426"/>
                    <a:pt x="91" y="518"/>
                    <a:pt x="243" y="518"/>
                  </a:cubicBezTo>
                  <a:cubicBezTo>
                    <a:pt x="395" y="51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13"/>
            <p:cNvSpPr/>
            <p:nvPr/>
          </p:nvSpPr>
          <p:spPr>
            <a:xfrm>
              <a:off x="1096069" y="995131"/>
              <a:ext cx="55187" cy="55294"/>
            </a:xfrm>
            <a:custGeom>
              <a:avLst/>
              <a:gdLst/>
              <a:ahLst/>
              <a:cxnLst/>
              <a:rect l="l" t="t" r="r" b="b"/>
              <a:pathLst>
                <a:path w="517" h="518" extrusionOk="0">
                  <a:moveTo>
                    <a:pt x="243" y="1"/>
                  </a:moveTo>
                  <a:cubicBezTo>
                    <a:pt x="91" y="1"/>
                    <a:pt x="0" y="122"/>
                    <a:pt x="0" y="274"/>
                  </a:cubicBezTo>
                  <a:cubicBezTo>
                    <a:pt x="0" y="426"/>
                    <a:pt x="91" y="517"/>
                    <a:pt x="243" y="517"/>
                  </a:cubicBezTo>
                  <a:cubicBezTo>
                    <a:pt x="395" y="517"/>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13"/>
            <p:cNvSpPr/>
            <p:nvPr/>
          </p:nvSpPr>
          <p:spPr>
            <a:xfrm>
              <a:off x="1096069" y="1154182"/>
              <a:ext cx="55187" cy="55187"/>
            </a:xfrm>
            <a:custGeom>
              <a:avLst/>
              <a:gdLst/>
              <a:ahLst/>
              <a:cxnLst/>
              <a:rect l="l" t="t" r="r" b="b"/>
              <a:pathLst>
                <a:path w="517" h="517" extrusionOk="0">
                  <a:moveTo>
                    <a:pt x="243" y="0"/>
                  </a:moveTo>
                  <a:cubicBezTo>
                    <a:pt x="91" y="0"/>
                    <a:pt x="0" y="122"/>
                    <a:pt x="0" y="274"/>
                  </a:cubicBezTo>
                  <a:cubicBezTo>
                    <a:pt x="0" y="395"/>
                    <a:pt x="91"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13"/>
            <p:cNvSpPr/>
            <p:nvPr/>
          </p:nvSpPr>
          <p:spPr>
            <a:xfrm>
              <a:off x="1096069" y="1313125"/>
              <a:ext cx="55187" cy="55294"/>
            </a:xfrm>
            <a:custGeom>
              <a:avLst/>
              <a:gdLst/>
              <a:ahLst/>
              <a:cxnLst/>
              <a:rect l="l" t="t" r="r" b="b"/>
              <a:pathLst>
                <a:path w="517" h="518" extrusionOk="0">
                  <a:moveTo>
                    <a:pt x="243" y="0"/>
                  </a:moveTo>
                  <a:cubicBezTo>
                    <a:pt x="91" y="0"/>
                    <a:pt x="0" y="92"/>
                    <a:pt x="0" y="244"/>
                  </a:cubicBezTo>
                  <a:cubicBezTo>
                    <a:pt x="0" y="396"/>
                    <a:pt x="91" y="517"/>
                    <a:pt x="243" y="517"/>
                  </a:cubicBezTo>
                  <a:cubicBezTo>
                    <a:pt x="395" y="517"/>
                    <a:pt x="517" y="396"/>
                    <a:pt x="517" y="244"/>
                  </a:cubicBezTo>
                  <a:cubicBezTo>
                    <a:pt x="517" y="9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13"/>
            <p:cNvSpPr/>
            <p:nvPr/>
          </p:nvSpPr>
          <p:spPr>
            <a:xfrm>
              <a:off x="1096069" y="1468866"/>
              <a:ext cx="55187" cy="58496"/>
            </a:xfrm>
            <a:custGeom>
              <a:avLst/>
              <a:gdLst/>
              <a:ahLst/>
              <a:cxnLst/>
              <a:rect l="l" t="t" r="r" b="b"/>
              <a:pathLst>
                <a:path w="517" h="548" extrusionOk="0">
                  <a:moveTo>
                    <a:pt x="243" y="0"/>
                  </a:moveTo>
                  <a:cubicBezTo>
                    <a:pt x="91" y="0"/>
                    <a:pt x="0" y="122"/>
                    <a:pt x="0" y="274"/>
                  </a:cubicBezTo>
                  <a:cubicBezTo>
                    <a:pt x="0" y="426"/>
                    <a:pt x="91"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13"/>
            <p:cNvSpPr/>
            <p:nvPr/>
          </p:nvSpPr>
          <p:spPr>
            <a:xfrm>
              <a:off x="1096069" y="1627810"/>
              <a:ext cx="55187" cy="58496"/>
            </a:xfrm>
            <a:custGeom>
              <a:avLst/>
              <a:gdLst/>
              <a:ahLst/>
              <a:cxnLst/>
              <a:rect l="l" t="t" r="r" b="b"/>
              <a:pathLst>
                <a:path w="517" h="548" extrusionOk="0">
                  <a:moveTo>
                    <a:pt x="243" y="1"/>
                  </a:moveTo>
                  <a:cubicBezTo>
                    <a:pt x="91" y="1"/>
                    <a:pt x="0" y="122"/>
                    <a:pt x="0" y="274"/>
                  </a:cubicBezTo>
                  <a:cubicBezTo>
                    <a:pt x="0" y="426"/>
                    <a:pt x="91"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13"/>
            <p:cNvSpPr/>
            <p:nvPr/>
          </p:nvSpPr>
          <p:spPr>
            <a:xfrm>
              <a:off x="1096069" y="1790062"/>
              <a:ext cx="55187" cy="58496"/>
            </a:xfrm>
            <a:custGeom>
              <a:avLst/>
              <a:gdLst/>
              <a:ahLst/>
              <a:cxnLst/>
              <a:rect l="l" t="t" r="r" b="b"/>
              <a:pathLst>
                <a:path w="517" h="548" extrusionOk="0">
                  <a:moveTo>
                    <a:pt x="243" y="1"/>
                  </a:moveTo>
                  <a:cubicBezTo>
                    <a:pt x="91" y="1"/>
                    <a:pt x="0" y="122"/>
                    <a:pt x="0" y="274"/>
                  </a:cubicBezTo>
                  <a:cubicBezTo>
                    <a:pt x="0" y="426"/>
                    <a:pt x="91"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13"/>
            <p:cNvSpPr/>
            <p:nvPr/>
          </p:nvSpPr>
          <p:spPr>
            <a:xfrm>
              <a:off x="1096069" y="1949006"/>
              <a:ext cx="55187" cy="55294"/>
            </a:xfrm>
            <a:custGeom>
              <a:avLst/>
              <a:gdLst/>
              <a:ahLst/>
              <a:cxnLst/>
              <a:rect l="l" t="t" r="r" b="b"/>
              <a:pathLst>
                <a:path w="517" h="518" extrusionOk="0">
                  <a:moveTo>
                    <a:pt x="243" y="1"/>
                  </a:moveTo>
                  <a:cubicBezTo>
                    <a:pt x="91" y="1"/>
                    <a:pt x="0" y="123"/>
                    <a:pt x="0" y="275"/>
                  </a:cubicBezTo>
                  <a:cubicBezTo>
                    <a:pt x="0" y="396"/>
                    <a:pt x="91" y="518"/>
                    <a:pt x="243" y="518"/>
                  </a:cubicBezTo>
                  <a:cubicBezTo>
                    <a:pt x="395" y="518"/>
                    <a:pt x="517" y="396"/>
                    <a:pt x="517" y="275"/>
                  </a:cubicBezTo>
                  <a:cubicBezTo>
                    <a:pt x="517" y="123"/>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13"/>
            <p:cNvSpPr/>
            <p:nvPr/>
          </p:nvSpPr>
          <p:spPr>
            <a:xfrm>
              <a:off x="927304" y="20020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13"/>
            <p:cNvSpPr/>
            <p:nvPr/>
          </p:nvSpPr>
          <p:spPr>
            <a:xfrm>
              <a:off x="927304" y="359250"/>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13"/>
            <p:cNvSpPr/>
            <p:nvPr/>
          </p:nvSpPr>
          <p:spPr>
            <a:xfrm>
              <a:off x="927304" y="514991"/>
              <a:ext cx="58496" cy="58496"/>
            </a:xfrm>
            <a:custGeom>
              <a:avLst/>
              <a:gdLst/>
              <a:ahLst/>
              <a:cxnLst/>
              <a:rect l="l" t="t" r="r" b="b"/>
              <a:pathLst>
                <a:path w="548" h="548" extrusionOk="0">
                  <a:moveTo>
                    <a:pt x="274" y="0"/>
                  </a:moveTo>
                  <a:cubicBezTo>
                    <a:pt x="122" y="0"/>
                    <a:pt x="1" y="122"/>
                    <a:pt x="1" y="274"/>
                  </a:cubicBezTo>
                  <a:cubicBezTo>
                    <a:pt x="1" y="426"/>
                    <a:pt x="122" y="547"/>
                    <a:pt x="274" y="547"/>
                  </a:cubicBezTo>
                  <a:cubicBezTo>
                    <a:pt x="426" y="547"/>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13"/>
            <p:cNvSpPr/>
            <p:nvPr/>
          </p:nvSpPr>
          <p:spPr>
            <a:xfrm>
              <a:off x="927304" y="673935"/>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13"/>
            <p:cNvSpPr/>
            <p:nvPr/>
          </p:nvSpPr>
          <p:spPr>
            <a:xfrm>
              <a:off x="927304" y="832879"/>
              <a:ext cx="58496" cy="55294"/>
            </a:xfrm>
            <a:custGeom>
              <a:avLst/>
              <a:gdLst/>
              <a:ahLst/>
              <a:cxnLst/>
              <a:rect l="l" t="t" r="r" b="b"/>
              <a:pathLst>
                <a:path w="548" h="518" extrusionOk="0">
                  <a:moveTo>
                    <a:pt x="274" y="1"/>
                  </a:moveTo>
                  <a:cubicBezTo>
                    <a:pt x="122" y="1"/>
                    <a:pt x="1" y="122"/>
                    <a:pt x="1" y="274"/>
                  </a:cubicBezTo>
                  <a:cubicBezTo>
                    <a:pt x="1" y="426"/>
                    <a:pt x="122" y="518"/>
                    <a:pt x="274" y="518"/>
                  </a:cubicBezTo>
                  <a:cubicBezTo>
                    <a:pt x="426" y="51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13"/>
            <p:cNvSpPr/>
            <p:nvPr/>
          </p:nvSpPr>
          <p:spPr>
            <a:xfrm>
              <a:off x="927304" y="995131"/>
              <a:ext cx="58496" cy="55294"/>
            </a:xfrm>
            <a:custGeom>
              <a:avLst/>
              <a:gdLst/>
              <a:ahLst/>
              <a:cxnLst/>
              <a:rect l="l" t="t" r="r" b="b"/>
              <a:pathLst>
                <a:path w="548" h="518" extrusionOk="0">
                  <a:moveTo>
                    <a:pt x="274" y="1"/>
                  </a:moveTo>
                  <a:cubicBezTo>
                    <a:pt x="122" y="1"/>
                    <a:pt x="1" y="122"/>
                    <a:pt x="1" y="274"/>
                  </a:cubicBezTo>
                  <a:cubicBezTo>
                    <a:pt x="1" y="426"/>
                    <a:pt x="122" y="517"/>
                    <a:pt x="274" y="517"/>
                  </a:cubicBezTo>
                  <a:cubicBezTo>
                    <a:pt x="426" y="517"/>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13"/>
            <p:cNvSpPr/>
            <p:nvPr/>
          </p:nvSpPr>
          <p:spPr>
            <a:xfrm>
              <a:off x="927304" y="1154182"/>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13"/>
            <p:cNvSpPr/>
            <p:nvPr/>
          </p:nvSpPr>
          <p:spPr>
            <a:xfrm>
              <a:off x="927304" y="1313125"/>
              <a:ext cx="58496" cy="55294"/>
            </a:xfrm>
            <a:custGeom>
              <a:avLst/>
              <a:gdLst/>
              <a:ahLst/>
              <a:cxnLst/>
              <a:rect l="l" t="t" r="r" b="b"/>
              <a:pathLst>
                <a:path w="548" h="518" extrusionOk="0">
                  <a:moveTo>
                    <a:pt x="274" y="0"/>
                  </a:moveTo>
                  <a:cubicBezTo>
                    <a:pt x="122" y="0"/>
                    <a:pt x="1" y="92"/>
                    <a:pt x="1" y="244"/>
                  </a:cubicBezTo>
                  <a:cubicBezTo>
                    <a:pt x="1" y="396"/>
                    <a:pt x="122" y="517"/>
                    <a:pt x="274" y="517"/>
                  </a:cubicBezTo>
                  <a:cubicBezTo>
                    <a:pt x="426" y="517"/>
                    <a:pt x="548" y="396"/>
                    <a:pt x="548" y="244"/>
                  </a:cubicBezTo>
                  <a:cubicBezTo>
                    <a:pt x="548" y="9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13"/>
            <p:cNvSpPr/>
            <p:nvPr/>
          </p:nvSpPr>
          <p:spPr>
            <a:xfrm>
              <a:off x="927304" y="1468866"/>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13"/>
            <p:cNvSpPr/>
            <p:nvPr/>
          </p:nvSpPr>
          <p:spPr>
            <a:xfrm>
              <a:off x="927304" y="162781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13"/>
            <p:cNvSpPr/>
            <p:nvPr/>
          </p:nvSpPr>
          <p:spPr>
            <a:xfrm>
              <a:off x="927304" y="1790062"/>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13"/>
            <p:cNvSpPr/>
            <p:nvPr/>
          </p:nvSpPr>
          <p:spPr>
            <a:xfrm>
              <a:off x="927304" y="1949006"/>
              <a:ext cx="58496" cy="55294"/>
            </a:xfrm>
            <a:custGeom>
              <a:avLst/>
              <a:gdLst/>
              <a:ahLst/>
              <a:cxnLst/>
              <a:rect l="l" t="t" r="r" b="b"/>
              <a:pathLst>
                <a:path w="548" h="518" extrusionOk="0">
                  <a:moveTo>
                    <a:pt x="274" y="1"/>
                  </a:moveTo>
                  <a:cubicBezTo>
                    <a:pt x="122" y="1"/>
                    <a:pt x="1" y="123"/>
                    <a:pt x="1" y="275"/>
                  </a:cubicBezTo>
                  <a:cubicBezTo>
                    <a:pt x="1" y="396"/>
                    <a:pt x="122" y="518"/>
                    <a:pt x="274" y="518"/>
                  </a:cubicBezTo>
                  <a:cubicBezTo>
                    <a:pt x="426" y="518"/>
                    <a:pt x="548" y="396"/>
                    <a:pt x="548" y="275"/>
                  </a:cubicBezTo>
                  <a:cubicBezTo>
                    <a:pt x="548" y="123"/>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13"/>
            <p:cNvSpPr/>
            <p:nvPr/>
          </p:nvSpPr>
          <p:spPr>
            <a:xfrm>
              <a:off x="761849" y="200200"/>
              <a:ext cx="55294" cy="58496"/>
            </a:xfrm>
            <a:custGeom>
              <a:avLst/>
              <a:gdLst/>
              <a:ahLst/>
              <a:cxnLst/>
              <a:rect l="l" t="t" r="r" b="b"/>
              <a:pathLst>
                <a:path w="518" h="548" extrusionOk="0">
                  <a:moveTo>
                    <a:pt x="274" y="1"/>
                  </a:moveTo>
                  <a:cubicBezTo>
                    <a:pt x="122" y="1"/>
                    <a:pt x="0" y="122"/>
                    <a:pt x="0" y="274"/>
                  </a:cubicBezTo>
                  <a:cubicBezTo>
                    <a:pt x="0" y="426"/>
                    <a:pt x="122" y="548"/>
                    <a:pt x="274" y="548"/>
                  </a:cubicBezTo>
                  <a:cubicBezTo>
                    <a:pt x="426" y="54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13"/>
            <p:cNvSpPr/>
            <p:nvPr/>
          </p:nvSpPr>
          <p:spPr>
            <a:xfrm>
              <a:off x="761849" y="359250"/>
              <a:ext cx="55294" cy="55187"/>
            </a:xfrm>
            <a:custGeom>
              <a:avLst/>
              <a:gdLst/>
              <a:ahLst/>
              <a:cxnLst/>
              <a:rect l="l" t="t" r="r" b="b"/>
              <a:pathLst>
                <a:path w="518" h="517" extrusionOk="0">
                  <a:moveTo>
                    <a:pt x="274" y="0"/>
                  </a:moveTo>
                  <a:cubicBezTo>
                    <a:pt x="122" y="0"/>
                    <a:pt x="0" y="122"/>
                    <a:pt x="0" y="274"/>
                  </a:cubicBezTo>
                  <a:cubicBezTo>
                    <a:pt x="0" y="395"/>
                    <a:pt x="122" y="517"/>
                    <a:pt x="274" y="517"/>
                  </a:cubicBezTo>
                  <a:cubicBezTo>
                    <a:pt x="426" y="517"/>
                    <a:pt x="517" y="395"/>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13"/>
            <p:cNvSpPr/>
            <p:nvPr/>
          </p:nvSpPr>
          <p:spPr>
            <a:xfrm>
              <a:off x="761849" y="514991"/>
              <a:ext cx="55294" cy="58496"/>
            </a:xfrm>
            <a:custGeom>
              <a:avLst/>
              <a:gdLst/>
              <a:ahLst/>
              <a:cxnLst/>
              <a:rect l="l" t="t" r="r" b="b"/>
              <a:pathLst>
                <a:path w="518" h="548" extrusionOk="0">
                  <a:moveTo>
                    <a:pt x="274" y="0"/>
                  </a:moveTo>
                  <a:cubicBezTo>
                    <a:pt x="122" y="0"/>
                    <a:pt x="0" y="122"/>
                    <a:pt x="0" y="274"/>
                  </a:cubicBezTo>
                  <a:cubicBezTo>
                    <a:pt x="0" y="426"/>
                    <a:pt x="122" y="547"/>
                    <a:pt x="274" y="547"/>
                  </a:cubicBezTo>
                  <a:cubicBezTo>
                    <a:pt x="426" y="547"/>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13"/>
            <p:cNvSpPr/>
            <p:nvPr/>
          </p:nvSpPr>
          <p:spPr>
            <a:xfrm>
              <a:off x="761849" y="673935"/>
              <a:ext cx="55294" cy="58496"/>
            </a:xfrm>
            <a:custGeom>
              <a:avLst/>
              <a:gdLst/>
              <a:ahLst/>
              <a:cxnLst/>
              <a:rect l="l" t="t" r="r" b="b"/>
              <a:pathLst>
                <a:path w="518" h="548" extrusionOk="0">
                  <a:moveTo>
                    <a:pt x="274" y="0"/>
                  </a:moveTo>
                  <a:cubicBezTo>
                    <a:pt x="122" y="0"/>
                    <a:pt x="0" y="122"/>
                    <a:pt x="0" y="274"/>
                  </a:cubicBezTo>
                  <a:cubicBezTo>
                    <a:pt x="0" y="426"/>
                    <a:pt x="122" y="548"/>
                    <a:pt x="274" y="548"/>
                  </a:cubicBezTo>
                  <a:cubicBezTo>
                    <a:pt x="426" y="548"/>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13"/>
            <p:cNvSpPr/>
            <p:nvPr/>
          </p:nvSpPr>
          <p:spPr>
            <a:xfrm>
              <a:off x="761849" y="832879"/>
              <a:ext cx="55294" cy="55294"/>
            </a:xfrm>
            <a:custGeom>
              <a:avLst/>
              <a:gdLst/>
              <a:ahLst/>
              <a:cxnLst/>
              <a:rect l="l" t="t" r="r" b="b"/>
              <a:pathLst>
                <a:path w="518" h="518" extrusionOk="0">
                  <a:moveTo>
                    <a:pt x="274" y="1"/>
                  </a:moveTo>
                  <a:cubicBezTo>
                    <a:pt x="122" y="1"/>
                    <a:pt x="0" y="122"/>
                    <a:pt x="0" y="274"/>
                  </a:cubicBezTo>
                  <a:cubicBezTo>
                    <a:pt x="0" y="426"/>
                    <a:pt x="122" y="518"/>
                    <a:pt x="274" y="518"/>
                  </a:cubicBezTo>
                  <a:cubicBezTo>
                    <a:pt x="426" y="51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13"/>
            <p:cNvSpPr/>
            <p:nvPr/>
          </p:nvSpPr>
          <p:spPr>
            <a:xfrm>
              <a:off x="761849" y="995131"/>
              <a:ext cx="55294" cy="55294"/>
            </a:xfrm>
            <a:custGeom>
              <a:avLst/>
              <a:gdLst/>
              <a:ahLst/>
              <a:cxnLst/>
              <a:rect l="l" t="t" r="r" b="b"/>
              <a:pathLst>
                <a:path w="518" h="518" extrusionOk="0">
                  <a:moveTo>
                    <a:pt x="274" y="1"/>
                  </a:moveTo>
                  <a:cubicBezTo>
                    <a:pt x="122" y="1"/>
                    <a:pt x="0" y="122"/>
                    <a:pt x="0" y="274"/>
                  </a:cubicBezTo>
                  <a:cubicBezTo>
                    <a:pt x="0" y="426"/>
                    <a:pt x="122" y="517"/>
                    <a:pt x="274" y="517"/>
                  </a:cubicBezTo>
                  <a:cubicBezTo>
                    <a:pt x="426" y="517"/>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13"/>
            <p:cNvSpPr/>
            <p:nvPr/>
          </p:nvSpPr>
          <p:spPr>
            <a:xfrm>
              <a:off x="761849" y="1154182"/>
              <a:ext cx="55294" cy="55187"/>
            </a:xfrm>
            <a:custGeom>
              <a:avLst/>
              <a:gdLst/>
              <a:ahLst/>
              <a:cxnLst/>
              <a:rect l="l" t="t" r="r" b="b"/>
              <a:pathLst>
                <a:path w="518" h="517" extrusionOk="0">
                  <a:moveTo>
                    <a:pt x="274" y="0"/>
                  </a:moveTo>
                  <a:cubicBezTo>
                    <a:pt x="122" y="0"/>
                    <a:pt x="0" y="122"/>
                    <a:pt x="0" y="274"/>
                  </a:cubicBezTo>
                  <a:cubicBezTo>
                    <a:pt x="0" y="395"/>
                    <a:pt x="122" y="517"/>
                    <a:pt x="274" y="517"/>
                  </a:cubicBezTo>
                  <a:cubicBezTo>
                    <a:pt x="426" y="517"/>
                    <a:pt x="517" y="395"/>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13"/>
            <p:cNvSpPr/>
            <p:nvPr/>
          </p:nvSpPr>
          <p:spPr>
            <a:xfrm>
              <a:off x="761849" y="1313125"/>
              <a:ext cx="55294" cy="55294"/>
            </a:xfrm>
            <a:custGeom>
              <a:avLst/>
              <a:gdLst/>
              <a:ahLst/>
              <a:cxnLst/>
              <a:rect l="l" t="t" r="r" b="b"/>
              <a:pathLst>
                <a:path w="518" h="518" extrusionOk="0">
                  <a:moveTo>
                    <a:pt x="274" y="0"/>
                  </a:moveTo>
                  <a:cubicBezTo>
                    <a:pt x="122" y="0"/>
                    <a:pt x="0" y="92"/>
                    <a:pt x="0" y="244"/>
                  </a:cubicBezTo>
                  <a:cubicBezTo>
                    <a:pt x="0" y="396"/>
                    <a:pt x="122" y="517"/>
                    <a:pt x="274" y="517"/>
                  </a:cubicBezTo>
                  <a:cubicBezTo>
                    <a:pt x="426" y="517"/>
                    <a:pt x="517" y="396"/>
                    <a:pt x="517" y="244"/>
                  </a:cubicBezTo>
                  <a:cubicBezTo>
                    <a:pt x="517" y="9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13"/>
            <p:cNvSpPr/>
            <p:nvPr/>
          </p:nvSpPr>
          <p:spPr>
            <a:xfrm>
              <a:off x="761849" y="1468866"/>
              <a:ext cx="55294" cy="58496"/>
            </a:xfrm>
            <a:custGeom>
              <a:avLst/>
              <a:gdLst/>
              <a:ahLst/>
              <a:cxnLst/>
              <a:rect l="l" t="t" r="r" b="b"/>
              <a:pathLst>
                <a:path w="518" h="548" extrusionOk="0">
                  <a:moveTo>
                    <a:pt x="274" y="0"/>
                  </a:moveTo>
                  <a:cubicBezTo>
                    <a:pt x="122" y="0"/>
                    <a:pt x="0" y="122"/>
                    <a:pt x="0" y="274"/>
                  </a:cubicBezTo>
                  <a:cubicBezTo>
                    <a:pt x="0" y="426"/>
                    <a:pt x="122" y="548"/>
                    <a:pt x="274" y="548"/>
                  </a:cubicBezTo>
                  <a:cubicBezTo>
                    <a:pt x="426" y="548"/>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13"/>
            <p:cNvSpPr/>
            <p:nvPr/>
          </p:nvSpPr>
          <p:spPr>
            <a:xfrm>
              <a:off x="761849" y="1627810"/>
              <a:ext cx="55294" cy="58496"/>
            </a:xfrm>
            <a:custGeom>
              <a:avLst/>
              <a:gdLst/>
              <a:ahLst/>
              <a:cxnLst/>
              <a:rect l="l" t="t" r="r" b="b"/>
              <a:pathLst>
                <a:path w="518" h="548" extrusionOk="0">
                  <a:moveTo>
                    <a:pt x="274" y="1"/>
                  </a:moveTo>
                  <a:cubicBezTo>
                    <a:pt x="122" y="1"/>
                    <a:pt x="0" y="122"/>
                    <a:pt x="0" y="274"/>
                  </a:cubicBezTo>
                  <a:cubicBezTo>
                    <a:pt x="0" y="426"/>
                    <a:pt x="122" y="548"/>
                    <a:pt x="274" y="548"/>
                  </a:cubicBezTo>
                  <a:cubicBezTo>
                    <a:pt x="426" y="54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13"/>
            <p:cNvSpPr/>
            <p:nvPr/>
          </p:nvSpPr>
          <p:spPr>
            <a:xfrm>
              <a:off x="761849" y="1790062"/>
              <a:ext cx="55294" cy="58496"/>
            </a:xfrm>
            <a:custGeom>
              <a:avLst/>
              <a:gdLst/>
              <a:ahLst/>
              <a:cxnLst/>
              <a:rect l="l" t="t" r="r" b="b"/>
              <a:pathLst>
                <a:path w="518" h="548" extrusionOk="0">
                  <a:moveTo>
                    <a:pt x="274" y="1"/>
                  </a:moveTo>
                  <a:cubicBezTo>
                    <a:pt x="122" y="1"/>
                    <a:pt x="0" y="122"/>
                    <a:pt x="0" y="274"/>
                  </a:cubicBezTo>
                  <a:cubicBezTo>
                    <a:pt x="0" y="426"/>
                    <a:pt x="122" y="548"/>
                    <a:pt x="274" y="548"/>
                  </a:cubicBezTo>
                  <a:cubicBezTo>
                    <a:pt x="426" y="54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13"/>
            <p:cNvSpPr/>
            <p:nvPr/>
          </p:nvSpPr>
          <p:spPr>
            <a:xfrm>
              <a:off x="761849" y="1949006"/>
              <a:ext cx="55294" cy="55294"/>
            </a:xfrm>
            <a:custGeom>
              <a:avLst/>
              <a:gdLst/>
              <a:ahLst/>
              <a:cxnLst/>
              <a:rect l="l" t="t" r="r" b="b"/>
              <a:pathLst>
                <a:path w="518" h="518" extrusionOk="0">
                  <a:moveTo>
                    <a:pt x="274" y="1"/>
                  </a:moveTo>
                  <a:cubicBezTo>
                    <a:pt x="122" y="1"/>
                    <a:pt x="0" y="123"/>
                    <a:pt x="0" y="275"/>
                  </a:cubicBezTo>
                  <a:cubicBezTo>
                    <a:pt x="0" y="396"/>
                    <a:pt x="122" y="518"/>
                    <a:pt x="274" y="518"/>
                  </a:cubicBezTo>
                  <a:cubicBezTo>
                    <a:pt x="426" y="518"/>
                    <a:pt x="517" y="396"/>
                    <a:pt x="517" y="275"/>
                  </a:cubicBezTo>
                  <a:cubicBezTo>
                    <a:pt x="517" y="123"/>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13"/>
            <p:cNvSpPr/>
            <p:nvPr/>
          </p:nvSpPr>
          <p:spPr>
            <a:xfrm>
              <a:off x="596394" y="200200"/>
              <a:ext cx="55187" cy="58496"/>
            </a:xfrm>
            <a:custGeom>
              <a:avLst/>
              <a:gdLst/>
              <a:ahLst/>
              <a:cxnLst/>
              <a:rect l="l" t="t" r="r" b="b"/>
              <a:pathLst>
                <a:path w="517" h="548" extrusionOk="0">
                  <a:moveTo>
                    <a:pt x="243" y="1"/>
                  </a:moveTo>
                  <a:cubicBezTo>
                    <a:pt x="122" y="1"/>
                    <a:pt x="0" y="122"/>
                    <a:pt x="0" y="274"/>
                  </a:cubicBezTo>
                  <a:cubicBezTo>
                    <a:pt x="0" y="426"/>
                    <a:pt x="122"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13"/>
            <p:cNvSpPr/>
            <p:nvPr/>
          </p:nvSpPr>
          <p:spPr>
            <a:xfrm>
              <a:off x="596394" y="359250"/>
              <a:ext cx="55187" cy="55187"/>
            </a:xfrm>
            <a:custGeom>
              <a:avLst/>
              <a:gdLst/>
              <a:ahLst/>
              <a:cxnLst/>
              <a:rect l="l" t="t" r="r" b="b"/>
              <a:pathLst>
                <a:path w="517" h="517" extrusionOk="0">
                  <a:moveTo>
                    <a:pt x="243" y="0"/>
                  </a:moveTo>
                  <a:cubicBezTo>
                    <a:pt x="122" y="0"/>
                    <a:pt x="0" y="122"/>
                    <a:pt x="0" y="274"/>
                  </a:cubicBezTo>
                  <a:cubicBezTo>
                    <a:pt x="0" y="395"/>
                    <a:pt x="122"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13"/>
            <p:cNvSpPr/>
            <p:nvPr/>
          </p:nvSpPr>
          <p:spPr>
            <a:xfrm>
              <a:off x="596394" y="514991"/>
              <a:ext cx="55187" cy="58496"/>
            </a:xfrm>
            <a:custGeom>
              <a:avLst/>
              <a:gdLst/>
              <a:ahLst/>
              <a:cxnLst/>
              <a:rect l="l" t="t" r="r" b="b"/>
              <a:pathLst>
                <a:path w="517" h="548" extrusionOk="0">
                  <a:moveTo>
                    <a:pt x="243" y="0"/>
                  </a:moveTo>
                  <a:cubicBezTo>
                    <a:pt x="122" y="0"/>
                    <a:pt x="0" y="122"/>
                    <a:pt x="0" y="274"/>
                  </a:cubicBezTo>
                  <a:cubicBezTo>
                    <a:pt x="0" y="426"/>
                    <a:pt x="122" y="547"/>
                    <a:pt x="243" y="547"/>
                  </a:cubicBezTo>
                  <a:cubicBezTo>
                    <a:pt x="395" y="547"/>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13"/>
            <p:cNvSpPr/>
            <p:nvPr/>
          </p:nvSpPr>
          <p:spPr>
            <a:xfrm>
              <a:off x="596394" y="673935"/>
              <a:ext cx="55187" cy="58496"/>
            </a:xfrm>
            <a:custGeom>
              <a:avLst/>
              <a:gdLst/>
              <a:ahLst/>
              <a:cxnLst/>
              <a:rect l="l" t="t" r="r" b="b"/>
              <a:pathLst>
                <a:path w="517" h="548" extrusionOk="0">
                  <a:moveTo>
                    <a:pt x="243" y="0"/>
                  </a:moveTo>
                  <a:cubicBezTo>
                    <a:pt x="122" y="0"/>
                    <a:pt x="0" y="122"/>
                    <a:pt x="0" y="274"/>
                  </a:cubicBezTo>
                  <a:cubicBezTo>
                    <a:pt x="0" y="426"/>
                    <a:pt x="122"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13"/>
            <p:cNvSpPr/>
            <p:nvPr/>
          </p:nvSpPr>
          <p:spPr>
            <a:xfrm>
              <a:off x="596394" y="832879"/>
              <a:ext cx="55187" cy="55294"/>
            </a:xfrm>
            <a:custGeom>
              <a:avLst/>
              <a:gdLst/>
              <a:ahLst/>
              <a:cxnLst/>
              <a:rect l="l" t="t" r="r" b="b"/>
              <a:pathLst>
                <a:path w="517" h="518" extrusionOk="0">
                  <a:moveTo>
                    <a:pt x="243" y="1"/>
                  </a:moveTo>
                  <a:cubicBezTo>
                    <a:pt x="122" y="1"/>
                    <a:pt x="0" y="122"/>
                    <a:pt x="0" y="274"/>
                  </a:cubicBezTo>
                  <a:cubicBezTo>
                    <a:pt x="0" y="426"/>
                    <a:pt x="122" y="518"/>
                    <a:pt x="243" y="518"/>
                  </a:cubicBezTo>
                  <a:cubicBezTo>
                    <a:pt x="395" y="51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13"/>
            <p:cNvSpPr/>
            <p:nvPr/>
          </p:nvSpPr>
          <p:spPr>
            <a:xfrm>
              <a:off x="596394" y="995131"/>
              <a:ext cx="55187" cy="55294"/>
            </a:xfrm>
            <a:custGeom>
              <a:avLst/>
              <a:gdLst/>
              <a:ahLst/>
              <a:cxnLst/>
              <a:rect l="l" t="t" r="r" b="b"/>
              <a:pathLst>
                <a:path w="517" h="518" extrusionOk="0">
                  <a:moveTo>
                    <a:pt x="243" y="1"/>
                  </a:moveTo>
                  <a:cubicBezTo>
                    <a:pt x="122" y="1"/>
                    <a:pt x="0" y="122"/>
                    <a:pt x="0" y="274"/>
                  </a:cubicBezTo>
                  <a:cubicBezTo>
                    <a:pt x="0" y="426"/>
                    <a:pt x="122" y="517"/>
                    <a:pt x="243" y="517"/>
                  </a:cubicBezTo>
                  <a:cubicBezTo>
                    <a:pt x="395" y="517"/>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13"/>
            <p:cNvSpPr/>
            <p:nvPr/>
          </p:nvSpPr>
          <p:spPr>
            <a:xfrm>
              <a:off x="596394" y="1154182"/>
              <a:ext cx="55187" cy="55187"/>
            </a:xfrm>
            <a:custGeom>
              <a:avLst/>
              <a:gdLst/>
              <a:ahLst/>
              <a:cxnLst/>
              <a:rect l="l" t="t" r="r" b="b"/>
              <a:pathLst>
                <a:path w="517" h="517" extrusionOk="0">
                  <a:moveTo>
                    <a:pt x="243" y="0"/>
                  </a:moveTo>
                  <a:cubicBezTo>
                    <a:pt x="122" y="0"/>
                    <a:pt x="0" y="122"/>
                    <a:pt x="0" y="274"/>
                  </a:cubicBezTo>
                  <a:cubicBezTo>
                    <a:pt x="0" y="395"/>
                    <a:pt x="122"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13"/>
            <p:cNvSpPr/>
            <p:nvPr/>
          </p:nvSpPr>
          <p:spPr>
            <a:xfrm>
              <a:off x="596394" y="1313125"/>
              <a:ext cx="55187" cy="55294"/>
            </a:xfrm>
            <a:custGeom>
              <a:avLst/>
              <a:gdLst/>
              <a:ahLst/>
              <a:cxnLst/>
              <a:rect l="l" t="t" r="r" b="b"/>
              <a:pathLst>
                <a:path w="517" h="518" extrusionOk="0">
                  <a:moveTo>
                    <a:pt x="243" y="0"/>
                  </a:moveTo>
                  <a:cubicBezTo>
                    <a:pt x="122" y="0"/>
                    <a:pt x="0" y="92"/>
                    <a:pt x="0" y="244"/>
                  </a:cubicBezTo>
                  <a:cubicBezTo>
                    <a:pt x="0" y="396"/>
                    <a:pt x="122" y="517"/>
                    <a:pt x="243" y="517"/>
                  </a:cubicBezTo>
                  <a:cubicBezTo>
                    <a:pt x="395" y="517"/>
                    <a:pt x="517" y="396"/>
                    <a:pt x="517" y="244"/>
                  </a:cubicBezTo>
                  <a:cubicBezTo>
                    <a:pt x="517" y="9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13"/>
            <p:cNvSpPr/>
            <p:nvPr/>
          </p:nvSpPr>
          <p:spPr>
            <a:xfrm>
              <a:off x="596394" y="1468866"/>
              <a:ext cx="55187" cy="58496"/>
            </a:xfrm>
            <a:custGeom>
              <a:avLst/>
              <a:gdLst/>
              <a:ahLst/>
              <a:cxnLst/>
              <a:rect l="l" t="t" r="r" b="b"/>
              <a:pathLst>
                <a:path w="517" h="548" extrusionOk="0">
                  <a:moveTo>
                    <a:pt x="243" y="0"/>
                  </a:moveTo>
                  <a:cubicBezTo>
                    <a:pt x="122" y="0"/>
                    <a:pt x="0" y="122"/>
                    <a:pt x="0" y="274"/>
                  </a:cubicBezTo>
                  <a:cubicBezTo>
                    <a:pt x="0" y="426"/>
                    <a:pt x="122"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13"/>
            <p:cNvSpPr/>
            <p:nvPr/>
          </p:nvSpPr>
          <p:spPr>
            <a:xfrm>
              <a:off x="596394" y="1627810"/>
              <a:ext cx="55187" cy="58496"/>
            </a:xfrm>
            <a:custGeom>
              <a:avLst/>
              <a:gdLst/>
              <a:ahLst/>
              <a:cxnLst/>
              <a:rect l="l" t="t" r="r" b="b"/>
              <a:pathLst>
                <a:path w="517" h="548" extrusionOk="0">
                  <a:moveTo>
                    <a:pt x="243" y="1"/>
                  </a:moveTo>
                  <a:cubicBezTo>
                    <a:pt x="122" y="1"/>
                    <a:pt x="0" y="122"/>
                    <a:pt x="0" y="274"/>
                  </a:cubicBezTo>
                  <a:cubicBezTo>
                    <a:pt x="0" y="426"/>
                    <a:pt x="122"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13"/>
            <p:cNvSpPr/>
            <p:nvPr/>
          </p:nvSpPr>
          <p:spPr>
            <a:xfrm>
              <a:off x="596394" y="1790062"/>
              <a:ext cx="55187" cy="58496"/>
            </a:xfrm>
            <a:custGeom>
              <a:avLst/>
              <a:gdLst/>
              <a:ahLst/>
              <a:cxnLst/>
              <a:rect l="l" t="t" r="r" b="b"/>
              <a:pathLst>
                <a:path w="517" h="548" extrusionOk="0">
                  <a:moveTo>
                    <a:pt x="243" y="1"/>
                  </a:moveTo>
                  <a:cubicBezTo>
                    <a:pt x="122" y="1"/>
                    <a:pt x="0" y="122"/>
                    <a:pt x="0" y="274"/>
                  </a:cubicBezTo>
                  <a:cubicBezTo>
                    <a:pt x="0" y="426"/>
                    <a:pt x="122"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13"/>
            <p:cNvSpPr/>
            <p:nvPr/>
          </p:nvSpPr>
          <p:spPr>
            <a:xfrm>
              <a:off x="596394" y="1949006"/>
              <a:ext cx="55187" cy="55294"/>
            </a:xfrm>
            <a:custGeom>
              <a:avLst/>
              <a:gdLst/>
              <a:ahLst/>
              <a:cxnLst/>
              <a:rect l="l" t="t" r="r" b="b"/>
              <a:pathLst>
                <a:path w="517" h="518" extrusionOk="0">
                  <a:moveTo>
                    <a:pt x="243" y="1"/>
                  </a:moveTo>
                  <a:cubicBezTo>
                    <a:pt x="122" y="1"/>
                    <a:pt x="0" y="123"/>
                    <a:pt x="0" y="275"/>
                  </a:cubicBezTo>
                  <a:cubicBezTo>
                    <a:pt x="0" y="396"/>
                    <a:pt x="122" y="518"/>
                    <a:pt x="243" y="518"/>
                  </a:cubicBezTo>
                  <a:cubicBezTo>
                    <a:pt x="395" y="518"/>
                    <a:pt x="517" y="396"/>
                    <a:pt x="517" y="275"/>
                  </a:cubicBezTo>
                  <a:cubicBezTo>
                    <a:pt x="517" y="123"/>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13"/>
            <p:cNvSpPr/>
            <p:nvPr/>
          </p:nvSpPr>
          <p:spPr>
            <a:xfrm>
              <a:off x="427630" y="20020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13"/>
            <p:cNvSpPr/>
            <p:nvPr/>
          </p:nvSpPr>
          <p:spPr>
            <a:xfrm>
              <a:off x="427630" y="359250"/>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13"/>
            <p:cNvSpPr/>
            <p:nvPr/>
          </p:nvSpPr>
          <p:spPr>
            <a:xfrm>
              <a:off x="427630" y="514991"/>
              <a:ext cx="58496" cy="58496"/>
            </a:xfrm>
            <a:custGeom>
              <a:avLst/>
              <a:gdLst/>
              <a:ahLst/>
              <a:cxnLst/>
              <a:rect l="l" t="t" r="r" b="b"/>
              <a:pathLst>
                <a:path w="548" h="548" extrusionOk="0">
                  <a:moveTo>
                    <a:pt x="274" y="0"/>
                  </a:moveTo>
                  <a:cubicBezTo>
                    <a:pt x="122" y="0"/>
                    <a:pt x="1" y="122"/>
                    <a:pt x="1" y="274"/>
                  </a:cubicBezTo>
                  <a:cubicBezTo>
                    <a:pt x="1" y="426"/>
                    <a:pt x="122" y="547"/>
                    <a:pt x="274" y="547"/>
                  </a:cubicBezTo>
                  <a:cubicBezTo>
                    <a:pt x="426" y="547"/>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13"/>
            <p:cNvSpPr/>
            <p:nvPr/>
          </p:nvSpPr>
          <p:spPr>
            <a:xfrm>
              <a:off x="427630" y="673935"/>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13"/>
            <p:cNvSpPr/>
            <p:nvPr/>
          </p:nvSpPr>
          <p:spPr>
            <a:xfrm>
              <a:off x="427630" y="832879"/>
              <a:ext cx="58496" cy="55294"/>
            </a:xfrm>
            <a:custGeom>
              <a:avLst/>
              <a:gdLst/>
              <a:ahLst/>
              <a:cxnLst/>
              <a:rect l="l" t="t" r="r" b="b"/>
              <a:pathLst>
                <a:path w="548" h="518" extrusionOk="0">
                  <a:moveTo>
                    <a:pt x="274" y="1"/>
                  </a:moveTo>
                  <a:cubicBezTo>
                    <a:pt x="122" y="1"/>
                    <a:pt x="1" y="122"/>
                    <a:pt x="1" y="274"/>
                  </a:cubicBezTo>
                  <a:cubicBezTo>
                    <a:pt x="1" y="426"/>
                    <a:pt x="122" y="518"/>
                    <a:pt x="274" y="518"/>
                  </a:cubicBezTo>
                  <a:cubicBezTo>
                    <a:pt x="426" y="51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13"/>
            <p:cNvSpPr/>
            <p:nvPr/>
          </p:nvSpPr>
          <p:spPr>
            <a:xfrm>
              <a:off x="427630" y="995131"/>
              <a:ext cx="58496" cy="55294"/>
            </a:xfrm>
            <a:custGeom>
              <a:avLst/>
              <a:gdLst/>
              <a:ahLst/>
              <a:cxnLst/>
              <a:rect l="l" t="t" r="r" b="b"/>
              <a:pathLst>
                <a:path w="548" h="518" extrusionOk="0">
                  <a:moveTo>
                    <a:pt x="274" y="1"/>
                  </a:moveTo>
                  <a:cubicBezTo>
                    <a:pt x="122" y="1"/>
                    <a:pt x="1" y="122"/>
                    <a:pt x="1" y="274"/>
                  </a:cubicBezTo>
                  <a:cubicBezTo>
                    <a:pt x="1" y="426"/>
                    <a:pt x="122" y="517"/>
                    <a:pt x="274" y="517"/>
                  </a:cubicBezTo>
                  <a:cubicBezTo>
                    <a:pt x="426" y="517"/>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13"/>
            <p:cNvSpPr/>
            <p:nvPr/>
          </p:nvSpPr>
          <p:spPr>
            <a:xfrm>
              <a:off x="427630" y="1154182"/>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13"/>
            <p:cNvSpPr/>
            <p:nvPr/>
          </p:nvSpPr>
          <p:spPr>
            <a:xfrm>
              <a:off x="427630" y="1313125"/>
              <a:ext cx="58496" cy="55294"/>
            </a:xfrm>
            <a:custGeom>
              <a:avLst/>
              <a:gdLst/>
              <a:ahLst/>
              <a:cxnLst/>
              <a:rect l="l" t="t" r="r" b="b"/>
              <a:pathLst>
                <a:path w="548" h="518" extrusionOk="0">
                  <a:moveTo>
                    <a:pt x="274" y="0"/>
                  </a:moveTo>
                  <a:cubicBezTo>
                    <a:pt x="122" y="0"/>
                    <a:pt x="1" y="92"/>
                    <a:pt x="1" y="244"/>
                  </a:cubicBezTo>
                  <a:cubicBezTo>
                    <a:pt x="1" y="396"/>
                    <a:pt x="122" y="517"/>
                    <a:pt x="274" y="517"/>
                  </a:cubicBezTo>
                  <a:cubicBezTo>
                    <a:pt x="426" y="517"/>
                    <a:pt x="548" y="396"/>
                    <a:pt x="548" y="244"/>
                  </a:cubicBezTo>
                  <a:cubicBezTo>
                    <a:pt x="548" y="9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13"/>
            <p:cNvSpPr/>
            <p:nvPr/>
          </p:nvSpPr>
          <p:spPr>
            <a:xfrm>
              <a:off x="427630" y="1468866"/>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13"/>
            <p:cNvSpPr/>
            <p:nvPr/>
          </p:nvSpPr>
          <p:spPr>
            <a:xfrm>
              <a:off x="427630" y="162781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13"/>
            <p:cNvSpPr/>
            <p:nvPr/>
          </p:nvSpPr>
          <p:spPr>
            <a:xfrm>
              <a:off x="427630" y="1790062"/>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13"/>
            <p:cNvSpPr/>
            <p:nvPr/>
          </p:nvSpPr>
          <p:spPr>
            <a:xfrm>
              <a:off x="427630" y="1949006"/>
              <a:ext cx="58496" cy="55294"/>
            </a:xfrm>
            <a:custGeom>
              <a:avLst/>
              <a:gdLst/>
              <a:ahLst/>
              <a:cxnLst/>
              <a:rect l="l" t="t" r="r" b="b"/>
              <a:pathLst>
                <a:path w="548" h="518" extrusionOk="0">
                  <a:moveTo>
                    <a:pt x="274" y="1"/>
                  </a:moveTo>
                  <a:cubicBezTo>
                    <a:pt x="122" y="1"/>
                    <a:pt x="1" y="123"/>
                    <a:pt x="1" y="275"/>
                  </a:cubicBezTo>
                  <a:cubicBezTo>
                    <a:pt x="1" y="396"/>
                    <a:pt x="122" y="518"/>
                    <a:pt x="274" y="518"/>
                  </a:cubicBezTo>
                  <a:cubicBezTo>
                    <a:pt x="426" y="518"/>
                    <a:pt x="548" y="396"/>
                    <a:pt x="548" y="275"/>
                  </a:cubicBezTo>
                  <a:cubicBezTo>
                    <a:pt x="548" y="123"/>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6" name="Google Shape;426;p13"/>
          <p:cNvSpPr/>
          <p:nvPr/>
        </p:nvSpPr>
        <p:spPr>
          <a:xfrm>
            <a:off x="720000" y="4470975"/>
            <a:ext cx="1925005" cy="195777"/>
          </a:xfrm>
          <a:custGeom>
            <a:avLst/>
            <a:gdLst/>
            <a:ahLst/>
            <a:cxnLst/>
            <a:rect l="l" t="t" r="r" b="b"/>
            <a:pathLst>
              <a:path w="42359" h="4308" extrusionOk="0">
                <a:moveTo>
                  <a:pt x="1" y="1"/>
                </a:moveTo>
                <a:lnTo>
                  <a:pt x="1" y="4307"/>
                </a:lnTo>
                <a:lnTo>
                  <a:pt x="42359" y="4307"/>
                </a:lnTo>
                <a:lnTo>
                  <a:pt x="42359" y="1"/>
                </a:lnTo>
                <a:close/>
              </a:path>
            </a:pathLst>
          </a:custGeom>
          <a:solidFill>
            <a:srgbClr val="FF4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13"/>
          <p:cNvSpPr/>
          <p:nvPr/>
        </p:nvSpPr>
        <p:spPr>
          <a:xfrm>
            <a:off x="6499000" y="442113"/>
            <a:ext cx="1925005" cy="195777"/>
          </a:xfrm>
          <a:custGeom>
            <a:avLst/>
            <a:gdLst/>
            <a:ahLst/>
            <a:cxnLst/>
            <a:rect l="l" t="t" r="r" b="b"/>
            <a:pathLst>
              <a:path w="42359" h="4308" extrusionOk="0">
                <a:moveTo>
                  <a:pt x="1" y="1"/>
                </a:moveTo>
                <a:lnTo>
                  <a:pt x="1" y="4307"/>
                </a:lnTo>
                <a:lnTo>
                  <a:pt x="42359" y="4307"/>
                </a:lnTo>
                <a:lnTo>
                  <a:pt x="423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13"/>
          <p:cNvSpPr/>
          <p:nvPr/>
        </p:nvSpPr>
        <p:spPr>
          <a:xfrm>
            <a:off x="8935800" y="131"/>
            <a:ext cx="208191" cy="4568746"/>
          </a:xfrm>
          <a:custGeom>
            <a:avLst/>
            <a:gdLst/>
            <a:ahLst/>
            <a:cxnLst/>
            <a:rect l="l" t="t" r="r" b="b"/>
            <a:pathLst>
              <a:path w="9526" h="146083" extrusionOk="0">
                <a:moveTo>
                  <a:pt x="93" y="0"/>
                </a:moveTo>
                <a:lnTo>
                  <a:pt x="9526" y="0"/>
                </a:lnTo>
                <a:lnTo>
                  <a:pt x="9526" y="146083"/>
                </a:lnTo>
                <a:lnTo>
                  <a:pt x="0" y="140219"/>
                </a:lnTo>
                <a:close/>
              </a:path>
            </a:pathLst>
          </a:custGeom>
          <a:solidFill>
            <a:srgbClr val="FF4094"/>
          </a:solidFill>
          <a:ln>
            <a:noFill/>
          </a:ln>
        </p:spPr>
      </p:sp>
      <p:sp>
        <p:nvSpPr>
          <p:cNvPr id="429" name="Google Shape;429;p13"/>
          <p:cNvSpPr/>
          <p:nvPr/>
        </p:nvSpPr>
        <p:spPr>
          <a:xfrm>
            <a:off x="8935800" y="0"/>
            <a:ext cx="208191" cy="3816053"/>
          </a:xfrm>
          <a:custGeom>
            <a:avLst/>
            <a:gdLst/>
            <a:ahLst/>
            <a:cxnLst/>
            <a:rect l="l" t="t" r="r" b="b"/>
            <a:pathLst>
              <a:path w="9526" h="146083" extrusionOk="0">
                <a:moveTo>
                  <a:pt x="93" y="0"/>
                </a:moveTo>
                <a:lnTo>
                  <a:pt x="9526" y="0"/>
                </a:lnTo>
                <a:lnTo>
                  <a:pt x="9526" y="146083"/>
                </a:lnTo>
                <a:lnTo>
                  <a:pt x="0" y="140219"/>
                </a:lnTo>
                <a:close/>
              </a:path>
            </a:pathLst>
          </a:custGeom>
          <a:solidFill>
            <a:schemeClr val="accent1"/>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30"/>
        <p:cNvGrpSpPr/>
        <p:nvPr/>
      </p:nvGrpSpPr>
      <p:grpSpPr>
        <a:xfrm>
          <a:off x="0" y="0"/>
          <a:ext cx="0" cy="0"/>
          <a:chOff x="0" y="0"/>
          <a:chExt cx="0" cy="0"/>
        </a:xfrm>
      </p:grpSpPr>
      <p:sp>
        <p:nvSpPr>
          <p:cNvPr id="431" name="Google Shape;431;p14"/>
          <p:cNvSpPr/>
          <p:nvPr/>
        </p:nvSpPr>
        <p:spPr>
          <a:xfrm>
            <a:off x="3" y="-4025"/>
            <a:ext cx="3000470" cy="2929754"/>
          </a:xfrm>
          <a:custGeom>
            <a:avLst/>
            <a:gdLst/>
            <a:ahLst/>
            <a:cxnLst/>
            <a:rect l="l" t="t" r="r" b="b"/>
            <a:pathLst>
              <a:path w="81253" h="79338" extrusionOk="0">
                <a:moveTo>
                  <a:pt x="0" y="0"/>
                </a:moveTo>
                <a:lnTo>
                  <a:pt x="0" y="72926"/>
                </a:lnTo>
                <a:cubicBezTo>
                  <a:pt x="7733" y="77022"/>
                  <a:pt x="16538" y="79338"/>
                  <a:pt x="25878" y="79338"/>
                </a:cubicBezTo>
                <a:cubicBezTo>
                  <a:pt x="56465" y="79338"/>
                  <a:pt x="81252" y="54551"/>
                  <a:pt x="81252" y="23964"/>
                </a:cubicBezTo>
                <a:cubicBezTo>
                  <a:pt x="81252" y="15389"/>
                  <a:pt x="79281" y="7254"/>
                  <a:pt x="7579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14"/>
          <p:cNvSpPr/>
          <p:nvPr/>
        </p:nvSpPr>
        <p:spPr>
          <a:xfrm>
            <a:off x="719986" y="4470975"/>
            <a:ext cx="7704043" cy="195777"/>
          </a:xfrm>
          <a:custGeom>
            <a:avLst/>
            <a:gdLst/>
            <a:ahLst/>
            <a:cxnLst/>
            <a:rect l="l" t="t" r="r" b="b"/>
            <a:pathLst>
              <a:path w="42359" h="4308" extrusionOk="0">
                <a:moveTo>
                  <a:pt x="1" y="1"/>
                </a:moveTo>
                <a:lnTo>
                  <a:pt x="1" y="4307"/>
                </a:lnTo>
                <a:lnTo>
                  <a:pt x="42359" y="4307"/>
                </a:lnTo>
                <a:lnTo>
                  <a:pt x="42359" y="1"/>
                </a:lnTo>
                <a:close/>
              </a:path>
            </a:pathLst>
          </a:custGeom>
          <a:solidFill>
            <a:srgbClr val="FF4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14"/>
          <p:cNvSpPr/>
          <p:nvPr/>
        </p:nvSpPr>
        <p:spPr>
          <a:xfrm>
            <a:off x="6499000" y="442113"/>
            <a:ext cx="1925005" cy="195777"/>
          </a:xfrm>
          <a:custGeom>
            <a:avLst/>
            <a:gdLst/>
            <a:ahLst/>
            <a:cxnLst/>
            <a:rect l="l" t="t" r="r" b="b"/>
            <a:pathLst>
              <a:path w="42359" h="4308" extrusionOk="0">
                <a:moveTo>
                  <a:pt x="1" y="1"/>
                </a:moveTo>
                <a:lnTo>
                  <a:pt x="1" y="4307"/>
                </a:lnTo>
                <a:lnTo>
                  <a:pt x="42359" y="4307"/>
                </a:lnTo>
                <a:lnTo>
                  <a:pt x="423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14"/>
          <p:cNvSpPr/>
          <p:nvPr/>
        </p:nvSpPr>
        <p:spPr>
          <a:xfrm>
            <a:off x="8935800" y="131"/>
            <a:ext cx="208191" cy="4568746"/>
          </a:xfrm>
          <a:custGeom>
            <a:avLst/>
            <a:gdLst/>
            <a:ahLst/>
            <a:cxnLst/>
            <a:rect l="l" t="t" r="r" b="b"/>
            <a:pathLst>
              <a:path w="9526" h="146083" extrusionOk="0">
                <a:moveTo>
                  <a:pt x="93" y="0"/>
                </a:moveTo>
                <a:lnTo>
                  <a:pt x="9526" y="0"/>
                </a:lnTo>
                <a:lnTo>
                  <a:pt x="9526" y="146083"/>
                </a:lnTo>
                <a:lnTo>
                  <a:pt x="0" y="140219"/>
                </a:lnTo>
                <a:close/>
              </a:path>
            </a:pathLst>
          </a:custGeom>
          <a:solidFill>
            <a:srgbClr val="FF4094"/>
          </a:solidFill>
          <a:ln>
            <a:noFill/>
          </a:ln>
        </p:spPr>
      </p:sp>
      <p:sp>
        <p:nvSpPr>
          <p:cNvPr id="435" name="Google Shape;435;p14"/>
          <p:cNvSpPr/>
          <p:nvPr/>
        </p:nvSpPr>
        <p:spPr>
          <a:xfrm>
            <a:off x="8935800" y="0"/>
            <a:ext cx="208191" cy="3816053"/>
          </a:xfrm>
          <a:custGeom>
            <a:avLst/>
            <a:gdLst/>
            <a:ahLst/>
            <a:cxnLst/>
            <a:rect l="l" t="t" r="r" b="b"/>
            <a:pathLst>
              <a:path w="9526" h="146083" extrusionOk="0">
                <a:moveTo>
                  <a:pt x="93" y="0"/>
                </a:moveTo>
                <a:lnTo>
                  <a:pt x="9526" y="0"/>
                </a:lnTo>
                <a:lnTo>
                  <a:pt x="9526" y="146083"/>
                </a:lnTo>
                <a:lnTo>
                  <a:pt x="0" y="140219"/>
                </a:lnTo>
                <a:close/>
              </a:path>
            </a:pathLst>
          </a:custGeom>
          <a:solidFill>
            <a:schemeClr val="accent1"/>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436"/>
        <p:cNvGrpSpPr/>
        <p:nvPr/>
      </p:nvGrpSpPr>
      <p:grpSpPr>
        <a:xfrm>
          <a:off x="0" y="0"/>
          <a:ext cx="0" cy="0"/>
          <a:chOff x="0" y="0"/>
          <a:chExt cx="0" cy="0"/>
        </a:xfrm>
      </p:grpSpPr>
      <p:sp>
        <p:nvSpPr>
          <p:cNvPr id="437" name="Google Shape;437;p15"/>
          <p:cNvSpPr txBox="1">
            <a:spLocks noGrp="1"/>
          </p:cNvSpPr>
          <p:nvPr>
            <p:ph type="title"/>
          </p:nvPr>
        </p:nvSpPr>
        <p:spPr>
          <a:xfrm>
            <a:off x="720000" y="521225"/>
            <a:ext cx="7973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4094"/>
              </a:buClr>
              <a:buSzPts val="3200"/>
              <a:buNone/>
              <a:defRPr>
                <a:solidFill>
                  <a:srgbClr val="FF4094"/>
                </a:solidFill>
              </a:defRPr>
            </a:lvl1pPr>
            <a:lvl2pPr lvl="1" rtl="0">
              <a:spcBef>
                <a:spcPts val="0"/>
              </a:spcBef>
              <a:spcAft>
                <a:spcPts val="0"/>
              </a:spcAft>
              <a:buSzPts val="2800"/>
              <a:buNone/>
              <a:defRPr>
                <a:latin typeface="Manjari"/>
                <a:ea typeface="Manjari"/>
                <a:cs typeface="Manjari"/>
                <a:sym typeface="Manjari"/>
              </a:defRPr>
            </a:lvl2pPr>
            <a:lvl3pPr lvl="2" rtl="0">
              <a:spcBef>
                <a:spcPts val="0"/>
              </a:spcBef>
              <a:spcAft>
                <a:spcPts val="0"/>
              </a:spcAft>
              <a:buSzPts val="2800"/>
              <a:buNone/>
              <a:defRPr>
                <a:latin typeface="Manjari"/>
                <a:ea typeface="Manjari"/>
                <a:cs typeface="Manjari"/>
                <a:sym typeface="Manjari"/>
              </a:defRPr>
            </a:lvl3pPr>
            <a:lvl4pPr lvl="3" rtl="0">
              <a:spcBef>
                <a:spcPts val="0"/>
              </a:spcBef>
              <a:spcAft>
                <a:spcPts val="0"/>
              </a:spcAft>
              <a:buSzPts val="2800"/>
              <a:buNone/>
              <a:defRPr>
                <a:latin typeface="Manjari"/>
                <a:ea typeface="Manjari"/>
                <a:cs typeface="Manjari"/>
                <a:sym typeface="Manjari"/>
              </a:defRPr>
            </a:lvl4pPr>
            <a:lvl5pPr lvl="4" rtl="0">
              <a:spcBef>
                <a:spcPts val="0"/>
              </a:spcBef>
              <a:spcAft>
                <a:spcPts val="0"/>
              </a:spcAft>
              <a:buSzPts val="2800"/>
              <a:buNone/>
              <a:defRPr>
                <a:latin typeface="Manjari"/>
                <a:ea typeface="Manjari"/>
                <a:cs typeface="Manjari"/>
                <a:sym typeface="Manjari"/>
              </a:defRPr>
            </a:lvl5pPr>
            <a:lvl6pPr lvl="5" rtl="0">
              <a:spcBef>
                <a:spcPts val="0"/>
              </a:spcBef>
              <a:spcAft>
                <a:spcPts val="0"/>
              </a:spcAft>
              <a:buSzPts val="2800"/>
              <a:buNone/>
              <a:defRPr>
                <a:latin typeface="Manjari"/>
                <a:ea typeface="Manjari"/>
                <a:cs typeface="Manjari"/>
                <a:sym typeface="Manjari"/>
              </a:defRPr>
            </a:lvl6pPr>
            <a:lvl7pPr lvl="6" rtl="0">
              <a:spcBef>
                <a:spcPts val="0"/>
              </a:spcBef>
              <a:spcAft>
                <a:spcPts val="0"/>
              </a:spcAft>
              <a:buSzPts val="2800"/>
              <a:buNone/>
              <a:defRPr>
                <a:latin typeface="Manjari"/>
                <a:ea typeface="Manjari"/>
                <a:cs typeface="Manjari"/>
                <a:sym typeface="Manjari"/>
              </a:defRPr>
            </a:lvl7pPr>
            <a:lvl8pPr lvl="7" rtl="0">
              <a:spcBef>
                <a:spcPts val="0"/>
              </a:spcBef>
              <a:spcAft>
                <a:spcPts val="0"/>
              </a:spcAft>
              <a:buSzPts val="2800"/>
              <a:buNone/>
              <a:defRPr>
                <a:latin typeface="Manjari"/>
                <a:ea typeface="Manjari"/>
                <a:cs typeface="Manjari"/>
                <a:sym typeface="Manjari"/>
              </a:defRPr>
            </a:lvl8pPr>
            <a:lvl9pPr lvl="8" rtl="0">
              <a:spcBef>
                <a:spcPts val="0"/>
              </a:spcBef>
              <a:spcAft>
                <a:spcPts val="0"/>
              </a:spcAft>
              <a:buSzPts val="2800"/>
              <a:buNone/>
              <a:defRPr>
                <a:latin typeface="Manjari"/>
                <a:ea typeface="Manjari"/>
                <a:cs typeface="Manjari"/>
                <a:sym typeface="Manjari"/>
              </a:defRPr>
            </a:lvl9pPr>
          </a:lstStyle>
          <a:p>
            <a:endParaRPr/>
          </a:p>
        </p:txBody>
      </p:sp>
      <p:sp>
        <p:nvSpPr>
          <p:cNvPr id="438" name="Google Shape;438;p15"/>
          <p:cNvSpPr/>
          <p:nvPr/>
        </p:nvSpPr>
        <p:spPr>
          <a:xfrm>
            <a:off x="-8" y="3438480"/>
            <a:ext cx="981477" cy="1781211"/>
          </a:xfrm>
          <a:custGeom>
            <a:avLst/>
            <a:gdLst/>
            <a:ahLst/>
            <a:cxnLst/>
            <a:rect l="l" t="t" r="r" b="b"/>
            <a:pathLst>
              <a:path w="26262" h="47661" extrusionOk="0">
                <a:moveTo>
                  <a:pt x="2431" y="1"/>
                </a:moveTo>
                <a:cubicBezTo>
                  <a:pt x="1608" y="1"/>
                  <a:pt x="804" y="58"/>
                  <a:pt x="0" y="135"/>
                </a:cubicBezTo>
                <a:lnTo>
                  <a:pt x="0" y="47546"/>
                </a:lnTo>
                <a:cubicBezTo>
                  <a:pt x="804" y="47622"/>
                  <a:pt x="1608" y="47661"/>
                  <a:pt x="2431" y="47661"/>
                </a:cubicBezTo>
                <a:cubicBezTo>
                  <a:pt x="15581" y="47661"/>
                  <a:pt x="26261" y="36999"/>
                  <a:pt x="26261" y="23831"/>
                </a:cubicBezTo>
                <a:cubicBezTo>
                  <a:pt x="26261" y="10681"/>
                  <a:pt x="15581" y="1"/>
                  <a:pt x="2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15"/>
          <p:cNvSpPr/>
          <p:nvPr/>
        </p:nvSpPr>
        <p:spPr>
          <a:xfrm>
            <a:off x="8935800" y="131"/>
            <a:ext cx="208191" cy="4568746"/>
          </a:xfrm>
          <a:custGeom>
            <a:avLst/>
            <a:gdLst/>
            <a:ahLst/>
            <a:cxnLst/>
            <a:rect l="l" t="t" r="r" b="b"/>
            <a:pathLst>
              <a:path w="9526" h="146083" extrusionOk="0">
                <a:moveTo>
                  <a:pt x="93" y="0"/>
                </a:moveTo>
                <a:lnTo>
                  <a:pt x="9526" y="0"/>
                </a:lnTo>
                <a:lnTo>
                  <a:pt x="9526" y="146083"/>
                </a:lnTo>
                <a:lnTo>
                  <a:pt x="0" y="140219"/>
                </a:lnTo>
                <a:close/>
              </a:path>
            </a:pathLst>
          </a:custGeom>
          <a:solidFill>
            <a:srgbClr val="FF4094"/>
          </a:solidFill>
          <a:ln>
            <a:noFill/>
          </a:ln>
        </p:spPr>
      </p:sp>
      <p:sp>
        <p:nvSpPr>
          <p:cNvPr id="440" name="Google Shape;440;p15"/>
          <p:cNvSpPr/>
          <p:nvPr/>
        </p:nvSpPr>
        <p:spPr>
          <a:xfrm>
            <a:off x="8935800" y="0"/>
            <a:ext cx="208191" cy="3816053"/>
          </a:xfrm>
          <a:custGeom>
            <a:avLst/>
            <a:gdLst/>
            <a:ahLst/>
            <a:cxnLst/>
            <a:rect l="l" t="t" r="r" b="b"/>
            <a:pathLst>
              <a:path w="9526" h="146083" extrusionOk="0">
                <a:moveTo>
                  <a:pt x="93" y="0"/>
                </a:moveTo>
                <a:lnTo>
                  <a:pt x="9526" y="0"/>
                </a:lnTo>
                <a:lnTo>
                  <a:pt x="9526" y="146083"/>
                </a:lnTo>
                <a:lnTo>
                  <a:pt x="0" y="140219"/>
                </a:lnTo>
                <a:close/>
              </a:path>
            </a:pathLst>
          </a:custGeom>
          <a:solidFill>
            <a:schemeClr val="accent1"/>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2_2">
    <p:spTree>
      <p:nvGrpSpPr>
        <p:cNvPr id="1" name="Shape 705"/>
        <p:cNvGrpSpPr/>
        <p:nvPr/>
      </p:nvGrpSpPr>
      <p:grpSpPr>
        <a:xfrm>
          <a:off x="0" y="0"/>
          <a:ext cx="0" cy="0"/>
          <a:chOff x="0" y="0"/>
          <a:chExt cx="0" cy="0"/>
        </a:xfrm>
      </p:grpSpPr>
      <p:sp>
        <p:nvSpPr>
          <p:cNvPr id="706" name="Google Shape;706;p27"/>
          <p:cNvSpPr/>
          <p:nvPr/>
        </p:nvSpPr>
        <p:spPr>
          <a:xfrm>
            <a:off x="3" y="-4025"/>
            <a:ext cx="3000470" cy="2929754"/>
          </a:xfrm>
          <a:custGeom>
            <a:avLst/>
            <a:gdLst/>
            <a:ahLst/>
            <a:cxnLst/>
            <a:rect l="l" t="t" r="r" b="b"/>
            <a:pathLst>
              <a:path w="81253" h="79338" extrusionOk="0">
                <a:moveTo>
                  <a:pt x="0" y="0"/>
                </a:moveTo>
                <a:lnTo>
                  <a:pt x="0" y="72926"/>
                </a:lnTo>
                <a:cubicBezTo>
                  <a:pt x="7733" y="77022"/>
                  <a:pt x="16538" y="79338"/>
                  <a:pt x="25878" y="79338"/>
                </a:cubicBezTo>
                <a:cubicBezTo>
                  <a:pt x="56465" y="79338"/>
                  <a:pt x="81252" y="54551"/>
                  <a:pt x="81252" y="23964"/>
                </a:cubicBezTo>
                <a:cubicBezTo>
                  <a:pt x="81252" y="15389"/>
                  <a:pt x="79281" y="7254"/>
                  <a:pt x="757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27"/>
          <p:cNvSpPr txBox="1">
            <a:spLocks noGrp="1"/>
          </p:cNvSpPr>
          <p:nvPr>
            <p:ph type="title"/>
          </p:nvPr>
        </p:nvSpPr>
        <p:spPr>
          <a:xfrm>
            <a:off x="2796900" y="521225"/>
            <a:ext cx="3550200" cy="65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F4094"/>
              </a:buClr>
              <a:buSzPts val="4000"/>
              <a:buNone/>
              <a:defRPr sz="4000">
                <a:solidFill>
                  <a:srgbClr val="FF4094"/>
                </a:solidFill>
              </a:defRPr>
            </a:lvl1pPr>
            <a:lvl2pPr lvl="1" algn="ctr" rtl="0">
              <a:spcBef>
                <a:spcPts val="0"/>
              </a:spcBef>
              <a:spcAft>
                <a:spcPts val="0"/>
              </a:spcAft>
              <a:buSzPts val="2800"/>
              <a:buNone/>
              <a:defRPr>
                <a:latin typeface="Manjari"/>
                <a:ea typeface="Manjari"/>
                <a:cs typeface="Manjari"/>
                <a:sym typeface="Manjari"/>
              </a:defRPr>
            </a:lvl2pPr>
            <a:lvl3pPr lvl="2" algn="ctr" rtl="0">
              <a:spcBef>
                <a:spcPts val="0"/>
              </a:spcBef>
              <a:spcAft>
                <a:spcPts val="0"/>
              </a:spcAft>
              <a:buSzPts val="2800"/>
              <a:buNone/>
              <a:defRPr>
                <a:latin typeface="Manjari"/>
                <a:ea typeface="Manjari"/>
                <a:cs typeface="Manjari"/>
                <a:sym typeface="Manjari"/>
              </a:defRPr>
            </a:lvl3pPr>
            <a:lvl4pPr lvl="3" algn="ctr" rtl="0">
              <a:spcBef>
                <a:spcPts val="0"/>
              </a:spcBef>
              <a:spcAft>
                <a:spcPts val="0"/>
              </a:spcAft>
              <a:buSzPts val="2800"/>
              <a:buNone/>
              <a:defRPr>
                <a:latin typeface="Manjari"/>
                <a:ea typeface="Manjari"/>
                <a:cs typeface="Manjari"/>
                <a:sym typeface="Manjari"/>
              </a:defRPr>
            </a:lvl4pPr>
            <a:lvl5pPr lvl="4" algn="ctr" rtl="0">
              <a:spcBef>
                <a:spcPts val="0"/>
              </a:spcBef>
              <a:spcAft>
                <a:spcPts val="0"/>
              </a:spcAft>
              <a:buSzPts val="2800"/>
              <a:buNone/>
              <a:defRPr>
                <a:latin typeface="Manjari"/>
                <a:ea typeface="Manjari"/>
                <a:cs typeface="Manjari"/>
                <a:sym typeface="Manjari"/>
              </a:defRPr>
            </a:lvl5pPr>
            <a:lvl6pPr lvl="5" algn="ctr" rtl="0">
              <a:spcBef>
                <a:spcPts val="0"/>
              </a:spcBef>
              <a:spcAft>
                <a:spcPts val="0"/>
              </a:spcAft>
              <a:buSzPts val="2800"/>
              <a:buNone/>
              <a:defRPr>
                <a:latin typeface="Manjari"/>
                <a:ea typeface="Manjari"/>
                <a:cs typeface="Manjari"/>
                <a:sym typeface="Manjari"/>
              </a:defRPr>
            </a:lvl6pPr>
            <a:lvl7pPr lvl="6" algn="ctr" rtl="0">
              <a:spcBef>
                <a:spcPts val="0"/>
              </a:spcBef>
              <a:spcAft>
                <a:spcPts val="0"/>
              </a:spcAft>
              <a:buSzPts val="2800"/>
              <a:buNone/>
              <a:defRPr>
                <a:latin typeface="Manjari"/>
                <a:ea typeface="Manjari"/>
                <a:cs typeface="Manjari"/>
                <a:sym typeface="Manjari"/>
              </a:defRPr>
            </a:lvl7pPr>
            <a:lvl8pPr lvl="7" algn="ctr" rtl="0">
              <a:spcBef>
                <a:spcPts val="0"/>
              </a:spcBef>
              <a:spcAft>
                <a:spcPts val="0"/>
              </a:spcAft>
              <a:buSzPts val="2800"/>
              <a:buNone/>
              <a:defRPr>
                <a:latin typeface="Manjari"/>
                <a:ea typeface="Manjari"/>
                <a:cs typeface="Manjari"/>
                <a:sym typeface="Manjari"/>
              </a:defRPr>
            </a:lvl8pPr>
            <a:lvl9pPr lvl="8" algn="ctr" rtl="0">
              <a:spcBef>
                <a:spcPts val="0"/>
              </a:spcBef>
              <a:spcAft>
                <a:spcPts val="0"/>
              </a:spcAft>
              <a:buSzPts val="2800"/>
              <a:buNone/>
              <a:defRPr>
                <a:latin typeface="Manjari"/>
                <a:ea typeface="Manjari"/>
                <a:cs typeface="Manjari"/>
                <a:sym typeface="Manjari"/>
              </a:defRPr>
            </a:lvl9pPr>
          </a:lstStyle>
          <a:p>
            <a:endParaRPr/>
          </a:p>
        </p:txBody>
      </p:sp>
      <p:sp>
        <p:nvSpPr>
          <p:cNvPr id="708" name="Google Shape;708;p27"/>
          <p:cNvSpPr txBox="1"/>
          <p:nvPr/>
        </p:nvSpPr>
        <p:spPr>
          <a:xfrm>
            <a:off x="1261950" y="3683350"/>
            <a:ext cx="6620100" cy="621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300"/>
              </a:spcBef>
              <a:spcAft>
                <a:spcPts val="0"/>
              </a:spcAft>
              <a:buNone/>
            </a:pPr>
            <a:r>
              <a:rPr lang="en" sz="1200">
                <a:solidFill>
                  <a:schemeClr val="dk2"/>
                </a:solidFill>
                <a:latin typeface="Manjari"/>
                <a:ea typeface="Manjari"/>
                <a:cs typeface="Manjari"/>
                <a:sym typeface="Manjari"/>
              </a:rPr>
              <a:t>CREDITS: This presentation template was created by </a:t>
            </a:r>
            <a:r>
              <a:rPr lang="en" sz="1200" b="1">
                <a:solidFill>
                  <a:schemeClr val="dk2"/>
                </a:solidFill>
                <a:uFill>
                  <a:noFill/>
                </a:uFill>
                <a:latin typeface="Manjari"/>
                <a:ea typeface="Manjari"/>
                <a:cs typeface="Manjari"/>
                <a:sym typeface="Manjari"/>
                <a:hlinkClick r:id="rId2">
                  <a:extLst>
                    <a:ext uri="{A12FA001-AC4F-418D-AE19-62706E023703}">
                      <ahyp:hlinkClr xmlns:ahyp="http://schemas.microsoft.com/office/drawing/2018/hyperlinkcolor" val="tx"/>
                    </a:ext>
                  </a:extLst>
                </a:hlinkClick>
              </a:rPr>
              <a:t>Slidesgo</a:t>
            </a:r>
            <a:r>
              <a:rPr lang="en" sz="1200">
                <a:solidFill>
                  <a:schemeClr val="dk2"/>
                </a:solidFill>
                <a:latin typeface="Manjari"/>
                <a:ea typeface="Manjari"/>
                <a:cs typeface="Manjari"/>
                <a:sym typeface="Manjari"/>
              </a:rPr>
              <a:t>, including icons by </a:t>
            </a:r>
            <a:r>
              <a:rPr lang="en" sz="1200" b="1">
                <a:solidFill>
                  <a:schemeClr val="dk2"/>
                </a:solidFill>
                <a:uFill>
                  <a:noFill/>
                </a:uFill>
                <a:latin typeface="Manjari"/>
                <a:ea typeface="Manjari"/>
                <a:cs typeface="Manjari"/>
                <a:sym typeface="Manjari"/>
                <a:hlinkClick r:id="rId3">
                  <a:extLst>
                    <a:ext uri="{A12FA001-AC4F-418D-AE19-62706E023703}">
                      <ahyp:hlinkClr xmlns:ahyp="http://schemas.microsoft.com/office/drawing/2018/hyperlinkcolor" val="tx"/>
                    </a:ext>
                  </a:extLst>
                </a:hlinkClick>
              </a:rPr>
              <a:t>Flaticon</a:t>
            </a:r>
            <a:r>
              <a:rPr lang="en" sz="1200">
                <a:solidFill>
                  <a:schemeClr val="dk2"/>
                </a:solidFill>
                <a:latin typeface="Manjari"/>
                <a:ea typeface="Manjari"/>
                <a:cs typeface="Manjari"/>
                <a:sym typeface="Manjari"/>
              </a:rPr>
              <a:t>, and infographics &amp; images by </a:t>
            </a:r>
            <a:r>
              <a:rPr lang="en" sz="1200" b="1">
                <a:solidFill>
                  <a:schemeClr val="dk2"/>
                </a:solidFill>
                <a:uFill>
                  <a:noFill/>
                </a:uFill>
                <a:latin typeface="Manjari"/>
                <a:ea typeface="Manjari"/>
                <a:cs typeface="Manjari"/>
                <a:sym typeface="Manjari"/>
                <a:hlinkClick r:id="rId4">
                  <a:extLst>
                    <a:ext uri="{A12FA001-AC4F-418D-AE19-62706E023703}">
                      <ahyp:hlinkClr xmlns:ahyp="http://schemas.microsoft.com/office/drawing/2018/hyperlinkcolor" val="tx"/>
                    </a:ext>
                  </a:extLst>
                </a:hlinkClick>
              </a:rPr>
              <a:t>Freepik</a:t>
            </a:r>
            <a:r>
              <a:rPr lang="en" sz="1200" b="1">
                <a:solidFill>
                  <a:schemeClr val="dk2"/>
                </a:solidFill>
                <a:latin typeface="Manjari"/>
                <a:ea typeface="Manjari"/>
                <a:cs typeface="Manjari"/>
                <a:sym typeface="Manjari"/>
              </a:rPr>
              <a:t> </a:t>
            </a:r>
            <a:r>
              <a:rPr lang="en" sz="1200">
                <a:solidFill>
                  <a:schemeClr val="dk2"/>
                </a:solidFill>
                <a:latin typeface="Manjari"/>
                <a:ea typeface="Manjari"/>
                <a:cs typeface="Manjari"/>
                <a:sym typeface="Manjari"/>
              </a:rPr>
              <a:t>and illustrations by</a:t>
            </a:r>
            <a:r>
              <a:rPr lang="en" sz="1200">
                <a:solidFill>
                  <a:schemeClr val="dk2"/>
                </a:solidFill>
                <a:highlight>
                  <a:srgbClr val="FFFFFF"/>
                </a:highlight>
                <a:latin typeface="Manjari"/>
                <a:ea typeface="Manjari"/>
                <a:cs typeface="Manjari"/>
                <a:sym typeface="Manjari"/>
              </a:rPr>
              <a:t> </a:t>
            </a:r>
            <a:r>
              <a:rPr lang="en" sz="1200" b="1">
                <a:solidFill>
                  <a:schemeClr val="accent1"/>
                </a:solidFill>
                <a:highlight>
                  <a:srgbClr val="FFFFFF"/>
                </a:highlight>
                <a:uFill>
                  <a:noFill/>
                </a:uFill>
                <a:latin typeface="Manjari"/>
                <a:ea typeface="Manjari"/>
                <a:cs typeface="Manjari"/>
                <a:sym typeface="Manjari"/>
                <a:hlinkClick r:id="rId5">
                  <a:extLst>
                    <a:ext uri="{A12FA001-AC4F-418D-AE19-62706E023703}">
                      <ahyp:hlinkClr xmlns:ahyp="http://schemas.microsoft.com/office/drawing/2018/hyperlinkcolor" val="tx"/>
                    </a:ext>
                  </a:extLst>
                </a:hlinkClick>
              </a:rPr>
              <a:t>Stories</a:t>
            </a:r>
            <a:endParaRPr sz="1200" b="1" dirty="0">
              <a:solidFill>
                <a:schemeClr val="accent1"/>
              </a:solidFill>
              <a:latin typeface="Manjari"/>
              <a:ea typeface="Manjari"/>
              <a:cs typeface="Manjari"/>
              <a:sym typeface="Manjari"/>
            </a:endParaRPr>
          </a:p>
        </p:txBody>
      </p:sp>
      <p:sp>
        <p:nvSpPr>
          <p:cNvPr id="709" name="Google Shape;709;p27"/>
          <p:cNvSpPr txBox="1">
            <a:spLocks noGrp="1"/>
          </p:cNvSpPr>
          <p:nvPr>
            <p:ph type="subTitle" idx="1"/>
          </p:nvPr>
        </p:nvSpPr>
        <p:spPr>
          <a:xfrm>
            <a:off x="3125075" y="1466925"/>
            <a:ext cx="2894100" cy="103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10" name="Google Shape;710;p27"/>
          <p:cNvSpPr/>
          <p:nvPr/>
        </p:nvSpPr>
        <p:spPr>
          <a:xfrm>
            <a:off x="6499000" y="442113"/>
            <a:ext cx="1925005" cy="195777"/>
          </a:xfrm>
          <a:custGeom>
            <a:avLst/>
            <a:gdLst/>
            <a:ahLst/>
            <a:cxnLst/>
            <a:rect l="l" t="t" r="r" b="b"/>
            <a:pathLst>
              <a:path w="42359" h="4308" extrusionOk="0">
                <a:moveTo>
                  <a:pt x="1" y="1"/>
                </a:moveTo>
                <a:lnTo>
                  <a:pt x="1" y="4307"/>
                </a:lnTo>
                <a:lnTo>
                  <a:pt x="42359" y="4307"/>
                </a:lnTo>
                <a:lnTo>
                  <a:pt x="423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27"/>
          <p:cNvSpPr/>
          <p:nvPr/>
        </p:nvSpPr>
        <p:spPr>
          <a:xfrm>
            <a:off x="720000" y="4470975"/>
            <a:ext cx="1925005" cy="195777"/>
          </a:xfrm>
          <a:custGeom>
            <a:avLst/>
            <a:gdLst/>
            <a:ahLst/>
            <a:cxnLst/>
            <a:rect l="l" t="t" r="r" b="b"/>
            <a:pathLst>
              <a:path w="42359" h="4308" extrusionOk="0">
                <a:moveTo>
                  <a:pt x="1" y="1"/>
                </a:moveTo>
                <a:lnTo>
                  <a:pt x="1" y="4307"/>
                </a:lnTo>
                <a:lnTo>
                  <a:pt x="42359" y="4307"/>
                </a:lnTo>
                <a:lnTo>
                  <a:pt x="42359" y="1"/>
                </a:lnTo>
                <a:close/>
              </a:path>
            </a:pathLst>
          </a:custGeom>
          <a:solidFill>
            <a:srgbClr val="FF4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27"/>
          <p:cNvSpPr/>
          <p:nvPr/>
        </p:nvSpPr>
        <p:spPr>
          <a:xfrm>
            <a:off x="8935800" y="131"/>
            <a:ext cx="208191" cy="4568746"/>
          </a:xfrm>
          <a:custGeom>
            <a:avLst/>
            <a:gdLst/>
            <a:ahLst/>
            <a:cxnLst/>
            <a:rect l="l" t="t" r="r" b="b"/>
            <a:pathLst>
              <a:path w="9526" h="146083" extrusionOk="0">
                <a:moveTo>
                  <a:pt x="93" y="0"/>
                </a:moveTo>
                <a:lnTo>
                  <a:pt x="9526" y="0"/>
                </a:lnTo>
                <a:lnTo>
                  <a:pt x="9526" y="146083"/>
                </a:lnTo>
                <a:lnTo>
                  <a:pt x="0" y="140219"/>
                </a:lnTo>
                <a:close/>
              </a:path>
            </a:pathLst>
          </a:custGeom>
          <a:solidFill>
            <a:srgbClr val="FF4094"/>
          </a:solidFill>
          <a:ln>
            <a:noFill/>
          </a:ln>
        </p:spPr>
      </p:sp>
      <p:sp>
        <p:nvSpPr>
          <p:cNvPr id="713" name="Google Shape;713;p27"/>
          <p:cNvSpPr/>
          <p:nvPr/>
        </p:nvSpPr>
        <p:spPr>
          <a:xfrm>
            <a:off x="8935800" y="0"/>
            <a:ext cx="208191" cy="3816053"/>
          </a:xfrm>
          <a:custGeom>
            <a:avLst/>
            <a:gdLst/>
            <a:ahLst/>
            <a:cxnLst/>
            <a:rect l="l" t="t" r="r" b="b"/>
            <a:pathLst>
              <a:path w="9526" h="146083" extrusionOk="0">
                <a:moveTo>
                  <a:pt x="93" y="0"/>
                </a:moveTo>
                <a:lnTo>
                  <a:pt x="9526" y="0"/>
                </a:lnTo>
                <a:lnTo>
                  <a:pt x="9526" y="146083"/>
                </a:lnTo>
                <a:lnTo>
                  <a:pt x="0" y="140219"/>
                </a:lnTo>
                <a:close/>
              </a:path>
            </a:pathLst>
          </a:custGeom>
          <a:solidFill>
            <a:schemeClr val="accent1"/>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80"/>
        <p:cNvGrpSpPr/>
        <p:nvPr/>
      </p:nvGrpSpPr>
      <p:grpSpPr>
        <a:xfrm>
          <a:off x="0" y="0"/>
          <a:ext cx="0" cy="0"/>
          <a:chOff x="0" y="0"/>
          <a:chExt cx="0" cy="0"/>
        </a:xfrm>
      </p:grpSpPr>
      <p:sp>
        <p:nvSpPr>
          <p:cNvPr id="781" name="Google Shape;781;p3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200"/>
              <a:buNone/>
              <a:defRPr/>
            </a:lvl1pPr>
            <a:lvl2pPr lvl="1">
              <a:spcBef>
                <a:spcPts val="0"/>
              </a:spcBef>
              <a:spcAft>
                <a:spcPts val="0"/>
              </a:spcAft>
              <a:buSzPts val="3200"/>
              <a:buFont typeface="Krona One"/>
              <a:buNone/>
              <a:defRPr sz="3200">
                <a:latin typeface="Krona One"/>
                <a:ea typeface="Krona One"/>
                <a:cs typeface="Krona One"/>
                <a:sym typeface="Krona One"/>
              </a:defRPr>
            </a:lvl2pPr>
            <a:lvl3pPr lvl="2">
              <a:spcBef>
                <a:spcPts val="0"/>
              </a:spcBef>
              <a:spcAft>
                <a:spcPts val="0"/>
              </a:spcAft>
              <a:buSzPts val="3200"/>
              <a:buFont typeface="Krona One"/>
              <a:buNone/>
              <a:defRPr sz="3200">
                <a:latin typeface="Krona One"/>
                <a:ea typeface="Krona One"/>
                <a:cs typeface="Krona One"/>
                <a:sym typeface="Krona One"/>
              </a:defRPr>
            </a:lvl3pPr>
            <a:lvl4pPr lvl="3">
              <a:spcBef>
                <a:spcPts val="0"/>
              </a:spcBef>
              <a:spcAft>
                <a:spcPts val="0"/>
              </a:spcAft>
              <a:buSzPts val="3200"/>
              <a:buFont typeface="Krona One"/>
              <a:buNone/>
              <a:defRPr sz="3200">
                <a:latin typeface="Krona One"/>
                <a:ea typeface="Krona One"/>
                <a:cs typeface="Krona One"/>
                <a:sym typeface="Krona One"/>
              </a:defRPr>
            </a:lvl4pPr>
            <a:lvl5pPr lvl="4">
              <a:spcBef>
                <a:spcPts val="0"/>
              </a:spcBef>
              <a:spcAft>
                <a:spcPts val="0"/>
              </a:spcAft>
              <a:buSzPts val="3200"/>
              <a:buFont typeface="Krona One"/>
              <a:buNone/>
              <a:defRPr sz="3200">
                <a:latin typeface="Krona One"/>
                <a:ea typeface="Krona One"/>
                <a:cs typeface="Krona One"/>
                <a:sym typeface="Krona One"/>
              </a:defRPr>
            </a:lvl5pPr>
            <a:lvl6pPr lvl="5">
              <a:spcBef>
                <a:spcPts val="0"/>
              </a:spcBef>
              <a:spcAft>
                <a:spcPts val="0"/>
              </a:spcAft>
              <a:buSzPts val="3200"/>
              <a:buFont typeface="Krona One"/>
              <a:buNone/>
              <a:defRPr sz="3200">
                <a:latin typeface="Krona One"/>
                <a:ea typeface="Krona One"/>
                <a:cs typeface="Krona One"/>
                <a:sym typeface="Krona One"/>
              </a:defRPr>
            </a:lvl6pPr>
            <a:lvl7pPr lvl="6">
              <a:spcBef>
                <a:spcPts val="0"/>
              </a:spcBef>
              <a:spcAft>
                <a:spcPts val="0"/>
              </a:spcAft>
              <a:buSzPts val="3200"/>
              <a:buFont typeface="Krona One"/>
              <a:buNone/>
              <a:defRPr sz="3200">
                <a:latin typeface="Krona One"/>
                <a:ea typeface="Krona One"/>
                <a:cs typeface="Krona One"/>
                <a:sym typeface="Krona One"/>
              </a:defRPr>
            </a:lvl7pPr>
            <a:lvl8pPr lvl="7">
              <a:spcBef>
                <a:spcPts val="0"/>
              </a:spcBef>
              <a:spcAft>
                <a:spcPts val="0"/>
              </a:spcAft>
              <a:buSzPts val="3200"/>
              <a:buFont typeface="Krona One"/>
              <a:buNone/>
              <a:defRPr sz="3200">
                <a:latin typeface="Krona One"/>
                <a:ea typeface="Krona One"/>
                <a:cs typeface="Krona One"/>
                <a:sym typeface="Krona One"/>
              </a:defRPr>
            </a:lvl8pPr>
            <a:lvl9pPr lvl="8">
              <a:spcBef>
                <a:spcPts val="0"/>
              </a:spcBef>
              <a:spcAft>
                <a:spcPts val="0"/>
              </a:spcAft>
              <a:buSzPts val="3200"/>
              <a:buFont typeface="Krona One"/>
              <a:buNone/>
              <a:defRPr sz="3200">
                <a:latin typeface="Krona One"/>
                <a:ea typeface="Krona One"/>
                <a:cs typeface="Krona One"/>
                <a:sym typeface="Krona One"/>
              </a:defRPr>
            </a:lvl9pPr>
          </a:lstStyle>
          <a:p>
            <a:endParaRPr/>
          </a:p>
        </p:txBody>
      </p:sp>
      <p:sp>
        <p:nvSpPr>
          <p:cNvPr id="782" name="Google Shape;782;p30"/>
          <p:cNvSpPr txBox="1">
            <a:spLocks noGrp="1"/>
          </p:cNvSpPr>
          <p:nvPr>
            <p:ph type="subTitle" idx="1"/>
          </p:nvPr>
        </p:nvSpPr>
        <p:spPr>
          <a:xfrm>
            <a:off x="1574325" y="1571100"/>
            <a:ext cx="2701500" cy="332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Font typeface="Krona One"/>
              <a:buNone/>
              <a:defRPr>
                <a:solidFill>
                  <a:schemeClr val="accent1"/>
                </a:solidFill>
                <a:latin typeface="Krona One"/>
                <a:ea typeface="Krona One"/>
                <a:cs typeface="Krona One"/>
                <a:sym typeface="Krona 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783" name="Google Shape;783;p30"/>
          <p:cNvSpPr txBox="1">
            <a:spLocks noGrp="1"/>
          </p:cNvSpPr>
          <p:nvPr>
            <p:ph type="subTitle" idx="2"/>
          </p:nvPr>
        </p:nvSpPr>
        <p:spPr>
          <a:xfrm>
            <a:off x="1574325" y="1870300"/>
            <a:ext cx="2127900" cy="65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84" name="Google Shape;784;p30"/>
          <p:cNvSpPr txBox="1">
            <a:spLocks noGrp="1"/>
          </p:cNvSpPr>
          <p:nvPr>
            <p:ph type="title" idx="3" hasCustomPrompt="1"/>
          </p:nvPr>
        </p:nvSpPr>
        <p:spPr>
          <a:xfrm>
            <a:off x="946925" y="1740475"/>
            <a:ext cx="564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Krona One"/>
              <a:buNone/>
              <a:defRPr sz="3600">
                <a:latin typeface="Krona One"/>
                <a:ea typeface="Krona One"/>
                <a:cs typeface="Krona One"/>
                <a:sym typeface="Krona One"/>
              </a:defRPr>
            </a:lvl2pPr>
            <a:lvl3pPr lvl="2" algn="ctr" rtl="0">
              <a:spcBef>
                <a:spcPts val="0"/>
              </a:spcBef>
              <a:spcAft>
                <a:spcPts val="0"/>
              </a:spcAft>
              <a:buSzPts val="3600"/>
              <a:buFont typeface="Krona One"/>
              <a:buNone/>
              <a:defRPr sz="3600">
                <a:latin typeface="Krona One"/>
                <a:ea typeface="Krona One"/>
                <a:cs typeface="Krona One"/>
                <a:sym typeface="Krona One"/>
              </a:defRPr>
            </a:lvl3pPr>
            <a:lvl4pPr lvl="3" algn="ctr" rtl="0">
              <a:spcBef>
                <a:spcPts val="0"/>
              </a:spcBef>
              <a:spcAft>
                <a:spcPts val="0"/>
              </a:spcAft>
              <a:buSzPts val="3600"/>
              <a:buFont typeface="Krona One"/>
              <a:buNone/>
              <a:defRPr sz="3600">
                <a:latin typeface="Krona One"/>
                <a:ea typeface="Krona One"/>
                <a:cs typeface="Krona One"/>
                <a:sym typeface="Krona One"/>
              </a:defRPr>
            </a:lvl4pPr>
            <a:lvl5pPr lvl="4" algn="ctr" rtl="0">
              <a:spcBef>
                <a:spcPts val="0"/>
              </a:spcBef>
              <a:spcAft>
                <a:spcPts val="0"/>
              </a:spcAft>
              <a:buSzPts val="3600"/>
              <a:buFont typeface="Krona One"/>
              <a:buNone/>
              <a:defRPr sz="3600">
                <a:latin typeface="Krona One"/>
                <a:ea typeface="Krona One"/>
                <a:cs typeface="Krona One"/>
                <a:sym typeface="Krona One"/>
              </a:defRPr>
            </a:lvl5pPr>
            <a:lvl6pPr lvl="5" algn="ctr" rtl="0">
              <a:spcBef>
                <a:spcPts val="0"/>
              </a:spcBef>
              <a:spcAft>
                <a:spcPts val="0"/>
              </a:spcAft>
              <a:buSzPts val="3600"/>
              <a:buFont typeface="Krona One"/>
              <a:buNone/>
              <a:defRPr sz="3600">
                <a:latin typeface="Krona One"/>
                <a:ea typeface="Krona One"/>
                <a:cs typeface="Krona One"/>
                <a:sym typeface="Krona One"/>
              </a:defRPr>
            </a:lvl6pPr>
            <a:lvl7pPr lvl="6" algn="ctr" rtl="0">
              <a:spcBef>
                <a:spcPts val="0"/>
              </a:spcBef>
              <a:spcAft>
                <a:spcPts val="0"/>
              </a:spcAft>
              <a:buSzPts val="3600"/>
              <a:buFont typeface="Krona One"/>
              <a:buNone/>
              <a:defRPr sz="3600">
                <a:latin typeface="Krona One"/>
                <a:ea typeface="Krona One"/>
                <a:cs typeface="Krona One"/>
                <a:sym typeface="Krona One"/>
              </a:defRPr>
            </a:lvl7pPr>
            <a:lvl8pPr lvl="7" algn="ctr" rtl="0">
              <a:spcBef>
                <a:spcPts val="0"/>
              </a:spcBef>
              <a:spcAft>
                <a:spcPts val="0"/>
              </a:spcAft>
              <a:buSzPts val="3600"/>
              <a:buFont typeface="Krona One"/>
              <a:buNone/>
              <a:defRPr sz="3600">
                <a:latin typeface="Krona One"/>
                <a:ea typeface="Krona One"/>
                <a:cs typeface="Krona One"/>
                <a:sym typeface="Krona One"/>
              </a:defRPr>
            </a:lvl8pPr>
            <a:lvl9pPr lvl="8" algn="ctr" rtl="0">
              <a:spcBef>
                <a:spcPts val="0"/>
              </a:spcBef>
              <a:spcAft>
                <a:spcPts val="0"/>
              </a:spcAft>
              <a:buSzPts val="3600"/>
              <a:buFont typeface="Krona One"/>
              <a:buNone/>
              <a:defRPr sz="3600">
                <a:latin typeface="Krona One"/>
                <a:ea typeface="Krona One"/>
                <a:cs typeface="Krona One"/>
                <a:sym typeface="Krona One"/>
              </a:defRPr>
            </a:lvl9pPr>
          </a:lstStyle>
          <a:p>
            <a:r>
              <a:t>xx%</a:t>
            </a:r>
          </a:p>
        </p:txBody>
      </p:sp>
      <p:sp>
        <p:nvSpPr>
          <p:cNvPr id="785" name="Google Shape;785;p30"/>
          <p:cNvSpPr txBox="1">
            <a:spLocks noGrp="1"/>
          </p:cNvSpPr>
          <p:nvPr>
            <p:ph type="subTitle" idx="4"/>
          </p:nvPr>
        </p:nvSpPr>
        <p:spPr>
          <a:xfrm>
            <a:off x="1574325" y="2647950"/>
            <a:ext cx="2701500" cy="33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Font typeface="Krona One"/>
              <a:buNone/>
              <a:defRPr>
                <a:solidFill>
                  <a:schemeClr val="accent1"/>
                </a:solidFill>
                <a:latin typeface="Krona One"/>
                <a:ea typeface="Krona One"/>
                <a:cs typeface="Krona One"/>
                <a:sym typeface="Krona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86" name="Google Shape;786;p30"/>
          <p:cNvSpPr txBox="1">
            <a:spLocks noGrp="1"/>
          </p:cNvSpPr>
          <p:nvPr>
            <p:ph type="subTitle" idx="5"/>
          </p:nvPr>
        </p:nvSpPr>
        <p:spPr>
          <a:xfrm>
            <a:off x="1574325" y="2947150"/>
            <a:ext cx="2127900" cy="65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87" name="Google Shape;787;p30"/>
          <p:cNvSpPr txBox="1">
            <a:spLocks noGrp="1"/>
          </p:cNvSpPr>
          <p:nvPr>
            <p:ph type="title" idx="6" hasCustomPrompt="1"/>
          </p:nvPr>
        </p:nvSpPr>
        <p:spPr>
          <a:xfrm>
            <a:off x="946925" y="2817325"/>
            <a:ext cx="564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Krona One"/>
              <a:buNone/>
              <a:defRPr sz="3600">
                <a:latin typeface="Krona One"/>
                <a:ea typeface="Krona One"/>
                <a:cs typeface="Krona One"/>
                <a:sym typeface="Krona One"/>
              </a:defRPr>
            </a:lvl2pPr>
            <a:lvl3pPr lvl="2" algn="ctr" rtl="0">
              <a:spcBef>
                <a:spcPts val="0"/>
              </a:spcBef>
              <a:spcAft>
                <a:spcPts val="0"/>
              </a:spcAft>
              <a:buSzPts val="3600"/>
              <a:buFont typeface="Krona One"/>
              <a:buNone/>
              <a:defRPr sz="3600">
                <a:latin typeface="Krona One"/>
                <a:ea typeface="Krona One"/>
                <a:cs typeface="Krona One"/>
                <a:sym typeface="Krona One"/>
              </a:defRPr>
            </a:lvl3pPr>
            <a:lvl4pPr lvl="3" algn="ctr" rtl="0">
              <a:spcBef>
                <a:spcPts val="0"/>
              </a:spcBef>
              <a:spcAft>
                <a:spcPts val="0"/>
              </a:spcAft>
              <a:buSzPts val="3600"/>
              <a:buFont typeface="Krona One"/>
              <a:buNone/>
              <a:defRPr sz="3600">
                <a:latin typeface="Krona One"/>
                <a:ea typeface="Krona One"/>
                <a:cs typeface="Krona One"/>
                <a:sym typeface="Krona One"/>
              </a:defRPr>
            </a:lvl4pPr>
            <a:lvl5pPr lvl="4" algn="ctr" rtl="0">
              <a:spcBef>
                <a:spcPts val="0"/>
              </a:spcBef>
              <a:spcAft>
                <a:spcPts val="0"/>
              </a:spcAft>
              <a:buSzPts val="3600"/>
              <a:buFont typeface="Krona One"/>
              <a:buNone/>
              <a:defRPr sz="3600">
                <a:latin typeface="Krona One"/>
                <a:ea typeface="Krona One"/>
                <a:cs typeface="Krona One"/>
                <a:sym typeface="Krona One"/>
              </a:defRPr>
            </a:lvl5pPr>
            <a:lvl6pPr lvl="5" algn="ctr" rtl="0">
              <a:spcBef>
                <a:spcPts val="0"/>
              </a:spcBef>
              <a:spcAft>
                <a:spcPts val="0"/>
              </a:spcAft>
              <a:buSzPts val="3600"/>
              <a:buFont typeface="Krona One"/>
              <a:buNone/>
              <a:defRPr sz="3600">
                <a:latin typeface="Krona One"/>
                <a:ea typeface="Krona One"/>
                <a:cs typeface="Krona One"/>
                <a:sym typeface="Krona One"/>
              </a:defRPr>
            </a:lvl6pPr>
            <a:lvl7pPr lvl="6" algn="ctr" rtl="0">
              <a:spcBef>
                <a:spcPts val="0"/>
              </a:spcBef>
              <a:spcAft>
                <a:spcPts val="0"/>
              </a:spcAft>
              <a:buSzPts val="3600"/>
              <a:buFont typeface="Krona One"/>
              <a:buNone/>
              <a:defRPr sz="3600">
                <a:latin typeface="Krona One"/>
                <a:ea typeface="Krona One"/>
                <a:cs typeface="Krona One"/>
                <a:sym typeface="Krona One"/>
              </a:defRPr>
            </a:lvl7pPr>
            <a:lvl8pPr lvl="7" algn="ctr" rtl="0">
              <a:spcBef>
                <a:spcPts val="0"/>
              </a:spcBef>
              <a:spcAft>
                <a:spcPts val="0"/>
              </a:spcAft>
              <a:buSzPts val="3600"/>
              <a:buFont typeface="Krona One"/>
              <a:buNone/>
              <a:defRPr sz="3600">
                <a:latin typeface="Krona One"/>
                <a:ea typeface="Krona One"/>
                <a:cs typeface="Krona One"/>
                <a:sym typeface="Krona One"/>
              </a:defRPr>
            </a:lvl8pPr>
            <a:lvl9pPr lvl="8" algn="ctr" rtl="0">
              <a:spcBef>
                <a:spcPts val="0"/>
              </a:spcBef>
              <a:spcAft>
                <a:spcPts val="0"/>
              </a:spcAft>
              <a:buSzPts val="3600"/>
              <a:buFont typeface="Krona One"/>
              <a:buNone/>
              <a:defRPr sz="3600">
                <a:latin typeface="Krona One"/>
                <a:ea typeface="Krona One"/>
                <a:cs typeface="Krona One"/>
                <a:sym typeface="Krona One"/>
              </a:defRPr>
            </a:lvl9pPr>
          </a:lstStyle>
          <a:p>
            <a:r>
              <a:t>xx%</a:t>
            </a:r>
          </a:p>
        </p:txBody>
      </p:sp>
      <p:sp>
        <p:nvSpPr>
          <p:cNvPr id="788" name="Google Shape;788;p30"/>
          <p:cNvSpPr txBox="1">
            <a:spLocks noGrp="1"/>
          </p:cNvSpPr>
          <p:nvPr>
            <p:ph type="subTitle" idx="7"/>
          </p:nvPr>
        </p:nvSpPr>
        <p:spPr>
          <a:xfrm>
            <a:off x="1574325" y="3724800"/>
            <a:ext cx="2701500" cy="33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Font typeface="Krona One"/>
              <a:buNone/>
              <a:defRPr>
                <a:solidFill>
                  <a:schemeClr val="accent1"/>
                </a:solidFill>
                <a:latin typeface="Krona One"/>
                <a:ea typeface="Krona One"/>
                <a:cs typeface="Krona One"/>
                <a:sym typeface="Krona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89" name="Google Shape;789;p30"/>
          <p:cNvSpPr txBox="1">
            <a:spLocks noGrp="1"/>
          </p:cNvSpPr>
          <p:nvPr>
            <p:ph type="subTitle" idx="8"/>
          </p:nvPr>
        </p:nvSpPr>
        <p:spPr>
          <a:xfrm>
            <a:off x="1574325" y="4024000"/>
            <a:ext cx="2127900" cy="65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90" name="Google Shape;790;p30"/>
          <p:cNvSpPr txBox="1">
            <a:spLocks noGrp="1"/>
          </p:cNvSpPr>
          <p:nvPr>
            <p:ph type="title" idx="9" hasCustomPrompt="1"/>
          </p:nvPr>
        </p:nvSpPr>
        <p:spPr>
          <a:xfrm>
            <a:off x="946925" y="3894175"/>
            <a:ext cx="564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Krona One"/>
              <a:buNone/>
              <a:defRPr sz="3600">
                <a:latin typeface="Krona One"/>
                <a:ea typeface="Krona One"/>
                <a:cs typeface="Krona One"/>
                <a:sym typeface="Krona One"/>
              </a:defRPr>
            </a:lvl2pPr>
            <a:lvl3pPr lvl="2" algn="ctr" rtl="0">
              <a:spcBef>
                <a:spcPts val="0"/>
              </a:spcBef>
              <a:spcAft>
                <a:spcPts val="0"/>
              </a:spcAft>
              <a:buSzPts val="3600"/>
              <a:buFont typeface="Krona One"/>
              <a:buNone/>
              <a:defRPr sz="3600">
                <a:latin typeface="Krona One"/>
                <a:ea typeface="Krona One"/>
                <a:cs typeface="Krona One"/>
                <a:sym typeface="Krona One"/>
              </a:defRPr>
            </a:lvl3pPr>
            <a:lvl4pPr lvl="3" algn="ctr" rtl="0">
              <a:spcBef>
                <a:spcPts val="0"/>
              </a:spcBef>
              <a:spcAft>
                <a:spcPts val="0"/>
              </a:spcAft>
              <a:buSzPts val="3600"/>
              <a:buFont typeface="Krona One"/>
              <a:buNone/>
              <a:defRPr sz="3600">
                <a:latin typeface="Krona One"/>
                <a:ea typeface="Krona One"/>
                <a:cs typeface="Krona One"/>
                <a:sym typeface="Krona One"/>
              </a:defRPr>
            </a:lvl4pPr>
            <a:lvl5pPr lvl="4" algn="ctr" rtl="0">
              <a:spcBef>
                <a:spcPts val="0"/>
              </a:spcBef>
              <a:spcAft>
                <a:spcPts val="0"/>
              </a:spcAft>
              <a:buSzPts val="3600"/>
              <a:buFont typeface="Krona One"/>
              <a:buNone/>
              <a:defRPr sz="3600">
                <a:latin typeface="Krona One"/>
                <a:ea typeface="Krona One"/>
                <a:cs typeface="Krona One"/>
                <a:sym typeface="Krona One"/>
              </a:defRPr>
            </a:lvl5pPr>
            <a:lvl6pPr lvl="5" algn="ctr" rtl="0">
              <a:spcBef>
                <a:spcPts val="0"/>
              </a:spcBef>
              <a:spcAft>
                <a:spcPts val="0"/>
              </a:spcAft>
              <a:buSzPts val="3600"/>
              <a:buFont typeface="Krona One"/>
              <a:buNone/>
              <a:defRPr sz="3600">
                <a:latin typeface="Krona One"/>
                <a:ea typeface="Krona One"/>
                <a:cs typeface="Krona One"/>
                <a:sym typeface="Krona One"/>
              </a:defRPr>
            </a:lvl6pPr>
            <a:lvl7pPr lvl="6" algn="ctr" rtl="0">
              <a:spcBef>
                <a:spcPts val="0"/>
              </a:spcBef>
              <a:spcAft>
                <a:spcPts val="0"/>
              </a:spcAft>
              <a:buSzPts val="3600"/>
              <a:buFont typeface="Krona One"/>
              <a:buNone/>
              <a:defRPr sz="3600">
                <a:latin typeface="Krona One"/>
                <a:ea typeface="Krona One"/>
                <a:cs typeface="Krona One"/>
                <a:sym typeface="Krona One"/>
              </a:defRPr>
            </a:lvl7pPr>
            <a:lvl8pPr lvl="7" algn="ctr" rtl="0">
              <a:spcBef>
                <a:spcPts val="0"/>
              </a:spcBef>
              <a:spcAft>
                <a:spcPts val="0"/>
              </a:spcAft>
              <a:buSzPts val="3600"/>
              <a:buFont typeface="Krona One"/>
              <a:buNone/>
              <a:defRPr sz="3600">
                <a:latin typeface="Krona One"/>
                <a:ea typeface="Krona One"/>
                <a:cs typeface="Krona One"/>
                <a:sym typeface="Krona One"/>
              </a:defRPr>
            </a:lvl8pPr>
            <a:lvl9pPr lvl="8" algn="ctr" rtl="0">
              <a:spcBef>
                <a:spcPts val="0"/>
              </a:spcBef>
              <a:spcAft>
                <a:spcPts val="0"/>
              </a:spcAft>
              <a:buSzPts val="3600"/>
              <a:buFont typeface="Krona One"/>
              <a:buNone/>
              <a:defRPr sz="3600">
                <a:latin typeface="Krona One"/>
                <a:ea typeface="Krona One"/>
                <a:cs typeface="Krona One"/>
                <a:sym typeface="Krona One"/>
              </a:defRPr>
            </a:lvl9pPr>
          </a:lstStyle>
          <a:p>
            <a:r>
              <a:t>xx%</a:t>
            </a:r>
          </a:p>
        </p:txBody>
      </p:sp>
      <p:sp>
        <p:nvSpPr>
          <p:cNvPr id="791" name="Google Shape;791;p30"/>
          <p:cNvSpPr txBox="1">
            <a:spLocks noGrp="1"/>
          </p:cNvSpPr>
          <p:nvPr>
            <p:ph type="subTitle" idx="13"/>
          </p:nvPr>
        </p:nvSpPr>
        <p:spPr>
          <a:xfrm>
            <a:off x="5495400" y="1571100"/>
            <a:ext cx="2701500" cy="33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Font typeface="Krona One"/>
              <a:buNone/>
              <a:defRPr>
                <a:solidFill>
                  <a:schemeClr val="accent1"/>
                </a:solidFill>
                <a:latin typeface="Krona One"/>
                <a:ea typeface="Krona One"/>
                <a:cs typeface="Krona One"/>
                <a:sym typeface="Krona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92" name="Google Shape;792;p30"/>
          <p:cNvSpPr txBox="1">
            <a:spLocks noGrp="1"/>
          </p:cNvSpPr>
          <p:nvPr>
            <p:ph type="subTitle" idx="14"/>
          </p:nvPr>
        </p:nvSpPr>
        <p:spPr>
          <a:xfrm>
            <a:off x="5495400" y="1870300"/>
            <a:ext cx="2127900" cy="65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93" name="Google Shape;793;p30"/>
          <p:cNvSpPr txBox="1">
            <a:spLocks noGrp="1"/>
          </p:cNvSpPr>
          <p:nvPr>
            <p:ph type="title" idx="15" hasCustomPrompt="1"/>
          </p:nvPr>
        </p:nvSpPr>
        <p:spPr>
          <a:xfrm>
            <a:off x="4868000" y="1740475"/>
            <a:ext cx="564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Krona One"/>
              <a:buNone/>
              <a:defRPr sz="3600">
                <a:latin typeface="Krona One"/>
                <a:ea typeface="Krona One"/>
                <a:cs typeface="Krona One"/>
                <a:sym typeface="Krona One"/>
              </a:defRPr>
            </a:lvl2pPr>
            <a:lvl3pPr lvl="2" algn="ctr" rtl="0">
              <a:spcBef>
                <a:spcPts val="0"/>
              </a:spcBef>
              <a:spcAft>
                <a:spcPts val="0"/>
              </a:spcAft>
              <a:buSzPts val="3600"/>
              <a:buFont typeface="Krona One"/>
              <a:buNone/>
              <a:defRPr sz="3600">
                <a:latin typeface="Krona One"/>
                <a:ea typeface="Krona One"/>
                <a:cs typeface="Krona One"/>
                <a:sym typeface="Krona One"/>
              </a:defRPr>
            </a:lvl3pPr>
            <a:lvl4pPr lvl="3" algn="ctr" rtl="0">
              <a:spcBef>
                <a:spcPts val="0"/>
              </a:spcBef>
              <a:spcAft>
                <a:spcPts val="0"/>
              </a:spcAft>
              <a:buSzPts val="3600"/>
              <a:buFont typeface="Krona One"/>
              <a:buNone/>
              <a:defRPr sz="3600">
                <a:latin typeface="Krona One"/>
                <a:ea typeface="Krona One"/>
                <a:cs typeface="Krona One"/>
                <a:sym typeface="Krona One"/>
              </a:defRPr>
            </a:lvl4pPr>
            <a:lvl5pPr lvl="4" algn="ctr" rtl="0">
              <a:spcBef>
                <a:spcPts val="0"/>
              </a:spcBef>
              <a:spcAft>
                <a:spcPts val="0"/>
              </a:spcAft>
              <a:buSzPts val="3600"/>
              <a:buFont typeface="Krona One"/>
              <a:buNone/>
              <a:defRPr sz="3600">
                <a:latin typeface="Krona One"/>
                <a:ea typeface="Krona One"/>
                <a:cs typeface="Krona One"/>
                <a:sym typeface="Krona One"/>
              </a:defRPr>
            </a:lvl5pPr>
            <a:lvl6pPr lvl="5" algn="ctr" rtl="0">
              <a:spcBef>
                <a:spcPts val="0"/>
              </a:spcBef>
              <a:spcAft>
                <a:spcPts val="0"/>
              </a:spcAft>
              <a:buSzPts val="3600"/>
              <a:buFont typeface="Krona One"/>
              <a:buNone/>
              <a:defRPr sz="3600">
                <a:latin typeface="Krona One"/>
                <a:ea typeface="Krona One"/>
                <a:cs typeface="Krona One"/>
                <a:sym typeface="Krona One"/>
              </a:defRPr>
            </a:lvl6pPr>
            <a:lvl7pPr lvl="6" algn="ctr" rtl="0">
              <a:spcBef>
                <a:spcPts val="0"/>
              </a:spcBef>
              <a:spcAft>
                <a:spcPts val="0"/>
              </a:spcAft>
              <a:buSzPts val="3600"/>
              <a:buFont typeface="Krona One"/>
              <a:buNone/>
              <a:defRPr sz="3600">
                <a:latin typeface="Krona One"/>
                <a:ea typeface="Krona One"/>
                <a:cs typeface="Krona One"/>
                <a:sym typeface="Krona One"/>
              </a:defRPr>
            </a:lvl7pPr>
            <a:lvl8pPr lvl="7" algn="ctr" rtl="0">
              <a:spcBef>
                <a:spcPts val="0"/>
              </a:spcBef>
              <a:spcAft>
                <a:spcPts val="0"/>
              </a:spcAft>
              <a:buSzPts val="3600"/>
              <a:buFont typeface="Krona One"/>
              <a:buNone/>
              <a:defRPr sz="3600">
                <a:latin typeface="Krona One"/>
                <a:ea typeface="Krona One"/>
                <a:cs typeface="Krona One"/>
                <a:sym typeface="Krona One"/>
              </a:defRPr>
            </a:lvl8pPr>
            <a:lvl9pPr lvl="8" algn="ctr" rtl="0">
              <a:spcBef>
                <a:spcPts val="0"/>
              </a:spcBef>
              <a:spcAft>
                <a:spcPts val="0"/>
              </a:spcAft>
              <a:buSzPts val="3600"/>
              <a:buFont typeface="Krona One"/>
              <a:buNone/>
              <a:defRPr sz="3600">
                <a:latin typeface="Krona One"/>
                <a:ea typeface="Krona One"/>
                <a:cs typeface="Krona One"/>
                <a:sym typeface="Krona One"/>
              </a:defRPr>
            </a:lvl9pPr>
          </a:lstStyle>
          <a:p>
            <a:r>
              <a:t>xx%</a:t>
            </a:r>
          </a:p>
        </p:txBody>
      </p:sp>
      <p:sp>
        <p:nvSpPr>
          <p:cNvPr id="794" name="Google Shape;794;p30"/>
          <p:cNvSpPr txBox="1">
            <a:spLocks noGrp="1"/>
          </p:cNvSpPr>
          <p:nvPr>
            <p:ph type="subTitle" idx="16"/>
          </p:nvPr>
        </p:nvSpPr>
        <p:spPr>
          <a:xfrm>
            <a:off x="5495400" y="2647950"/>
            <a:ext cx="2701500" cy="33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Font typeface="Krona One"/>
              <a:buNone/>
              <a:defRPr>
                <a:solidFill>
                  <a:schemeClr val="accent1"/>
                </a:solidFill>
                <a:latin typeface="Krona One"/>
                <a:ea typeface="Krona One"/>
                <a:cs typeface="Krona One"/>
                <a:sym typeface="Krona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95" name="Google Shape;795;p30"/>
          <p:cNvSpPr txBox="1">
            <a:spLocks noGrp="1"/>
          </p:cNvSpPr>
          <p:nvPr>
            <p:ph type="subTitle" idx="17"/>
          </p:nvPr>
        </p:nvSpPr>
        <p:spPr>
          <a:xfrm>
            <a:off x="5495400" y="2947150"/>
            <a:ext cx="2127900" cy="65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96" name="Google Shape;796;p30"/>
          <p:cNvSpPr txBox="1">
            <a:spLocks noGrp="1"/>
          </p:cNvSpPr>
          <p:nvPr>
            <p:ph type="title" idx="18" hasCustomPrompt="1"/>
          </p:nvPr>
        </p:nvSpPr>
        <p:spPr>
          <a:xfrm>
            <a:off x="4868000" y="2817325"/>
            <a:ext cx="564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Krona One"/>
              <a:buNone/>
              <a:defRPr sz="3600">
                <a:latin typeface="Krona One"/>
                <a:ea typeface="Krona One"/>
                <a:cs typeface="Krona One"/>
                <a:sym typeface="Krona One"/>
              </a:defRPr>
            </a:lvl2pPr>
            <a:lvl3pPr lvl="2" algn="ctr" rtl="0">
              <a:spcBef>
                <a:spcPts val="0"/>
              </a:spcBef>
              <a:spcAft>
                <a:spcPts val="0"/>
              </a:spcAft>
              <a:buSzPts val="3600"/>
              <a:buFont typeface="Krona One"/>
              <a:buNone/>
              <a:defRPr sz="3600">
                <a:latin typeface="Krona One"/>
                <a:ea typeface="Krona One"/>
                <a:cs typeface="Krona One"/>
                <a:sym typeface="Krona One"/>
              </a:defRPr>
            </a:lvl3pPr>
            <a:lvl4pPr lvl="3" algn="ctr" rtl="0">
              <a:spcBef>
                <a:spcPts val="0"/>
              </a:spcBef>
              <a:spcAft>
                <a:spcPts val="0"/>
              </a:spcAft>
              <a:buSzPts val="3600"/>
              <a:buFont typeface="Krona One"/>
              <a:buNone/>
              <a:defRPr sz="3600">
                <a:latin typeface="Krona One"/>
                <a:ea typeface="Krona One"/>
                <a:cs typeface="Krona One"/>
                <a:sym typeface="Krona One"/>
              </a:defRPr>
            </a:lvl4pPr>
            <a:lvl5pPr lvl="4" algn="ctr" rtl="0">
              <a:spcBef>
                <a:spcPts val="0"/>
              </a:spcBef>
              <a:spcAft>
                <a:spcPts val="0"/>
              </a:spcAft>
              <a:buSzPts val="3600"/>
              <a:buFont typeface="Krona One"/>
              <a:buNone/>
              <a:defRPr sz="3600">
                <a:latin typeface="Krona One"/>
                <a:ea typeface="Krona One"/>
                <a:cs typeface="Krona One"/>
                <a:sym typeface="Krona One"/>
              </a:defRPr>
            </a:lvl5pPr>
            <a:lvl6pPr lvl="5" algn="ctr" rtl="0">
              <a:spcBef>
                <a:spcPts val="0"/>
              </a:spcBef>
              <a:spcAft>
                <a:spcPts val="0"/>
              </a:spcAft>
              <a:buSzPts val="3600"/>
              <a:buFont typeface="Krona One"/>
              <a:buNone/>
              <a:defRPr sz="3600">
                <a:latin typeface="Krona One"/>
                <a:ea typeface="Krona One"/>
                <a:cs typeface="Krona One"/>
                <a:sym typeface="Krona One"/>
              </a:defRPr>
            </a:lvl6pPr>
            <a:lvl7pPr lvl="6" algn="ctr" rtl="0">
              <a:spcBef>
                <a:spcPts val="0"/>
              </a:spcBef>
              <a:spcAft>
                <a:spcPts val="0"/>
              </a:spcAft>
              <a:buSzPts val="3600"/>
              <a:buFont typeface="Krona One"/>
              <a:buNone/>
              <a:defRPr sz="3600">
                <a:latin typeface="Krona One"/>
                <a:ea typeface="Krona One"/>
                <a:cs typeface="Krona One"/>
                <a:sym typeface="Krona One"/>
              </a:defRPr>
            </a:lvl7pPr>
            <a:lvl8pPr lvl="7" algn="ctr" rtl="0">
              <a:spcBef>
                <a:spcPts val="0"/>
              </a:spcBef>
              <a:spcAft>
                <a:spcPts val="0"/>
              </a:spcAft>
              <a:buSzPts val="3600"/>
              <a:buFont typeface="Krona One"/>
              <a:buNone/>
              <a:defRPr sz="3600">
                <a:latin typeface="Krona One"/>
                <a:ea typeface="Krona One"/>
                <a:cs typeface="Krona One"/>
                <a:sym typeface="Krona One"/>
              </a:defRPr>
            </a:lvl8pPr>
            <a:lvl9pPr lvl="8" algn="ctr" rtl="0">
              <a:spcBef>
                <a:spcPts val="0"/>
              </a:spcBef>
              <a:spcAft>
                <a:spcPts val="0"/>
              </a:spcAft>
              <a:buSzPts val="3600"/>
              <a:buFont typeface="Krona One"/>
              <a:buNone/>
              <a:defRPr sz="3600">
                <a:latin typeface="Krona One"/>
                <a:ea typeface="Krona One"/>
                <a:cs typeface="Krona One"/>
                <a:sym typeface="Krona One"/>
              </a:defRPr>
            </a:lvl9pPr>
          </a:lstStyle>
          <a:p>
            <a:r>
              <a:t>xx%</a:t>
            </a:r>
          </a:p>
        </p:txBody>
      </p:sp>
      <p:sp>
        <p:nvSpPr>
          <p:cNvPr id="797" name="Google Shape;797;p30"/>
          <p:cNvSpPr txBox="1">
            <a:spLocks noGrp="1"/>
          </p:cNvSpPr>
          <p:nvPr>
            <p:ph type="subTitle" idx="19"/>
          </p:nvPr>
        </p:nvSpPr>
        <p:spPr>
          <a:xfrm>
            <a:off x="5495400" y="3724800"/>
            <a:ext cx="2701500" cy="33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Font typeface="Krona One"/>
              <a:buNone/>
              <a:defRPr>
                <a:solidFill>
                  <a:schemeClr val="accent1"/>
                </a:solidFill>
                <a:latin typeface="Krona One"/>
                <a:ea typeface="Krona One"/>
                <a:cs typeface="Krona One"/>
                <a:sym typeface="Krona 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98" name="Google Shape;798;p30"/>
          <p:cNvSpPr txBox="1">
            <a:spLocks noGrp="1"/>
          </p:cNvSpPr>
          <p:nvPr>
            <p:ph type="subTitle" idx="20"/>
          </p:nvPr>
        </p:nvSpPr>
        <p:spPr>
          <a:xfrm>
            <a:off x="5495400" y="4024000"/>
            <a:ext cx="2127900" cy="65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799" name="Google Shape;799;p30"/>
          <p:cNvSpPr txBox="1">
            <a:spLocks noGrp="1"/>
          </p:cNvSpPr>
          <p:nvPr>
            <p:ph type="title" idx="21" hasCustomPrompt="1"/>
          </p:nvPr>
        </p:nvSpPr>
        <p:spPr>
          <a:xfrm>
            <a:off x="4868000" y="3894175"/>
            <a:ext cx="564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Krona One"/>
              <a:buNone/>
              <a:defRPr sz="3600">
                <a:latin typeface="Krona One"/>
                <a:ea typeface="Krona One"/>
                <a:cs typeface="Krona One"/>
                <a:sym typeface="Krona One"/>
              </a:defRPr>
            </a:lvl2pPr>
            <a:lvl3pPr lvl="2" algn="ctr" rtl="0">
              <a:spcBef>
                <a:spcPts val="0"/>
              </a:spcBef>
              <a:spcAft>
                <a:spcPts val="0"/>
              </a:spcAft>
              <a:buSzPts val="3600"/>
              <a:buFont typeface="Krona One"/>
              <a:buNone/>
              <a:defRPr sz="3600">
                <a:latin typeface="Krona One"/>
                <a:ea typeface="Krona One"/>
                <a:cs typeface="Krona One"/>
                <a:sym typeface="Krona One"/>
              </a:defRPr>
            </a:lvl3pPr>
            <a:lvl4pPr lvl="3" algn="ctr" rtl="0">
              <a:spcBef>
                <a:spcPts val="0"/>
              </a:spcBef>
              <a:spcAft>
                <a:spcPts val="0"/>
              </a:spcAft>
              <a:buSzPts val="3600"/>
              <a:buFont typeface="Krona One"/>
              <a:buNone/>
              <a:defRPr sz="3600">
                <a:latin typeface="Krona One"/>
                <a:ea typeface="Krona One"/>
                <a:cs typeface="Krona One"/>
                <a:sym typeface="Krona One"/>
              </a:defRPr>
            </a:lvl4pPr>
            <a:lvl5pPr lvl="4" algn="ctr" rtl="0">
              <a:spcBef>
                <a:spcPts val="0"/>
              </a:spcBef>
              <a:spcAft>
                <a:spcPts val="0"/>
              </a:spcAft>
              <a:buSzPts val="3600"/>
              <a:buFont typeface="Krona One"/>
              <a:buNone/>
              <a:defRPr sz="3600">
                <a:latin typeface="Krona One"/>
                <a:ea typeface="Krona One"/>
                <a:cs typeface="Krona One"/>
                <a:sym typeface="Krona One"/>
              </a:defRPr>
            </a:lvl5pPr>
            <a:lvl6pPr lvl="5" algn="ctr" rtl="0">
              <a:spcBef>
                <a:spcPts val="0"/>
              </a:spcBef>
              <a:spcAft>
                <a:spcPts val="0"/>
              </a:spcAft>
              <a:buSzPts val="3600"/>
              <a:buFont typeface="Krona One"/>
              <a:buNone/>
              <a:defRPr sz="3600">
                <a:latin typeface="Krona One"/>
                <a:ea typeface="Krona One"/>
                <a:cs typeface="Krona One"/>
                <a:sym typeface="Krona One"/>
              </a:defRPr>
            </a:lvl6pPr>
            <a:lvl7pPr lvl="6" algn="ctr" rtl="0">
              <a:spcBef>
                <a:spcPts val="0"/>
              </a:spcBef>
              <a:spcAft>
                <a:spcPts val="0"/>
              </a:spcAft>
              <a:buSzPts val="3600"/>
              <a:buFont typeface="Krona One"/>
              <a:buNone/>
              <a:defRPr sz="3600">
                <a:latin typeface="Krona One"/>
                <a:ea typeface="Krona One"/>
                <a:cs typeface="Krona One"/>
                <a:sym typeface="Krona One"/>
              </a:defRPr>
            </a:lvl7pPr>
            <a:lvl8pPr lvl="7" algn="ctr" rtl="0">
              <a:spcBef>
                <a:spcPts val="0"/>
              </a:spcBef>
              <a:spcAft>
                <a:spcPts val="0"/>
              </a:spcAft>
              <a:buSzPts val="3600"/>
              <a:buFont typeface="Krona One"/>
              <a:buNone/>
              <a:defRPr sz="3600">
                <a:latin typeface="Krona One"/>
                <a:ea typeface="Krona One"/>
                <a:cs typeface="Krona One"/>
                <a:sym typeface="Krona One"/>
              </a:defRPr>
            </a:lvl8pPr>
            <a:lvl9pPr lvl="8" algn="ctr" rtl="0">
              <a:spcBef>
                <a:spcPts val="0"/>
              </a:spcBef>
              <a:spcAft>
                <a:spcPts val="0"/>
              </a:spcAft>
              <a:buSzPts val="3600"/>
              <a:buFont typeface="Krona One"/>
              <a:buNone/>
              <a:defRPr sz="3600">
                <a:latin typeface="Krona One"/>
                <a:ea typeface="Krona One"/>
                <a:cs typeface="Krona One"/>
                <a:sym typeface="Krona One"/>
              </a:defRPr>
            </a:lvl9pPr>
          </a:lstStyle>
          <a:p>
            <a:r>
              <a:t>xx%</a:t>
            </a:r>
          </a:p>
        </p:txBody>
      </p:sp>
      <p:sp>
        <p:nvSpPr>
          <p:cNvPr id="800" name="Google Shape;800;p30"/>
          <p:cNvSpPr/>
          <p:nvPr/>
        </p:nvSpPr>
        <p:spPr>
          <a:xfrm>
            <a:off x="8935800" y="131"/>
            <a:ext cx="208191" cy="4568746"/>
          </a:xfrm>
          <a:custGeom>
            <a:avLst/>
            <a:gdLst/>
            <a:ahLst/>
            <a:cxnLst/>
            <a:rect l="l" t="t" r="r" b="b"/>
            <a:pathLst>
              <a:path w="9526" h="146083" extrusionOk="0">
                <a:moveTo>
                  <a:pt x="93" y="0"/>
                </a:moveTo>
                <a:lnTo>
                  <a:pt x="9526" y="0"/>
                </a:lnTo>
                <a:lnTo>
                  <a:pt x="9526" y="146083"/>
                </a:lnTo>
                <a:lnTo>
                  <a:pt x="0" y="140219"/>
                </a:lnTo>
                <a:close/>
              </a:path>
            </a:pathLst>
          </a:custGeom>
          <a:solidFill>
            <a:srgbClr val="FF4094"/>
          </a:solidFill>
          <a:ln>
            <a:noFill/>
          </a:ln>
        </p:spPr>
      </p:sp>
      <p:sp>
        <p:nvSpPr>
          <p:cNvPr id="801" name="Google Shape;801;p30"/>
          <p:cNvSpPr/>
          <p:nvPr/>
        </p:nvSpPr>
        <p:spPr>
          <a:xfrm>
            <a:off x="8935800" y="0"/>
            <a:ext cx="208191" cy="3816053"/>
          </a:xfrm>
          <a:custGeom>
            <a:avLst/>
            <a:gdLst/>
            <a:ahLst/>
            <a:cxnLst/>
            <a:rect l="l" t="t" r="r" b="b"/>
            <a:pathLst>
              <a:path w="9526" h="146083" extrusionOk="0">
                <a:moveTo>
                  <a:pt x="93" y="0"/>
                </a:moveTo>
                <a:lnTo>
                  <a:pt x="9526" y="0"/>
                </a:lnTo>
                <a:lnTo>
                  <a:pt x="9526" y="146083"/>
                </a:lnTo>
                <a:lnTo>
                  <a:pt x="0" y="140219"/>
                </a:lnTo>
                <a:close/>
              </a:path>
            </a:pathLst>
          </a:custGeom>
          <a:solidFill>
            <a:schemeClr val="accent1"/>
          </a:solidFill>
          <a:ln>
            <a:noFill/>
          </a:ln>
        </p:spPr>
      </p:sp>
      <p:grpSp>
        <p:nvGrpSpPr>
          <p:cNvPr id="802" name="Google Shape;802;p30"/>
          <p:cNvGrpSpPr/>
          <p:nvPr/>
        </p:nvGrpSpPr>
        <p:grpSpPr>
          <a:xfrm>
            <a:off x="420980" y="279850"/>
            <a:ext cx="889188" cy="850225"/>
            <a:chOff x="420980" y="279850"/>
            <a:chExt cx="889188" cy="850225"/>
          </a:xfrm>
        </p:grpSpPr>
        <p:sp>
          <p:nvSpPr>
            <p:cNvPr id="803" name="Google Shape;803;p30"/>
            <p:cNvSpPr/>
            <p:nvPr/>
          </p:nvSpPr>
          <p:spPr>
            <a:xfrm>
              <a:off x="1254874" y="27985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30"/>
            <p:cNvSpPr/>
            <p:nvPr/>
          </p:nvSpPr>
          <p:spPr>
            <a:xfrm>
              <a:off x="1254874" y="438900"/>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30"/>
            <p:cNvSpPr/>
            <p:nvPr/>
          </p:nvSpPr>
          <p:spPr>
            <a:xfrm>
              <a:off x="1254874" y="594641"/>
              <a:ext cx="55294" cy="58496"/>
            </a:xfrm>
            <a:custGeom>
              <a:avLst/>
              <a:gdLst/>
              <a:ahLst/>
              <a:cxnLst/>
              <a:rect l="l" t="t" r="r" b="b"/>
              <a:pathLst>
                <a:path w="518" h="548" extrusionOk="0">
                  <a:moveTo>
                    <a:pt x="244" y="0"/>
                  </a:moveTo>
                  <a:cubicBezTo>
                    <a:pt x="122" y="0"/>
                    <a:pt x="0" y="122"/>
                    <a:pt x="0" y="274"/>
                  </a:cubicBezTo>
                  <a:cubicBezTo>
                    <a:pt x="0" y="426"/>
                    <a:pt x="122" y="547"/>
                    <a:pt x="244" y="547"/>
                  </a:cubicBezTo>
                  <a:cubicBezTo>
                    <a:pt x="395" y="547"/>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30"/>
            <p:cNvSpPr/>
            <p:nvPr/>
          </p:nvSpPr>
          <p:spPr>
            <a:xfrm>
              <a:off x="1254874" y="753585"/>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30"/>
            <p:cNvSpPr/>
            <p:nvPr/>
          </p:nvSpPr>
          <p:spPr>
            <a:xfrm>
              <a:off x="1254874" y="912529"/>
              <a:ext cx="55294" cy="55294"/>
            </a:xfrm>
            <a:custGeom>
              <a:avLst/>
              <a:gdLst/>
              <a:ahLst/>
              <a:cxnLst/>
              <a:rect l="l" t="t" r="r" b="b"/>
              <a:pathLst>
                <a:path w="518" h="518" extrusionOk="0">
                  <a:moveTo>
                    <a:pt x="244" y="1"/>
                  </a:moveTo>
                  <a:cubicBezTo>
                    <a:pt x="122" y="1"/>
                    <a:pt x="0" y="122"/>
                    <a:pt x="0" y="274"/>
                  </a:cubicBezTo>
                  <a:cubicBezTo>
                    <a:pt x="0" y="426"/>
                    <a:pt x="122" y="518"/>
                    <a:pt x="244" y="518"/>
                  </a:cubicBezTo>
                  <a:cubicBezTo>
                    <a:pt x="395" y="51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30"/>
            <p:cNvSpPr/>
            <p:nvPr/>
          </p:nvSpPr>
          <p:spPr>
            <a:xfrm>
              <a:off x="1254874" y="1074781"/>
              <a:ext cx="55294" cy="55294"/>
            </a:xfrm>
            <a:custGeom>
              <a:avLst/>
              <a:gdLst/>
              <a:ahLst/>
              <a:cxnLst/>
              <a:rect l="l" t="t" r="r" b="b"/>
              <a:pathLst>
                <a:path w="518" h="518" extrusionOk="0">
                  <a:moveTo>
                    <a:pt x="244" y="1"/>
                  </a:moveTo>
                  <a:cubicBezTo>
                    <a:pt x="122" y="1"/>
                    <a:pt x="0" y="122"/>
                    <a:pt x="0" y="274"/>
                  </a:cubicBezTo>
                  <a:cubicBezTo>
                    <a:pt x="0" y="426"/>
                    <a:pt x="122" y="517"/>
                    <a:pt x="244" y="517"/>
                  </a:cubicBezTo>
                  <a:cubicBezTo>
                    <a:pt x="395" y="517"/>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30"/>
            <p:cNvSpPr/>
            <p:nvPr/>
          </p:nvSpPr>
          <p:spPr>
            <a:xfrm>
              <a:off x="1254874" y="279850"/>
              <a:ext cx="55294" cy="58496"/>
            </a:xfrm>
            <a:custGeom>
              <a:avLst/>
              <a:gdLst/>
              <a:ahLst/>
              <a:cxnLst/>
              <a:rect l="l" t="t" r="r" b="b"/>
              <a:pathLst>
                <a:path w="518" h="548" extrusionOk="0">
                  <a:moveTo>
                    <a:pt x="244" y="1"/>
                  </a:moveTo>
                  <a:cubicBezTo>
                    <a:pt x="122" y="1"/>
                    <a:pt x="0" y="122"/>
                    <a:pt x="0" y="274"/>
                  </a:cubicBezTo>
                  <a:cubicBezTo>
                    <a:pt x="0" y="426"/>
                    <a:pt x="122" y="548"/>
                    <a:pt x="244" y="548"/>
                  </a:cubicBezTo>
                  <a:cubicBezTo>
                    <a:pt x="395" y="54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30"/>
            <p:cNvSpPr/>
            <p:nvPr/>
          </p:nvSpPr>
          <p:spPr>
            <a:xfrm>
              <a:off x="1254874" y="438900"/>
              <a:ext cx="55294" cy="55187"/>
            </a:xfrm>
            <a:custGeom>
              <a:avLst/>
              <a:gdLst/>
              <a:ahLst/>
              <a:cxnLst/>
              <a:rect l="l" t="t" r="r" b="b"/>
              <a:pathLst>
                <a:path w="518" h="517" extrusionOk="0">
                  <a:moveTo>
                    <a:pt x="244" y="0"/>
                  </a:moveTo>
                  <a:cubicBezTo>
                    <a:pt x="122" y="0"/>
                    <a:pt x="0" y="122"/>
                    <a:pt x="0" y="274"/>
                  </a:cubicBezTo>
                  <a:cubicBezTo>
                    <a:pt x="0" y="395"/>
                    <a:pt x="122" y="517"/>
                    <a:pt x="244" y="517"/>
                  </a:cubicBezTo>
                  <a:cubicBezTo>
                    <a:pt x="395" y="517"/>
                    <a:pt x="517" y="395"/>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30"/>
            <p:cNvSpPr/>
            <p:nvPr/>
          </p:nvSpPr>
          <p:spPr>
            <a:xfrm>
              <a:off x="1254874" y="594641"/>
              <a:ext cx="55294" cy="58496"/>
            </a:xfrm>
            <a:custGeom>
              <a:avLst/>
              <a:gdLst/>
              <a:ahLst/>
              <a:cxnLst/>
              <a:rect l="l" t="t" r="r" b="b"/>
              <a:pathLst>
                <a:path w="518" h="548" extrusionOk="0">
                  <a:moveTo>
                    <a:pt x="244" y="0"/>
                  </a:moveTo>
                  <a:cubicBezTo>
                    <a:pt x="122" y="0"/>
                    <a:pt x="0" y="122"/>
                    <a:pt x="0" y="274"/>
                  </a:cubicBezTo>
                  <a:cubicBezTo>
                    <a:pt x="0" y="426"/>
                    <a:pt x="122" y="547"/>
                    <a:pt x="244" y="547"/>
                  </a:cubicBezTo>
                  <a:cubicBezTo>
                    <a:pt x="395" y="547"/>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30"/>
            <p:cNvSpPr/>
            <p:nvPr/>
          </p:nvSpPr>
          <p:spPr>
            <a:xfrm>
              <a:off x="1254874" y="753585"/>
              <a:ext cx="55294" cy="58496"/>
            </a:xfrm>
            <a:custGeom>
              <a:avLst/>
              <a:gdLst/>
              <a:ahLst/>
              <a:cxnLst/>
              <a:rect l="l" t="t" r="r" b="b"/>
              <a:pathLst>
                <a:path w="518" h="548" extrusionOk="0">
                  <a:moveTo>
                    <a:pt x="244" y="0"/>
                  </a:moveTo>
                  <a:cubicBezTo>
                    <a:pt x="122" y="0"/>
                    <a:pt x="0" y="122"/>
                    <a:pt x="0" y="274"/>
                  </a:cubicBezTo>
                  <a:cubicBezTo>
                    <a:pt x="0" y="426"/>
                    <a:pt x="122" y="548"/>
                    <a:pt x="244" y="548"/>
                  </a:cubicBezTo>
                  <a:cubicBezTo>
                    <a:pt x="395" y="548"/>
                    <a:pt x="517" y="426"/>
                    <a:pt x="517" y="274"/>
                  </a:cubicBezTo>
                  <a:cubicBezTo>
                    <a:pt x="517" y="122"/>
                    <a:pt x="395" y="0"/>
                    <a:pt x="2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30"/>
            <p:cNvSpPr/>
            <p:nvPr/>
          </p:nvSpPr>
          <p:spPr>
            <a:xfrm>
              <a:off x="1254874" y="912529"/>
              <a:ext cx="55294" cy="55294"/>
            </a:xfrm>
            <a:custGeom>
              <a:avLst/>
              <a:gdLst/>
              <a:ahLst/>
              <a:cxnLst/>
              <a:rect l="l" t="t" r="r" b="b"/>
              <a:pathLst>
                <a:path w="518" h="518" extrusionOk="0">
                  <a:moveTo>
                    <a:pt x="244" y="1"/>
                  </a:moveTo>
                  <a:cubicBezTo>
                    <a:pt x="122" y="1"/>
                    <a:pt x="0" y="122"/>
                    <a:pt x="0" y="274"/>
                  </a:cubicBezTo>
                  <a:cubicBezTo>
                    <a:pt x="0" y="426"/>
                    <a:pt x="122" y="518"/>
                    <a:pt x="244" y="518"/>
                  </a:cubicBezTo>
                  <a:cubicBezTo>
                    <a:pt x="395" y="518"/>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30"/>
            <p:cNvSpPr/>
            <p:nvPr/>
          </p:nvSpPr>
          <p:spPr>
            <a:xfrm>
              <a:off x="1254874" y="1074781"/>
              <a:ext cx="55294" cy="55294"/>
            </a:xfrm>
            <a:custGeom>
              <a:avLst/>
              <a:gdLst/>
              <a:ahLst/>
              <a:cxnLst/>
              <a:rect l="l" t="t" r="r" b="b"/>
              <a:pathLst>
                <a:path w="518" h="518" extrusionOk="0">
                  <a:moveTo>
                    <a:pt x="244" y="1"/>
                  </a:moveTo>
                  <a:cubicBezTo>
                    <a:pt x="122" y="1"/>
                    <a:pt x="0" y="122"/>
                    <a:pt x="0" y="274"/>
                  </a:cubicBezTo>
                  <a:cubicBezTo>
                    <a:pt x="0" y="426"/>
                    <a:pt x="122" y="517"/>
                    <a:pt x="244" y="517"/>
                  </a:cubicBezTo>
                  <a:cubicBezTo>
                    <a:pt x="395" y="517"/>
                    <a:pt x="517" y="426"/>
                    <a:pt x="517" y="274"/>
                  </a:cubicBezTo>
                  <a:cubicBezTo>
                    <a:pt x="517" y="122"/>
                    <a:pt x="395"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30"/>
            <p:cNvSpPr/>
            <p:nvPr/>
          </p:nvSpPr>
          <p:spPr>
            <a:xfrm>
              <a:off x="1089419" y="279850"/>
              <a:ext cx="55187" cy="58496"/>
            </a:xfrm>
            <a:custGeom>
              <a:avLst/>
              <a:gdLst/>
              <a:ahLst/>
              <a:cxnLst/>
              <a:rect l="l" t="t" r="r" b="b"/>
              <a:pathLst>
                <a:path w="517" h="548" extrusionOk="0">
                  <a:moveTo>
                    <a:pt x="243" y="1"/>
                  </a:moveTo>
                  <a:cubicBezTo>
                    <a:pt x="91" y="1"/>
                    <a:pt x="0" y="122"/>
                    <a:pt x="0" y="274"/>
                  </a:cubicBezTo>
                  <a:cubicBezTo>
                    <a:pt x="0" y="426"/>
                    <a:pt x="91"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30"/>
            <p:cNvSpPr/>
            <p:nvPr/>
          </p:nvSpPr>
          <p:spPr>
            <a:xfrm>
              <a:off x="1089419" y="438900"/>
              <a:ext cx="55187" cy="55187"/>
            </a:xfrm>
            <a:custGeom>
              <a:avLst/>
              <a:gdLst/>
              <a:ahLst/>
              <a:cxnLst/>
              <a:rect l="l" t="t" r="r" b="b"/>
              <a:pathLst>
                <a:path w="517" h="517" extrusionOk="0">
                  <a:moveTo>
                    <a:pt x="243" y="0"/>
                  </a:moveTo>
                  <a:cubicBezTo>
                    <a:pt x="91" y="0"/>
                    <a:pt x="0" y="122"/>
                    <a:pt x="0" y="274"/>
                  </a:cubicBezTo>
                  <a:cubicBezTo>
                    <a:pt x="0" y="395"/>
                    <a:pt x="91"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30"/>
            <p:cNvSpPr/>
            <p:nvPr/>
          </p:nvSpPr>
          <p:spPr>
            <a:xfrm>
              <a:off x="1089419" y="594641"/>
              <a:ext cx="55187" cy="58496"/>
            </a:xfrm>
            <a:custGeom>
              <a:avLst/>
              <a:gdLst/>
              <a:ahLst/>
              <a:cxnLst/>
              <a:rect l="l" t="t" r="r" b="b"/>
              <a:pathLst>
                <a:path w="517" h="548" extrusionOk="0">
                  <a:moveTo>
                    <a:pt x="243" y="0"/>
                  </a:moveTo>
                  <a:cubicBezTo>
                    <a:pt x="91" y="0"/>
                    <a:pt x="0" y="122"/>
                    <a:pt x="0" y="274"/>
                  </a:cubicBezTo>
                  <a:cubicBezTo>
                    <a:pt x="0" y="426"/>
                    <a:pt x="91" y="547"/>
                    <a:pt x="243" y="547"/>
                  </a:cubicBezTo>
                  <a:cubicBezTo>
                    <a:pt x="395" y="547"/>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0"/>
            <p:cNvSpPr/>
            <p:nvPr/>
          </p:nvSpPr>
          <p:spPr>
            <a:xfrm>
              <a:off x="1089419" y="753585"/>
              <a:ext cx="55187" cy="58496"/>
            </a:xfrm>
            <a:custGeom>
              <a:avLst/>
              <a:gdLst/>
              <a:ahLst/>
              <a:cxnLst/>
              <a:rect l="l" t="t" r="r" b="b"/>
              <a:pathLst>
                <a:path w="517" h="548" extrusionOk="0">
                  <a:moveTo>
                    <a:pt x="243" y="0"/>
                  </a:moveTo>
                  <a:cubicBezTo>
                    <a:pt x="91" y="0"/>
                    <a:pt x="0" y="122"/>
                    <a:pt x="0" y="274"/>
                  </a:cubicBezTo>
                  <a:cubicBezTo>
                    <a:pt x="0" y="426"/>
                    <a:pt x="91"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0"/>
            <p:cNvSpPr/>
            <p:nvPr/>
          </p:nvSpPr>
          <p:spPr>
            <a:xfrm>
              <a:off x="1089419" y="912529"/>
              <a:ext cx="55187" cy="55294"/>
            </a:xfrm>
            <a:custGeom>
              <a:avLst/>
              <a:gdLst/>
              <a:ahLst/>
              <a:cxnLst/>
              <a:rect l="l" t="t" r="r" b="b"/>
              <a:pathLst>
                <a:path w="517" h="518" extrusionOk="0">
                  <a:moveTo>
                    <a:pt x="243" y="1"/>
                  </a:moveTo>
                  <a:cubicBezTo>
                    <a:pt x="91" y="1"/>
                    <a:pt x="0" y="122"/>
                    <a:pt x="0" y="274"/>
                  </a:cubicBezTo>
                  <a:cubicBezTo>
                    <a:pt x="0" y="426"/>
                    <a:pt x="91" y="518"/>
                    <a:pt x="243" y="518"/>
                  </a:cubicBezTo>
                  <a:cubicBezTo>
                    <a:pt x="395" y="51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0"/>
            <p:cNvSpPr/>
            <p:nvPr/>
          </p:nvSpPr>
          <p:spPr>
            <a:xfrm>
              <a:off x="1089419" y="1074781"/>
              <a:ext cx="55187" cy="55294"/>
            </a:xfrm>
            <a:custGeom>
              <a:avLst/>
              <a:gdLst/>
              <a:ahLst/>
              <a:cxnLst/>
              <a:rect l="l" t="t" r="r" b="b"/>
              <a:pathLst>
                <a:path w="517" h="518" extrusionOk="0">
                  <a:moveTo>
                    <a:pt x="243" y="1"/>
                  </a:moveTo>
                  <a:cubicBezTo>
                    <a:pt x="91" y="1"/>
                    <a:pt x="0" y="122"/>
                    <a:pt x="0" y="274"/>
                  </a:cubicBezTo>
                  <a:cubicBezTo>
                    <a:pt x="0" y="426"/>
                    <a:pt x="91" y="517"/>
                    <a:pt x="243" y="517"/>
                  </a:cubicBezTo>
                  <a:cubicBezTo>
                    <a:pt x="395" y="517"/>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0"/>
            <p:cNvSpPr/>
            <p:nvPr/>
          </p:nvSpPr>
          <p:spPr>
            <a:xfrm>
              <a:off x="920654" y="27985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0"/>
            <p:cNvSpPr/>
            <p:nvPr/>
          </p:nvSpPr>
          <p:spPr>
            <a:xfrm>
              <a:off x="920654" y="438900"/>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0"/>
            <p:cNvSpPr/>
            <p:nvPr/>
          </p:nvSpPr>
          <p:spPr>
            <a:xfrm>
              <a:off x="920654" y="594641"/>
              <a:ext cx="58496" cy="58496"/>
            </a:xfrm>
            <a:custGeom>
              <a:avLst/>
              <a:gdLst/>
              <a:ahLst/>
              <a:cxnLst/>
              <a:rect l="l" t="t" r="r" b="b"/>
              <a:pathLst>
                <a:path w="548" h="548" extrusionOk="0">
                  <a:moveTo>
                    <a:pt x="274" y="0"/>
                  </a:moveTo>
                  <a:cubicBezTo>
                    <a:pt x="122" y="0"/>
                    <a:pt x="1" y="122"/>
                    <a:pt x="1" y="274"/>
                  </a:cubicBezTo>
                  <a:cubicBezTo>
                    <a:pt x="1" y="426"/>
                    <a:pt x="122" y="547"/>
                    <a:pt x="274" y="547"/>
                  </a:cubicBezTo>
                  <a:cubicBezTo>
                    <a:pt x="426" y="547"/>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0"/>
            <p:cNvSpPr/>
            <p:nvPr/>
          </p:nvSpPr>
          <p:spPr>
            <a:xfrm>
              <a:off x="920654" y="753585"/>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0"/>
            <p:cNvSpPr/>
            <p:nvPr/>
          </p:nvSpPr>
          <p:spPr>
            <a:xfrm>
              <a:off x="920654" y="912529"/>
              <a:ext cx="58496" cy="55294"/>
            </a:xfrm>
            <a:custGeom>
              <a:avLst/>
              <a:gdLst/>
              <a:ahLst/>
              <a:cxnLst/>
              <a:rect l="l" t="t" r="r" b="b"/>
              <a:pathLst>
                <a:path w="548" h="518" extrusionOk="0">
                  <a:moveTo>
                    <a:pt x="274" y="1"/>
                  </a:moveTo>
                  <a:cubicBezTo>
                    <a:pt x="122" y="1"/>
                    <a:pt x="1" y="122"/>
                    <a:pt x="1" y="274"/>
                  </a:cubicBezTo>
                  <a:cubicBezTo>
                    <a:pt x="1" y="426"/>
                    <a:pt x="122" y="518"/>
                    <a:pt x="274" y="518"/>
                  </a:cubicBezTo>
                  <a:cubicBezTo>
                    <a:pt x="426" y="51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0"/>
            <p:cNvSpPr/>
            <p:nvPr/>
          </p:nvSpPr>
          <p:spPr>
            <a:xfrm>
              <a:off x="920654" y="1074781"/>
              <a:ext cx="58496" cy="55294"/>
            </a:xfrm>
            <a:custGeom>
              <a:avLst/>
              <a:gdLst/>
              <a:ahLst/>
              <a:cxnLst/>
              <a:rect l="l" t="t" r="r" b="b"/>
              <a:pathLst>
                <a:path w="548" h="518" extrusionOk="0">
                  <a:moveTo>
                    <a:pt x="274" y="1"/>
                  </a:moveTo>
                  <a:cubicBezTo>
                    <a:pt x="122" y="1"/>
                    <a:pt x="1" y="122"/>
                    <a:pt x="1" y="274"/>
                  </a:cubicBezTo>
                  <a:cubicBezTo>
                    <a:pt x="1" y="426"/>
                    <a:pt x="122" y="517"/>
                    <a:pt x="274" y="517"/>
                  </a:cubicBezTo>
                  <a:cubicBezTo>
                    <a:pt x="426" y="517"/>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0"/>
            <p:cNvSpPr/>
            <p:nvPr/>
          </p:nvSpPr>
          <p:spPr>
            <a:xfrm>
              <a:off x="755199" y="279850"/>
              <a:ext cx="55294" cy="58496"/>
            </a:xfrm>
            <a:custGeom>
              <a:avLst/>
              <a:gdLst/>
              <a:ahLst/>
              <a:cxnLst/>
              <a:rect l="l" t="t" r="r" b="b"/>
              <a:pathLst>
                <a:path w="518" h="548" extrusionOk="0">
                  <a:moveTo>
                    <a:pt x="274" y="1"/>
                  </a:moveTo>
                  <a:cubicBezTo>
                    <a:pt x="122" y="1"/>
                    <a:pt x="0" y="122"/>
                    <a:pt x="0" y="274"/>
                  </a:cubicBezTo>
                  <a:cubicBezTo>
                    <a:pt x="0" y="426"/>
                    <a:pt x="122" y="548"/>
                    <a:pt x="274" y="548"/>
                  </a:cubicBezTo>
                  <a:cubicBezTo>
                    <a:pt x="426" y="54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0"/>
            <p:cNvSpPr/>
            <p:nvPr/>
          </p:nvSpPr>
          <p:spPr>
            <a:xfrm>
              <a:off x="755199" y="438900"/>
              <a:ext cx="55294" cy="55187"/>
            </a:xfrm>
            <a:custGeom>
              <a:avLst/>
              <a:gdLst/>
              <a:ahLst/>
              <a:cxnLst/>
              <a:rect l="l" t="t" r="r" b="b"/>
              <a:pathLst>
                <a:path w="518" h="517" extrusionOk="0">
                  <a:moveTo>
                    <a:pt x="274" y="0"/>
                  </a:moveTo>
                  <a:cubicBezTo>
                    <a:pt x="122" y="0"/>
                    <a:pt x="0" y="122"/>
                    <a:pt x="0" y="274"/>
                  </a:cubicBezTo>
                  <a:cubicBezTo>
                    <a:pt x="0" y="395"/>
                    <a:pt x="122" y="517"/>
                    <a:pt x="274" y="517"/>
                  </a:cubicBezTo>
                  <a:cubicBezTo>
                    <a:pt x="426" y="517"/>
                    <a:pt x="517" y="395"/>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0"/>
            <p:cNvSpPr/>
            <p:nvPr/>
          </p:nvSpPr>
          <p:spPr>
            <a:xfrm>
              <a:off x="755199" y="594641"/>
              <a:ext cx="55294" cy="58496"/>
            </a:xfrm>
            <a:custGeom>
              <a:avLst/>
              <a:gdLst/>
              <a:ahLst/>
              <a:cxnLst/>
              <a:rect l="l" t="t" r="r" b="b"/>
              <a:pathLst>
                <a:path w="518" h="548" extrusionOk="0">
                  <a:moveTo>
                    <a:pt x="274" y="0"/>
                  </a:moveTo>
                  <a:cubicBezTo>
                    <a:pt x="122" y="0"/>
                    <a:pt x="0" y="122"/>
                    <a:pt x="0" y="274"/>
                  </a:cubicBezTo>
                  <a:cubicBezTo>
                    <a:pt x="0" y="426"/>
                    <a:pt x="122" y="547"/>
                    <a:pt x="274" y="547"/>
                  </a:cubicBezTo>
                  <a:cubicBezTo>
                    <a:pt x="426" y="547"/>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30"/>
            <p:cNvSpPr/>
            <p:nvPr/>
          </p:nvSpPr>
          <p:spPr>
            <a:xfrm>
              <a:off x="755199" y="753585"/>
              <a:ext cx="55294" cy="58496"/>
            </a:xfrm>
            <a:custGeom>
              <a:avLst/>
              <a:gdLst/>
              <a:ahLst/>
              <a:cxnLst/>
              <a:rect l="l" t="t" r="r" b="b"/>
              <a:pathLst>
                <a:path w="518" h="548" extrusionOk="0">
                  <a:moveTo>
                    <a:pt x="274" y="0"/>
                  </a:moveTo>
                  <a:cubicBezTo>
                    <a:pt x="122" y="0"/>
                    <a:pt x="0" y="122"/>
                    <a:pt x="0" y="274"/>
                  </a:cubicBezTo>
                  <a:cubicBezTo>
                    <a:pt x="0" y="426"/>
                    <a:pt x="122" y="548"/>
                    <a:pt x="274" y="548"/>
                  </a:cubicBezTo>
                  <a:cubicBezTo>
                    <a:pt x="426" y="548"/>
                    <a:pt x="517" y="426"/>
                    <a:pt x="517" y="274"/>
                  </a:cubicBezTo>
                  <a:cubicBezTo>
                    <a:pt x="517"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30"/>
            <p:cNvSpPr/>
            <p:nvPr/>
          </p:nvSpPr>
          <p:spPr>
            <a:xfrm>
              <a:off x="755199" y="912529"/>
              <a:ext cx="55294" cy="55294"/>
            </a:xfrm>
            <a:custGeom>
              <a:avLst/>
              <a:gdLst/>
              <a:ahLst/>
              <a:cxnLst/>
              <a:rect l="l" t="t" r="r" b="b"/>
              <a:pathLst>
                <a:path w="518" h="518" extrusionOk="0">
                  <a:moveTo>
                    <a:pt x="274" y="1"/>
                  </a:moveTo>
                  <a:cubicBezTo>
                    <a:pt x="122" y="1"/>
                    <a:pt x="0" y="122"/>
                    <a:pt x="0" y="274"/>
                  </a:cubicBezTo>
                  <a:cubicBezTo>
                    <a:pt x="0" y="426"/>
                    <a:pt x="122" y="518"/>
                    <a:pt x="274" y="518"/>
                  </a:cubicBezTo>
                  <a:cubicBezTo>
                    <a:pt x="426" y="518"/>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0"/>
            <p:cNvSpPr/>
            <p:nvPr/>
          </p:nvSpPr>
          <p:spPr>
            <a:xfrm>
              <a:off x="755199" y="1074781"/>
              <a:ext cx="55294" cy="55294"/>
            </a:xfrm>
            <a:custGeom>
              <a:avLst/>
              <a:gdLst/>
              <a:ahLst/>
              <a:cxnLst/>
              <a:rect l="l" t="t" r="r" b="b"/>
              <a:pathLst>
                <a:path w="518" h="518" extrusionOk="0">
                  <a:moveTo>
                    <a:pt x="274" y="1"/>
                  </a:moveTo>
                  <a:cubicBezTo>
                    <a:pt x="122" y="1"/>
                    <a:pt x="0" y="122"/>
                    <a:pt x="0" y="274"/>
                  </a:cubicBezTo>
                  <a:cubicBezTo>
                    <a:pt x="0" y="426"/>
                    <a:pt x="122" y="517"/>
                    <a:pt x="274" y="517"/>
                  </a:cubicBezTo>
                  <a:cubicBezTo>
                    <a:pt x="426" y="517"/>
                    <a:pt x="517" y="426"/>
                    <a:pt x="517" y="274"/>
                  </a:cubicBezTo>
                  <a:cubicBezTo>
                    <a:pt x="517"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0"/>
            <p:cNvSpPr/>
            <p:nvPr/>
          </p:nvSpPr>
          <p:spPr>
            <a:xfrm>
              <a:off x="589744" y="279850"/>
              <a:ext cx="55187" cy="58496"/>
            </a:xfrm>
            <a:custGeom>
              <a:avLst/>
              <a:gdLst/>
              <a:ahLst/>
              <a:cxnLst/>
              <a:rect l="l" t="t" r="r" b="b"/>
              <a:pathLst>
                <a:path w="517" h="548" extrusionOk="0">
                  <a:moveTo>
                    <a:pt x="243" y="1"/>
                  </a:moveTo>
                  <a:cubicBezTo>
                    <a:pt x="122" y="1"/>
                    <a:pt x="0" y="122"/>
                    <a:pt x="0" y="274"/>
                  </a:cubicBezTo>
                  <a:cubicBezTo>
                    <a:pt x="0" y="426"/>
                    <a:pt x="122" y="548"/>
                    <a:pt x="243" y="548"/>
                  </a:cubicBezTo>
                  <a:cubicBezTo>
                    <a:pt x="395" y="54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0"/>
            <p:cNvSpPr/>
            <p:nvPr/>
          </p:nvSpPr>
          <p:spPr>
            <a:xfrm>
              <a:off x="589744" y="438900"/>
              <a:ext cx="55187" cy="55187"/>
            </a:xfrm>
            <a:custGeom>
              <a:avLst/>
              <a:gdLst/>
              <a:ahLst/>
              <a:cxnLst/>
              <a:rect l="l" t="t" r="r" b="b"/>
              <a:pathLst>
                <a:path w="517" h="517" extrusionOk="0">
                  <a:moveTo>
                    <a:pt x="243" y="0"/>
                  </a:moveTo>
                  <a:cubicBezTo>
                    <a:pt x="122" y="0"/>
                    <a:pt x="0" y="122"/>
                    <a:pt x="0" y="274"/>
                  </a:cubicBezTo>
                  <a:cubicBezTo>
                    <a:pt x="0" y="395"/>
                    <a:pt x="122" y="517"/>
                    <a:pt x="243" y="517"/>
                  </a:cubicBezTo>
                  <a:cubicBezTo>
                    <a:pt x="395" y="517"/>
                    <a:pt x="517" y="395"/>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0"/>
            <p:cNvSpPr/>
            <p:nvPr/>
          </p:nvSpPr>
          <p:spPr>
            <a:xfrm>
              <a:off x="589744" y="594641"/>
              <a:ext cx="55187" cy="58496"/>
            </a:xfrm>
            <a:custGeom>
              <a:avLst/>
              <a:gdLst/>
              <a:ahLst/>
              <a:cxnLst/>
              <a:rect l="l" t="t" r="r" b="b"/>
              <a:pathLst>
                <a:path w="517" h="548" extrusionOk="0">
                  <a:moveTo>
                    <a:pt x="243" y="0"/>
                  </a:moveTo>
                  <a:cubicBezTo>
                    <a:pt x="122" y="0"/>
                    <a:pt x="0" y="122"/>
                    <a:pt x="0" y="274"/>
                  </a:cubicBezTo>
                  <a:cubicBezTo>
                    <a:pt x="0" y="426"/>
                    <a:pt x="122" y="547"/>
                    <a:pt x="243" y="547"/>
                  </a:cubicBezTo>
                  <a:cubicBezTo>
                    <a:pt x="395" y="547"/>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0"/>
            <p:cNvSpPr/>
            <p:nvPr/>
          </p:nvSpPr>
          <p:spPr>
            <a:xfrm>
              <a:off x="589744" y="753585"/>
              <a:ext cx="55187" cy="58496"/>
            </a:xfrm>
            <a:custGeom>
              <a:avLst/>
              <a:gdLst/>
              <a:ahLst/>
              <a:cxnLst/>
              <a:rect l="l" t="t" r="r" b="b"/>
              <a:pathLst>
                <a:path w="517" h="548" extrusionOk="0">
                  <a:moveTo>
                    <a:pt x="243" y="0"/>
                  </a:moveTo>
                  <a:cubicBezTo>
                    <a:pt x="122" y="0"/>
                    <a:pt x="0" y="122"/>
                    <a:pt x="0" y="274"/>
                  </a:cubicBezTo>
                  <a:cubicBezTo>
                    <a:pt x="0" y="426"/>
                    <a:pt x="122" y="548"/>
                    <a:pt x="243" y="548"/>
                  </a:cubicBezTo>
                  <a:cubicBezTo>
                    <a:pt x="395" y="548"/>
                    <a:pt x="517" y="426"/>
                    <a:pt x="517" y="274"/>
                  </a:cubicBezTo>
                  <a:cubicBezTo>
                    <a:pt x="517" y="122"/>
                    <a:pt x="395"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0"/>
            <p:cNvSpPr/>
            <p:nvPr/>
          </p:nvSpPr>
          <p:spPr>
            <a:xfrm>
              <a:off x="589744" y="912529"/>
              <a:ext cx="55187" cy="55294"/>
            </a:xfrm>
            <a:custGeom>
              <a:avLst/>
              <a:gdLst/>
              <a:ahLst/>
              <a:cxnLst/>
              <a:rect l="l" t="t" r="r" b="b"/>
              <a:pathLst>
                <a:path w="517" h="518" extrusionOk="0">
                  <a:moveTo>
                    <a:pt x="243" y="1"/>
                  </a:moveTo>
                  <a:cubicBezTo>
                    <a:pt x="122" y="1"/>
                    <a:pt x="0" y="122"/>
                    <a:pt x="0" y="274"/>
                  </a:cubicBezTo>
                  <a:cubicBezTo>
                    <a:pt x="0" y="426"/>
                    <a:pt x="122" y="518"/>
                    <a:pt x="243" y="518"/>
                  </a:cubicBezTo>
                  <a:cubicBezTo>
                    <a:pt x="395" y="518"/>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0"/>
            <p:cNvSpPr/>
            <p:nvPr/>
          </p:nvSpPr>
          <p:spPr>
            <a:xfrm>
              <a:off x="589744" y="1074781"/>
              <a:ext cx="55187" cy="55294"/>
            </a:xfrm>
            <a:custGeom>
              <a:avLst/>
              <a:gdLst/>
              <a:ahLst/>
              <a:cxnLst/>
              <a:rect l="l" t="t" r="r" b="b"/>
              <a:pathLst>
                <a:path w="517" h="518" extrusionOk="0">
                  <a:moveTo>
                    <a:pt x="243" y="1"/>
                  </a:moveTo>
                  <a:cubicBezTo>
                    <a:pt x="122" y="1"/>
                    <a:pt x="0" y="122"/>
                    <a:pt x="0" y="274"/>
                  </a:cubicBezTo>
                  <a:cubicBezTo>
                    <a:pt x="0" y="426"/>
                    <a:pt x="122" y="517"/>
                    <a:pt x="243" y="517"/>
                  </a:cubicBezTo>
                  <a:cubicBezTo>
                    <a:pt x="395" y="517"/>
                    <a:pt x="517" y="426"/>
                    <a:pt x="517" y="274"/>
                  </a:cubicBezTo>
                  <a:cubicBezTo>
                    <a:pt x="517" y="122"/>
                    <a:pt x="395"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0"/>
            <p:cNvSpPr/>
            <p:nvPr/>
          </p:nvSpPr>
          <p:spPr>
            <a:xfrm>
              <a:off x="420980" y="279850"/>
              <a:ext cx="58496" cy="58496"/>
            </a:xfrm>
            <a:custGeom>
              <a:avLst/>
              <a:gdLst/>
              <a:ahLst/>
              <a:cxnLst/>
              <a:rect l="l" t="t" r="r" b="b"/>
              <a:pathLst>
                <a:path w="548" h="548" extrusionOk="0">
                  <a:moveTo>
                    <a:pt x="274" y="1"/>
                  </a:moveTo>
                  <a:cubicBezTo>
                    <a:pt x="122" y="1"/>
                    <a:pt x="1" y="122"/>
                    <a:pt x="1" y="274"/>
                  </a:cubicBezTo>
                  <a:cubicBezTo>
                    <a:pt x="1" y="426"/>
                    <a:pt x="122" y="548"/>
                    <a:pt x="274" y="548"/>
                  </a:cubicBezTo>
                  <a:cubicBezTo>
                    <a:pt x="426" y="54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0"/>
            <p:cNvSpPr/>
            <p:nvPr/>
          </p:nvSpPr>
          <p:spPr>
            <a:xfrm>
              <a:off x="420980" y="438900"/>
              <a:ext cx="58496" cy="55187"/>
            </a:xfrm>
            <a:custGeom>
              <a:avLst/>
              <a:gdLst/>
              <a:ahLst/>
              <a:cxnLst/>
              <a:rect l="l" t="t" r="r" b="b"/>
              <a:pathLst>
                <a:path w="548" h="517" extrusionOk="0">
                  <a:moveTo>
                    <a:pt x="274" y="0"/>
                  </a:moveTo>
                  <a:cubicBezTo>
                    <a:pt x="122" y="0"/>
                    <a:pt x="1" y="122"/>
                    <a:pt x="1" y="274"/>
                  </a:cubicBezTo>
                  <a:cubicBezTo>
                    <a:pt x="1" y="395"/>
                    <a:pt x="122" y="517"/>
                    <a:pt x="274" y="517"/>
                  </a:cubicBezTo>
                  <a:cubicBezTo>
                    <a:pt x="426" y="517"/>
                    <a:pt x="548" y="395"/>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0"/>
            <p:cNvSpPr/>
            <p:nvPr/>
          </p:nvSpPr>
          <p:spPr>
            <a:xfrm>
              <a:off x="420980" y="594641"/>
              <a:ext cx="58496" cy="58496"/>
            </a:xfrm>
            <a:custGeom>
              <a:avLst/>
              <a:gdLst/>
              <a:ahLst/>
              <a:cxnLst/>
              <a:rect l="l" t="t" r="r" b="b"/>
              <a:pathLst>
                <a:path w="548" h="548" extrusionOk="0">
                  <a:moveTo>
                    <a:pt x="274" y="0"/>
                  </a:moveTo>
                  <a:cubicBezTo>
                    <a:pt x="122" y="0"/>
                    <a:pt x="1" y="122"/>
                    <a:pt x="1" y="274"/>
                  </a:cubicBezTo>
                  <a:cubicBezTo>
                    <a:pt x="1" y="426"/>
                    <a:pt x="122" y="547"/>
                    <a:pt x="274" y="547"/>
                  </a:cubicBezTo>
                  <a:cubicBezTo>
                    <a:pt x="426" y="547"/>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0"/>
            <p:cNvSpPr/>
            <p:nvPr/>
          </p:nvSpPr>
          <p:spPr>
            <a:xfrm>
              <a:off x="420980" y="753585"/>
              <a:ext cx="58496" cy="58496"/>
            </a:xfrm>
            <a:custGeom>
              <a:avLst/>
              <a:gdLst/>
              <a:ahLst/>
              <a:cxnLst/>
              <a:rect l="l" t="t" r="r" b="b"/>
              <a:pathLst>
                <a:path w="548" h="548" extrusionOk="0">
                  <a:moveTo>
                    <a:pt x="274" y="0"/>
                  </a:moveTo>
                  <a:cubicBezTo>
                    <a:pt x="122" y="0"/>
                    <a:pt x="1" y="122"/>
                    <a:pt x="1" y="274"/>
                  </a:cubicBezTo>
                  <a:cubicBezTo>
                    <a:pt x="1" y="426"/>
                    <a:pt x="122" y="548"/>
                    <a:pt x="274" y="548"/>
                  </a:cubicBezTo>
                  <a:cubicBezTo>
                    <a:pt x="426" y="548"/>
                    <a:pt x="548" y="426"/>
                    <a:pt x="548" y="274"/>
                  </a:cubicBezTo>
                  <a:cubicBezTo>
                    <a:pt x="548" y="122"/>
                    <a:pt x="426"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0"/>
            <p:cNvSpPr/>
            <p:nvPr/>
          </p:nvSpPr>
          <p:spPr>
            <a:xfrm>
              <a:off x="420980" y="912529"/>
              <a:ext cx="58496" cy="55294"/>
            </a:xfrm>
            <a:custGeom>
              <a:avLst/>
              <a:gdLst/>
              <a:ahLst/>
              <a:cxnLst/>
              <a:rect l="l" t="t" r="r" b="b"/>
              <a:pathLst>
                <a:path w="548" h="518" extrusionOk="0">
                  <a:moveTo>
                    <a:pt x="274" y="1"/>
                  </a:moveTo>
                  <a:cubicBezTo>
                    <a:pt x="122" y="1"/>
                    <a:pt x="1" y="122"/>
                    <a:pt x="1" y="274"/>
                  </a:cubicBezTo>
                  <a:cubicBezTo>
                    <a:pt x="1" y="426"/>
                    <a:pt x="122" y="518"/>
                    <a:pt x="274" y="518"/>
                  </a:cubicBezTo>
                  <a:cubicBezTo>
                    <a:pt x="426" y="518"/>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30"/>
            <p:cNvSpPr/>
            <p:nvPr/>
          </p:nvSpPr>
          <p:spPr>
            <a:xfrm>
              <a:off x="420980" y="1074781"/>
              <a:ext cx="58496" cy="55294"/>
            </a:xfrm>
            <a:custGeom>
              <a:avLst/>
              <a:gdLst/>
              <a:ahLst/>
              <a:cxnLst/>
              <a:rect l="l" t="t" r="r" b="b"/>
              <a:pathLst>
                <a:path w="548" h="518" extrusionOk="0">
                  <a:moveTo>
                    <a:pt x="274" y="1"/>
                  </a:moveTo>
                  <a:cubicBezTo>
                    <a:pt x="122" y="1"/>
                    <a:pt x="1" y="122"/>
                    <a:pt x="1" y="274"/>
                  </a:cubicBezTo>
                  <a:cubicBezTo>
                    <a:pt x="1" y="426"/>
                    <a:pt x="122" y="517"/>
                    <a:pt x="274" y="517"/>
                  </a:cubicBezTo>
                  <a:cubicBezTo>
                    <a:pt x="426" y="517"/>
                    <a:pt x="548" y="426"/>
                    <a:pt x="548" y="274"/>
                  </a:cubicBezTo>
                  <a:cubicBezTo>
                    <a:pt x="548" y="122"/>
                    <a:pt x="426"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974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Krona One"/>
              <a:buNone/>
              <a:defRPr sz="3200">
                <a:solidFill>
                  <a:schemeClr val="dk1"/>
                </a:solidFill>
                <a:latin typeface="Krona One"/>
                <a:ea typeface="Krona One"/>
                <a:cs typeface="Krona One"/>
                <a:sym typeface="Krona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336925"/>
            <a:ext cx="7704000" cy="3231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anjari"/>
              <a:buChar char="●"/>
              <a:defRPr sz="1800">
                <a:solidFill>
                  <a:schemeClr val="dk2"/>
                </a:solidFill>
                <a:latin typeface="Manjari"/>
                <a:ea typeface="Manjari"/>
                <a:cs typeface="Manjari"/>
                <a:sym typeface="Manjari"/>
              </a:defRPr>
            </a:lvl1pPr>
            <a:lvl2pPr marL="914400" lvl="1" indent="-317500">
              <a:lnSpc>
                <a:spcPct val="100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2pPr>
            <a:lvl3pPr marL="1371600" lvl="2" indent="-317500">
              <a:lnSpc>
                <a:spcPct val="100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3pPr>
            <a:lvl4pPr marL="1828800" lvl="3" indent="-317500">
              <a:lnSpc>
                <a:spcPct val="100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4pPr>
            <a:lvl5pPr marL="2286000" lvl="4" indent="-317500">
              <a:lnSpc>
                <a:spcPct val="100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5pPr>
            <a:lvl6pPr marL="2743200" lvl="5" indent="-317500">
              <a:lnSpc>
                <a:spcPct val="100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6pPr>
            <a:lvl7pPr marL="3200400" lvl="6" indent="-317500">
              <a:lnSpc>
                <a:spcPct val="100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7pPr>
            <a:lvl8pPr marL="3657600" lvl="7" indent="-317500">
              <a:lnSpc>
                <a:spcPct val="100000"/>
              </a:lnSpc>
              <a:spcBef>
                <a:spcPts val="1600"/>
              </a:spcBef>
              <a:spcAft>
                <a:spcPts val="0"/>
              </a:spcAft>
              <a:buClr>
                <a:schemeClr val="dk2"/>
              </a:buClr>
              <a:buSzPts val="1400"/>
              <a:buFont typeface="Manjari"/>
              <a:buChar char="○"/>
              <a:defRPr>
                <a:solidFill>
                  <a:schemeClr val="dk2"/>
                </a:solidFill>
                <a:latin typeface="Manjari"/>
                <a:ea typeface="Manjari"/>
                <a:cs typeface="Manjari"/>
                <a:sym typeface="Manjari"/>
              </a:defRPr>
            </a:lvl8pPr>
            <a:lvl9pPr marL="4114800" lvl="8" indent="-317500">
              <a:lnSpc>
                <a:spcPct val="100000"/>
              </a:lnSpc>
              <a:spcBef>
                <a:spcPts val="1600"/>
              </a:spcBef>
              <a:spcAft>
                <a:spcPts val="1600"/>
              </a:spcAft>
              <a:buClr>
                <a:schemeClr val="dk2"/>
              </a:buClr>
              <a:buSzPts val="1400"/>
              <a:buFont typeface="Manjari"/>
              <a:buChar char="■"/>
              <a:defRPr>
                <a:solidFill>
                  <a:schemeClr val="dk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8" r:id="rId4"/>
    <p:sldLayoutId id="2147483659" r:id="rId5"/>
    <p:sldLayoutId id="2147483660" r:id="rId6"/>
    <p:sldLayoutId id="2147483661" r:id="rId7"/>
    <p:sldLayoutId id="2147483673" r:id="rId8"/>
    <p:sldLayoutId id="2147483676" r:id="rId9"/>
    <p:sldLayoutId id="214748367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5"/>
        <p:cNvGrpSpPr/>
        <p:nvPr/>
      </p:nvGrpSpPr>
      <p:grpSpPr>
        <a:xfrm>
          <a:off x="0" y="0"/>
          <a:ext cx="0" cy="0"/>
          <a:chOff x="0" y="0"/>
          <a:chExt cx="0" cy="0"/>
        </a:xfrm>
      </p:grpSpPr>
      <p:sp>
        <p:nvSpPr>
          <p:cNvPr id="887" name="Google Shape;887;p37"/>
          <p:cNvSpPr txBox="1">
            <a:spLocks noGrp="1"/>
          </p:cNvSpPr>
          <p:nvPr>
            <p:ph type="subTitle" idx="1"/>
          </p:nvPr>
        </p:nvSpPr>
        <p:spPr>
          <a:xfrm>
            <a:off x="1420420" y="3148906"/>
            <a:ext cx="6131400" cy="524700"/>
          </a:xfrm>
          <a:prstGeom prst="rect">
            <a:avLst/>
          </a:prstGeom>
        </p:spPr>
        <p:txBody>
          <a:bodyPr spcFirstLastPara="1" wrap="square" lIns="91425" tIns="91425" rIns="91425" bIns="91425" anchor="t" anchorCtr="0">
            <a:noAutofit/>
          </a:bodyPr>
          <a:lstStyle/>
          <a:p>
            <a:pPr algn="l"/>
            <a:r>
              <a:rPr lang="en-US" sz="1600" b="1" i="0" dirty="0">
                <a:solidFill>
                  <a:schemeClr val="bg2"/>
                </a:solidFill>
                <a:effectLst/>
                <a:latin typeface="sohne"/>
              </a:rPr>
              <a:t>How TinyOwl, the blue-eyed startup kid lost its Nest and Ground</a:t>
            </a:r>
          </a:p>
        </p:txBody>
      </p:sp>
      <p:pic>
        <p:nvPicPr>
          <p:cNvPr id="3" name="Picture 2">
            <a:extLst>
              <a:ext uri="{FF2B5EF4-FFF2-40B4-BE49-F238E27FC236}">
                <a16:creationId xmlns:a16="http://schemas.microsoft.com/office/drawing/2014/main" id="{46770F62-7C98-4B3A-8C58-E38E8BD75169}"/>
              </a:ext>
            </a:extLst>
          </p:cNvPr>
          <p:cNvPicPr>
            <a:picLocks noChangeAspect="1"/>
          </p:cNvPicPr>
          <p:nvPr/>
        </p:nvPicPr>
        <p:blipFill>
          <a:blip r:embed="rId3"/>
          <a:stretch>
            <a:fillRect/>
          </a:stretch>
        </p:blipFill>
        <p:spPr>
          <a:xfrm>
            <a:off x="1605366" y="1343253"/>
            <a:ext cx="1681264" cy="1482675"/>
          </a:xfrm>
          <a:prstGeom prst="ellipse">
            <a:avLst/>
          </a:prstGeom>
          <a:effectLst/>
        </p:spPr>
      </p:pic>
      <p:sp>
        <p:nvSpPr>
          <p:cNvPr id="886" name="Google Shape;886;p37"/>
          <p:cNvSpPr txBox="1">
            <a:spLocks noGrp="1"/>
          </p:cNvSpPr>
          <p:nvPr>
            <p:ph type="ctrTitle"/>
          </p:nvPr>
        </p:nvSpPr>
        <p:spPr>
          <a:xfrm>
            <a:off x="1420420" y="1872480"/>
            <a:ext cx="5676119" cy="74719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4800" dirty="0">
                <a:solidFill>
                  <a:srgbClr val="FF4094"/>
                </a:solidFill>
              </a:rPr>
              <a:t>TINY OWL</a:t>
            </a:r>
            <a:endParaRPr sz="4800" dirty="0">
              <a:solidFill>
                <a:srgbClr val="FF4094"/>
              </a:solidFill>
              <a:latin typeface="Krona One"/>
              <a:ea typeface="Krona One"/>
              <a:cs typeface="Krona One"/>
              <a:sym typeface="Krona One"/>
            </a:endParaRPr>
          </a:p>
        </p:txBody>
      </p:sp>
      <p:sp>
        <p:nvSpPr>
          <p:cNvPr id="2" name="TextBox 1">
            <a:extLst>
              <a:ext uri="{FF2B5EF4-FFF2-40B4-BE49-F238E27FC236}">
                <a16:creationId xmlns:a16="http://schemas.microsoft.com/office/drawing/2014/main" id="{F3DB9B47-8715-438E-8210-49A074E215DA}"/>
              </a:ext>
            </a:extLst>
          </p:cNvPr>
          <p:cNvSpPr txBox="1"/>
          <p:nvPr/>
        </p:nvSpPr>
        <p:spPr>
          <a:xfrm>
            <a:off x="8619565" y="4760259"/>
            <a:ext cx="524435" cy="307777"/>
          </a:xfrm>
          <a:prstGeom prst="rect">
            <a:avLst/>
          </a:prstGeom>
          <a:noFill/>
        </p:spPr>
        <p:txBody>
          <a:bodyPr wrap="square" rtlCol="0">
            <a:spAutoFit/>
          </a:bodyPr>
          <a:lstStyle/>
          <a:p>
            <a:r>
              <a:rPr lang="en-IN" dirty="0"/>
              <a:t>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49071-32B2-40D5-86B5-098E9FCB862A}"/>
              </a:ext>
            </a:extLst>
          </p:cNvPr>
          <p:cNvSpPr>
            <a:spLocks noGrp="1"/>
          </p:cNvSpPr>
          <p:nvPr>
            <p:ph type="title"/>
          </p:nvPr>
        </p:nvSpPr>
        <p:spPr/>
        <p:txBody>
          <a:bodyPr/>
          <a:lstStyle/>
          <a:p>
            <a:r>
              <a:rPr lang="en-IN" dirty="0"/>
              <a:t>DOWNFALL</a:t>
            </a:r>
          </a:p>
        </p:txBody>
      </p:sp>
      <p:sp>
        <p:nvSpPr>
          <p:cNvPr id="3" name="Google Shape;1481;p54">
            <a:extLst>
              <a:ext uri="{FF2B5EF4-FFF2-40B4-BE49-F238E27FC236}">
                <a16:creationId xmlns:a16="http://schemas.microsoft.com/office/drawing/2014/main" id="{FE507B0D-ADA5-4F01-8AEE-A1464C8C4265}"/>
              </a:ext>
            </a:extLst>
          </p:cNvPr>
          <p:cNvSpPr/>
          <p:nvPr/>
        </p:nvSpPr>
        <p:spPr>
          <a:xfrm>
            <a:off x="216813" y="1284050"/>
            <a:ext cx="364212" cy="344725"/>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1"/>
                </a:solidFill>
                <a:latin typeface="Krona One"/>
                <a:ea typeface="Krona One"/>
                <a:cs typeface="Krona One"/>
                <a:sym typeface="Krona One"/>
              </a:rPr>
              <a:t>1</a:t>
            </a:r>
            <a:endParaRPr sz="1800" dirty="0">
              <a:solidFill>
                <a:schemeClr val="lt1"/>
              </a:solidFill>
              <a:latin typeface="Krona One"/>
              <a:ea typeface="Krona One"/>
              <a:cs typeface="Krona One"/>
              <a:sym typeface="Krona One"/>
            </a:endParaRPr>
          </a:p>
        </p:txBody>
      </p:sp>
      <p:sp>
        <p:nvSpPr>
          <p:cNvPr id="8" name="Google Shape;1481;p54">
            <a:extLst>
              <a:ext uri="{FF2B5EF4-FFF2-40B4-BE49-F238E27FC236}">
                <a16:creationId xmlns:a16="http://schemas.microsoft.com/office/drawing/2014/main" id="{48D06232-49A7-47AA-996F-CE79A24B7E19}"/>
              </a:ext>
            </a:extLst>
          </p:cNvPr>
          <p:cNvSpPr/>
          <p:nvPr/>
        </p:nvSpPr>
        <p:spPr>
          <a:xfrm>
            <a:off x="216813" y="2013825"/>
            <a:ext cx="364212" cy="344725"/>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1"/>
                </a:solidFill>
                <a:latin typeface="Krona One"/>
                <a:ea typeface="Krona One"/>
                <a:cs typeface="Krona One"/>
                <a:sym typeface="Krona One"/>
              </a:rPr>
              <a:t>2</a:t>
            </a:r>
            <a:endParaRPr sz="1800" dirty="0">
              <a:solidFill>
                <a:schemeClr val="lt1"/>
              </a:solidFill>
              <a:latin typeface="Krona One"/>
              <a:ea typeface="Krona One"/>
              <a:cs typeface="Krona One"/>
              <a:sym typeface="Krona One"/>
            </a:endParaRPr>
          </a:p>
        </p:txBody>
      </p:sp>
      <p:sp>
        <p:nvSpPr>
          <p:cNvPr id="9" name="Google Shape;1481;p54">
            <a:extLst>
              <a:ext uri="{FF2B5EF4-FFF2-40B4-BE49-F238E27FC236}">
                <a16:creationId xmlns:a16="http://schemas.microsoft.com/office/drawing/2014/main" id="{D38B4516-4630-4D9B-9189-8789FF933C33}"/>
              </a:ext>
            </a:extLst>
          </p:cNvPr>
          <p:cNvSpPr/>
          <p:nvPr/>
        </p:nvSpPr>
        <p:spPr>
          <a:xfrm>
            <a:off x="216813" y="3158400"/>
            <a:ext cx="364212" cy="344725"/>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1"/>
                </a:solidFill>
                <a:latin typeface="Krona One"/>
                <a:ea typeface="Krona One"/>
                <a:cs typeface="Krona One"/>
                <a:sym typeface="Krona One"/>
              </a:rPr>
              <a:t>3</a:t>
            </a:r>
            <a:endParaRPr sz="1800" dirty="0">
              <a:solidFill>
                <a:schemeClr val="lt1"/>
              </a:solidFill>
              <a:latin typeface="Krona One"/>
              <a:ea typeface="Krona One"/>
              <a:cs typeface="Krona One"/>
              <a:sym typeface="Krona One"/>
            </a:endParaRPr>
          </a:p>
        </p:txBody>
      </p:sp>
      <p:sp>
        <p:nvSpPr>
          <p:cNvPr id="10" name="Google Shape;1481;p54">
            <a:extLst>
              <a:ext uri="{FF2B5EF4-FFF2-40B4-BE49-F238E27FC236}">
                <a16:creationId xmlns:a16="http://schemas.microsoft.com/office/drawing/2014/main" id="{523A4F75-4B59-407E-8E82-84F16171B45F}"/>
              </a:ext>
            </a:extLst>
          </p:cNvPr>
          <p:cNvSpPr/>
          <p:nvPr/>
        </p:nvSpPr>
        <p:spPr>
          <a:xfrm>
            <a:off x="216813" y="3761648"/>
            <a:ext cx="364212" cy="344725"/>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1"/>
                </a:solidFill>
                <a:latin typeface="Krona One"/>
                <a:ea typeface="Krona One"/>
                <a:cs typeface="Krona One"/>
                <a:sym typeface="Krona One"/>
              </a:rPr>
              <a:t>4</a:t>
            </a:r>
            <a:endParaRPr sz="1800" dirty="0">
              <a:solidFill>
                <a:schemeClr val="lt1"/>
              </a:solidFill>
              <a:latin typeface="Krona One"/>
              <a:ea typeface="Krona One"/>
              <a:cs typeface="Krona One"/>
              <a:sym typeface="Krona One"/>
            </a:endParaRPr>
          </a:p>
        </p:txBody>
      </p:sp>
      <p:sp>
        <p:nvSpPr>
          <p:cNvPr id="12" name="TextBox 11">
            <a:extLst>
              <a:ext uri="{FF2B5EF4-FFF2-40B4-BE49-F238E27FC236}">
                <a16:creationId xmlns:a16="http://schemas.microsoft.com/office/drawing/2014/main" id="{D19A8F12-83E2-4355-BDAC-A13AD29F0254}"/>
              </a:ext>
            </a:extLst>
          </p:cNvPr>
          <p:cNvSpPr txBox="1"/>
          <p:nvPr/>
        </p:nvSpPr>
        <p:spPr>
          <a:xfrm>
            <a:off x="654386" y="1284050"/>
            <a:ext cx="7440743" cy="738664"/>
          </a:xfrm>
          <a:prstGeom prst="rect">
            <a:avLst/>
          </a:prstGeom>
          <a:noFill/>
        </p:spPr>
        <p:txBody>
          <a:bodyPr wrap="square">
            <a:spAutoFit/>
          </a:bodyPr>
          <a:lstStyle/>
          <a:p>
            <a:r>
              <a:rPr lang="en-US" b="0" i="1" dirty="0">
                <a:solidFill>
                  <a:srgbClr val="292929"/>
                </a:solidFill>
                <a:effectLst/>
                <a:latin typeface="charter"/>
              </a:rPr>
              <a:t>“</a:t>
            </a:r>
            <a:r>
              <a:rPr lang="en-US" b="0" i="1" dirty="0">
                <a:solidFill>
                  <a:schemeClr val="tx1"/>
                </a:solidFill>
                <a:effectLst/>
                <a:latin typeface="charter"/>
              </a:rPr>
              <a:t>OVER-HIRING</a:t>
            </a:r>
            <a:r>
              <a:rPr lang="en-US" b="0" i="1" dirty="0">
                <a:solidFill>
                  <a:srgbClr val="292929"/>
                </a:solidFill>
                <a:effectLst/>
                <a:latin typeface="charter"/>
              </a:rPr>
              <a:t>” Tiny Owl started its destruction by over hiring and careless management. An incident took place in Sep ‘14 where the co-founders where held as hostages by employees when the company refused to pay salaries.</a:t>
            </a:r>
            <a:endParaRPr lang="en-IN" i="1" dirty="0"/>
          </a:p>
        </p:txBody>
      </p:sp>
      <p:sp>
        <p:nvSpPr>
          <p:cNvPr id="14" name="TextBox 13">
            <a:extLst>
              <a:ext uri="{FF2B5EF4-FFF2-40B4-BE49-F238E27FC236}">
                <a16:creationId xmlns:a16="http://schemas.microsoft.com/office/drawing/2014/main" id="{485512F0-7B20-4A97-A5F6-C6826E5A973C}"/>
              </a:ext>
            </a:extLst>
          </p:cNvPr>
          <p:cNvSpPr txBox="1"/>
          <p:nvPr/>
        </p:nvSpPr>
        <p:spPr>
          <a:xfrm>
            <a:off x="654387" y="2022714"/>
            <a:ext cx="7440742" cy="1169551"/>
          </a:xfrm>
          <a:prstGeom prst="rect">
            <a:avLst/>
          </a:prstGeom>
          <a:noFill/>
        </p:spPr>
        <p:txBody>
          <a:bodyPr wrap="square">
            <a:spAutoFit/>
          </a:bodyPr>
          <a:lstStyle/>
          <a:p>
            <a:pPr algn="l"/>
            <a:r>
              <a:rPr lang="en-US" dirty="0">
                <a:solidFill>
                  <a:srgbClr val="292929"/>
                </a:solidFill>
                <a:latin typeface="charter"/>
              </a:rPr>
              <a:t>“</a:t>
            </a:r>
            <a:r>
              <a:rPr lang="en-US" i="1" dirty="0">
                <a:solidFill>
                  <a:schemeClr val="tx1"/>
                </a:solidFill>
                <a:latin typeface="charter"/>
              </a:rPr>
              <a:t>A</a:t>
            </a:r>
            <a:r>
              <a:rPr lang="en-US" b="0" i="1" dirty="0">
                <a:solidFill>
                  <a:schemeClr val="tx1"/>
                </a:solidFill>
                <a:effectLst/>
                <a:latin typeface="charter"/>
              </a:rPr>
              <a:t> dish-based aggregation system</a:t>
            </a:r>
            <a:r>
              <a:rPr lang="en-US" b="0" i="1" dirty="0">
                <a:solidFill>
                  <a:srgbClr val="292929"/>
                </a:solidFill>
                <a:effectLst/>
                <a:latin typeface="charter"/>
              </a:rPr>
              <a:t>” it was like if you open the app — it will tell you what’s today’s dish, and would give you options on where you could order it from.</a:t>
            </a:r>
          </a:p>
          <a:p>
            <a:pPr algn="l"/>
            <a:r>
              <a:rPr lang="en-US" b="0" i="1" dirty="0">
                <a:solidFill>
                  <a:srgbClr val="292929"/>
                </a:solidFill>
                <a:effectLst/>
                <a:latin typeface="charter"/>
              </a:rPr>
              <a:t>The idea turned wrong due to lack of technical aspects. There was hardly any artificial intelligence used, no data analytics were there and the pivot tanked with just less than five orders a day.</a:t>
            </a:r>
          </a:p>
          <a:p>
            <a:endParaRPr lang="en-IN" dirty="0"/>
          </a:p>
        </p:txBody>
      </p:sp>
      <p:sp>
        <p:nvSpPr>
          <p:cNvPr id="16" name="TextBox 15">
            <a:extLst>
              <a:ext uri="{FF2B5EF4-FFF2-40B4-BE49-F238E27FC236}">
                <a16:creationId xmlns:a16="http://schemas.microsoft.com/office/drawing/2014/main" id="{B21B0B11-1FB9-4EFE-BD06-6686FF9CC135}"/>
              </a:ext>
            </a:extLst>
          </p:cNvPr>
          <p:cNvSpPr txBox="1"/>
          <p:nvPr/>
        </p:nvSpPr>
        <p:spPr>
          <a:xfrm>
            <a:off x="667833" y="3176875"/>
            <a:ext cx="7427296" cy="307777"/>
          </a:xfrm>
          <a:prstGeom prst="rect">
            <a:avLst/>
          </a:prstGeom>
          <a:noFill/>
        </p:spPr>
        <p:txBody>
          <a:bodyPr wrap="square">
            <a:spAutoFit/>
          </a:bodyPr>
          <a:lstStyle/>
          <a:p>
            <a:r>
              <a:rPr lang="en-US" b="0" i="1" dirty="0">
                <a:solidFill>
                  <a:srgbClr val="292929"/>
                </a:solidFill>
                <a:effectLst/>
                <a:latin typeface="charter"/>
              </a:rPr>
              <a:t>“</a:t>
            </a:r>
            <a:r>
              <a:rPr lang="en-US" b="0" i="1" dirty="0">
                <a:solidFill>
                  <a:schemeClr val="tx1"/>
                </a:solidFill>
                <a:effectLst/>
                <a:latin typeface="charter"/>
              </a:rPr>
              <a:t>Hired a </a:t>
            </a:r>
            <a:r>
              <a:rPr lang="en-US" i="1" dirty="0">
                <a:solidFill>
                  <a:schemeClr val="tx1"/>
                </a:solidFill>
                <a:latin typeface="charter"/>
              </a:rPr>
              <a:t>CTO for Rs1.5 Crores</a:t>
            </a:r>
            <a:r>
              <a:rPr lang="en-US" i="1" dirty="0">
                <a:solidFill>
                  <a:srgbClr val="292929"/>
                </a:solidFill>
                <a:latin typeface="charter"/>
              </a:rPr>
              <a:t>” </a:t>
            </a:r>
            <a:r>
              <a:rPr lang="en-US" b="0" i="1" dirty="0">
                <a:solidFill>
                  <a:srgbClr val="292929"/>
                </a:solidFill>
                <a:effectLst/>
                <a:latin typeface="charter"/>
              </a:rPr>
              <a:t>and a joining bonus of Rs 50 lakhs.</a:t>
            </a:r>
            <a:endParaRPr lang="en-IN" i="1" dirty="0"/>
          </a:p>
        </p:txBody>
      </p:sp>
      <p:sp>
        <p:nvSpPr>
          <p:cNvPr id="18" name="TextBox 17">
            <a:extLst>
              <a:ext uri="{FF2B5EF4-FFF2-40B4-BE49-F238E27FC236}">
                <a16:creationId xmlns:a16="http://schemas.microsoft.com/office/drawing/2014/main" id="{9DB8D100-AFBC-4405-80ED-5931402CBEA5}"/>
              </a:ext>
            </a:extLst>
          </p:cNvPr>
          <p:cNvSpPr txBox="1"/>
          <p:nvPr/>
        </p:nvSpPr>
        <p:spPr>
          <a:xfrm>
            <a:off x="654386" y="3653928"/>
            <a:ext cx="7427296" cy="1384995"/>
          </a:xfrm>
          <a:prstGeom prst="rect">
            <a:avLst/>
          </a:prstGeom>
          <a:noFill/>
        </p:spPr>
        <p:txBody>
          <a:bodyPr wrap="square">
            <a:spAutoFit/>
          </a:bodyPr>
          <a:lstStyle/>
          <a:p>
            <a:r>
              <a:rPr lang="en-US" b="0" i="0" dirty="0">
                <a:solidFill>
                  <a:srgbClr val="292929"/>
                </a:solidFill>
                <a:effectLst/>
                <a:latin typeface="charter"/>
              </a:rPr>
              <a:t>“</a:t>
            </a:r>
            <a:r>
              <a:rPr lang="en-US" b="0" i="1" dirty="0">
                <a:solidFill>
                  <a:schemeClr val="tx1"/>
                </a:solidFill>
                <a:effectLst/>
                <a:latin typeface="charter"/>
              </a:rPr>
              <a:t>area-based food aggregation</a:t>
            </a:r>
            <a:r>
              <a:rPr lang="en-US" b="0" i="0" dirty="0">
                <a:solidFill>
                  <a:srgbClr val="292929"/>
                </a:solidFill>
                <a:effectLst/>
                <a:latin typeface="charter"/>
              </a:rPr>
              <a:t>” </a:t>
            </a:r>
            <a:r>
              <a:rPr lang="en-US" b="0" i="1" dirty="0">
                <a:solidFill>
                  <a:srgbClr val="292929"/>
                </a:solidFill>
                <a:effectLst/>
                <a:latin typeface="charter"/>
              </a:rPr>
              <a:t>In this model, TinyOwl had to pay for the logistics of gathering the food from various restaurants. That cost too much for the poor kid</a:t>
            </a:r>
            <a:r>
              <a:rPr lang="en-US" b="0" i="0" dirty="0">
                <a:solidFill>
                  <a:srgbClr val="292929"/>
                </a:solidFill>
                <a:effectLst/>
                <a:latin typeface="charter"/>
              </a:rPr>
              <a:t>.</a:t>
            </a:r>
          </a:p>
          <a:p>
            <a:r>
              <a:rPr lang="en-US" b="0" i="1" dirty="0">
                <a:solidFill>
                  <a:srgbClr val="292929"/>
                </a:solidFill>
                <a:effectLst/>
                <a:latin typeface="charter"/>
              </a:rPr>
              <a:t>For the area-based food aggregation plan, more cash was required and all head of the departments were told to find new jobs. Thus Homemade, the only arm of TinyOwl broke and dissolved.</a:t>
            </a:r>
            <a:endParaRPr lang="en-IN" i="1" dirty="0"/>
          </a:p>
          <a:p>
            <a:endParaRPr lang="en-US" b="0" i="0" dirty="0">
              <a:solidFill>
                <a:srgbClr val="292929"/>
              </a:solidFill>
              <a:effectLst/>
              <a:latin typeface="charter"/>
            </a:endParaRPr>
          </a:p>
          <a:p>
            <a:endParaRPr lang="en-IN" dirty="0"/>
          </a:p>
        </p:txBody>
      </p:sp>
      <p:sp>
        <p:nvSpPr>
          <p:cNvPr id="19" name="TextBox 18">
            <a:extLst>
              <a:ext uri="{FF2B5EF4-FFF2-40B4-BE49-F238E27FC236}">
                <a16:creationId xmlns:a16="http://schemas.microsoft.com/office/drawing/2014/main" id="{85BB9FC4-0962-4C44-B456-5DCC741B6311}"/>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2"/>
                </a:solidFill>
              </a:rPr>
              <a:t>9</a:t>
            </a:r>
          </a:p>
        </p:txBody>
      </p:sp>
    </p:spTree>
    <p:extLst>
      <p:ext uri="{BB962C8B-B14F-4D97-AF65-F5344CB8AC3E}">
        <p14:creationId xmlns:p14="http://schemas.microsoft.com/office/powerpoint/2010/main" val="347282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Zomato acquires Runnr | QuezX Bytes">
            <a:extLst>
              <a:ext uri="{FF2B5EF4-FFF2-40B4-BE49-F238E27FC236}">
                <a16:creationId xmlns:a16="http://schemas.microsoft.com/office/drawing/2014/main" id="{E0749F4F-78A7-45BB-9EA7-3786A5E51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6263" y="2283301"/>
            <a:ext cx="1694326" cy="21820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BB73728-4A04-49BC-A553-02DA6A883302}"/>
              </a:ext>
            </a:extLst>
          </p:cNvPr>
          <p:cNvSpPr>
            <a:spLocks noGrp="1"/>
          </p:cNvSpPr>
          <p:nvPr>
            <p:ph type="title"/>
          </p:nvPr>
        </p:nvSpPr>
        <p:spPr/>
        <p:txBody>
          <a:bodyPr/>
          <a:lstStyle/>
          <a:p>
            <a:r>
              <a:rPr lang="en-IN" dirty="0"/>
              <a:t>THE ENDING</a:t>
            </a:r>
          </a:p>
        </p:txBody>
      </p:sp>
      <p:sp>
        <p:nvSpPr>
          <p:cNvPr id="4" name="TextBox 3">
            <a:extLst>
              <a:ext uri="{FF2B5EF4-FFF2-40B4-BE49-F238E27FC236}">
                <a16:creationId xmlns:a16="http://schemas.microsoft.com/office/drawing/2014/main" id="{1273CD96-34E9-4A00-93BF-9CD1A11750DA}"/>
              </a:ext>
            </a:extLst>
          </p:cNvPr>
          <p:cNvSpPr txBox="1"/>
          <p:nvPr/>
        </p:nvSpPr>
        <p:spPr>
          <a:xfrm>
            <a:off x="403412" y="1338735"/>
            <a:ext cx="4572000" cy="307777"/>
          </a:xfrm>
          <a:prstGeom prst="rect">
            <a:avLst/>
          </a:prstGeom>
          <a:noFill/>
        </p:spPr>
        <p:txBody>
          <a:bodyPr wrap="square">
            <a:spAutoFit/>
          </a:bodyPr>
          <a:lstStyle/>
          <a:p>
            <a:pPr algn="l"/>
            <a:r>
              <a:rPr lang="en-US" i="1"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Only the Mumbai division was kept alive</a:t>
            </a:r>
          </a:p>
        </p:txBody>
      </p:sp>
      <p:sp>
        <p:nvSpPr>
          <p:cNvPr id="6" name="TextBox 5">
            <a:extLst>
              <a:ext uri="{FF2B5EF4-FFF2-40B4-BE49-F238E27FC236}">
                <a16:creationId xmlns:a16="http://schemas.microsoft.com/office/drawing/2014/main" id="{67721C94-E88A-45D8-BD18-70F530DEED80}"/>
              </a:ext>
            </a:extLst>
          </p:cNvPr>
          <p:cNvSpPr txBox="1"/>
          <p:nvPr/>
        </p:nvSpPr>
        <p:spPr>
          <a:xfrm>
            <a:off x="403411" y="1741711"/>
            <a:ext cx="7812741" cy="738664"/>
          </a:xfrm>
          <a:prstGeom prst="rect">
            <a:avLst/>
          </a:prstGeom>
          <a:noFill/>
        </p:spPr>
        <p:txBody>
          <a:bodyPr wrap="square">
            <a:spAutoFit/>
          </a:bodyPr>
          <a:lstStyle/>
          <a:p>
            <a:pPr algn="l"/>
            <a:r>
              <a:rPr lang="en-US" b="0" i="1"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With a negative profit margin, high costs of delivery and customer acquisition, the overstaffed and lavish offices began mass layoffs. It soon had to shut down operations in every city except Mumbai.</a:t>
            </a:r>
          </a:p>
        </p:txBody>
      </p:sp>
      <p:sp>
        <p:nvSpPr>
          <p:cNvPr id="8" name="TextBox 7">
            <a:extLst>
              <a:ext uri="{FF2B5EF4-FFF2-40B4-BE49-F238E27FC236}">
                <a16:creationId xmlns:a16="http://schemas.microsoft.com/office/drawing/2014/main" id="{B269E45F-4837-41D7-AF61-31B1F0FDC20D}"/>
              </a:ext>
            </a:extLst>
          </p:cNvPr>
          <p:cNvSpPr txBox="1"/>
          <p:nvPr/>
        </p:nvSpPr>
        <p:spPr>
          <a:xfrm>
            <a:off x="403409" y="4187431"/>
            <a:ext cx="7812741" cy="738664"/>
          </a:xfrm>
          <a:prstGeom prst="rect">
            <a:avLst/>
          </a:prstGeom>
          <a:noFill/>
        </p:spPr>
        <p:txBody>
          <a:bodyPr wrap="square">
            <a:spAutoFit/>
          </a:bodyPr>
          <a:lstStyle/>
          <a:p>
            <a:r>
              <a:rPr lang="en-US" b="0" i="1" dirty="0">
                <a:solidFill>
                  <a:schemeClr val="tx1"/>
                </a:solidFill>
                <a:effectLst/>
                <a:latin typeface="proximanova"/>
              </a:rPr>
              <a:t>“Tiny Owl and Runner two of the most well funded on-demand startups in 2015 having collectively raised more than $50 million from investors like Sequoia Capital, Nexus Venture Partners and Matrix Partners.”</a:t>
            </a:r>
            <a:br>
              <a:rPr lang="en-US" dirty="0"/>
            </a:br>
            <a:endParaRPr lang="en-US" dirty="0"/>
          </a:p>
        </p:txBody>
      </p:sp>
      <p:sp>
        <p:nvSpPr>
          <p:cNvPr id="10" name="TextBox 9">
            <a:extLst>
              <a:ext uri="{FF2B5EF4-FFF2-40B4-BE49-F238E27FC236}">
                <a16:creationId xmlns:a16="http://schemas.microsoft.com/office/drawing/2014/main" id="{0E695C40-2913-488F-BB12-843818A520CA}"/>
              </a:ext>
            </a:extLst>
          </p:cNvPr>
          <p:cNvSpPr txBox="1"/>
          <p:nvPr/>
        </p:nvSpPr>
        <p:spPr>
          <a:xfrm>
            <a:off x="403409" y="2571750"/>
            <a:ext cx="7812741" cy="954107"/>
          </a:xfrm>
          <a:prstGeom prst="rect">
            <a:avLst/>
          </a:prstGeom>
          <a:noFill/>
        </p:spPr>
        <p:txBody>
          <a:bodyPr wrap="square">
            <a:spAutoFit/>
          </a:bodyPr>
          <a:lstStyle/>
          <a:p>
            <a:r>
              <a:rPr lang="en-US" i="1" dirty="0"/>
              <a:t>June 2016 </a:t>
            </a:r>
            <a:r>
              <a:rPr lang="en-US" i="1" dirty="0">
                <a:solidFill>
                  <a:schemeClr val="tx1"/>
                </a:solidFill>
              </a:rPr>
              <a:t>Roadrunner</a:t>
            </a:r>
            <a:r>
              <a:rPr lang="en-US" i="1" dirty="0"/>
              <a:t> acquired </a:t>
            </a:r>
            <a:r>
              <a:rPr lang="en-US" i="1" dirty="0">
                <a:solidFill>
                  <a:schemeClr val="tx1"/>
                </a:solidFill>
              </a:rPr>
              <a:t>Tiny Owl</a:t>
            </a:r>
            <a:r>
              <a:rPr lang="en-US" i="1" dirty="0"/>
              <a:t>, then rebranded itself as </a:t>
            </a:r>
            <a:r>
              <a:rPr lang="en-US" i="1" dirty="0">
                <a:solidFill>
                  <a:schemeClr val="tx1"/>
                </a:solidFill>
              </a:rPr>
              <a:t>“Runnr”</a:t>
            </a:r>
            <a:r>
              <a:rPr lang="en-US" i="1" dirty="0"/>
              <a:t>.</a:t>
            </a:r>
          </a:p>
          <a:p>
            <a:endParaRPr lang="en-US" i="1" dirty="0"/>
          </a:p>
          <a:p>
            <a:r>
              <a:rPr lang="en-US" i="1" dirty="0"/>
              <a:t>September 2017 </a:t>
            </a:r>
            <a:r>
              <a:rPr lang="en-US" i="1" dirty="0">
                <a:solidFill>
                  <a:schemeClr val="tx1"/>
                </a:solidFill>
              </a:rPr>
              <a:t>Zomato</a:t>
            </a:r>
            <a:r>
              <a:rPr lang="en-US" i="1" dirty="0"/>
              <a:t> acquired </a:t>
            </a:r>
            <a:r>
              <a:rPr lang="en-US" i="1" dirty="0">
                <a:solidFill>
                  <a:schemeClr val="tx1"/>
                </a:solidFill>
              </a:rPr>
              <a:t>Runner</a:t>
            </a:r>
            <a:r>
              <a:rPr lang="en-US" i="1" dirty="0"/>
              <a:t> for </a:t>
            </a:r>
            <a:r>
              <a:rPr lang="en-US" b="0" i="1" dirty="0">
                <a:solidFill>
                  <a:srgbClr val="222222"/>
                </a:solidFill>
                <a:effectLst/>
                <a:latin typeface="proximanova"/>
              </a:rPr>
              <a:t>$40 million.</a:t>
            </a:r>
            <a:endParaRPr lang="en-US" i="1" dirty="0"/>
          </a:p>
          <a:p>
            <a:endParaRPr lang="en-US" dirty="0"/>
          </a:p>
        </p:txBody>
      </p:sp>
      <p:graphicFrame>
        <p:nvGraphicFramePr>
          <p:cNvPr id="12" name="Diagram 11">
            <a:extLst>
              <a:ext uri="{FF2B5EF4-FFF2-40B4-BE49-F238E27FC236}">
                <a16:creationId xmlns:a16="http://schemas.microsoft.com/office/drawing/2014/main" id="{858E958F-8793-4309-B2E5-6F05BE66F71D}"/>
              </a:ext>
            </a:extLst>
          </p:cNvPr>
          <p:cNvGraphicFramePr/>
          <p:nvPr>
            <p:extLst>
              <p:ext uri="{D42A27DB-BD31-4B8C-83A1-F6EECF244321}">
                <p14:modId xmlns:p14="http://schemas.microsoft.com/office/powerpoint/2010/main" val="2404774666"/>
              </p:ext>
            </p:extLst>
          </p:nvPr>
        </p:nvGraphicFramePr>
        <p:xfrm>
          <a:off x="645458" y="3374344"/>
          <a:ext cx="5680880" cy="5855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B3877651-DAD2-4D48-8A37-BF041184BC22}"/>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2"/>
                </a:solidFill>
              </a:rPr>
              <a:t>10</a:t>
            </a:r>
          </a:p>
        </p:txBody>
      </p:sp>
    </p:spTree>
    <p:extLst>
      <p:ext uri="{BB962C8B-B14F-4D97-AF65-F5344CB8AC3E}">
        <p14:creationId xmlns:p14="http://schemas.microsoft.com/office/powerpoint/2010/main" val="3320723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67"/>
        <p:cNvGrpSpPr/>
        <p:nvPr/>
      </p:nvGrpSpPr>
      <p:grpSpPr>
        <a:xfrm>
          <a:off x="0" y="0"/>
          <a:ext cx="0" cy="0"/>
          <a:chOff x="0" y="0"/>
          <a:chExt cx="0" cy="0"/>
        </a:xfrm>
      </p:grpSpPr>
      <p:pic>
        <p:nvPicPr>
          <p:cNvPr id="21" name="Picture 20">
            <a:extLst>
              <a:ext uri="{FF2B5EF4-FFF2-40B4-BE49-F238E27FC236}">
                <a16:creationId xmlns:a16="http://schemas.microsoft.com/office/drawing/2014/main" id="{65BC8C95-1899-4708-810A-2F5ACD4C097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12000"/>
                    </a14:imgEffect>
                  </a14:imgLayer>
                </a14:imgProps>
              </a:ext>
            </a:extLst>
          </a:blip>
          <a:srcRect t="10110" r="3215" b="8953"/>
          <a:stretch/>
        </p:blipFill>
        <p:spPr>
          <a:xfrm>
            <a:off x="726141" y="1"/>
            <a:ext cx="8305158" cy="4456830"/>
          </a:xfrm>
          <a:prstGeom prst="rect">
            <a:avLst/>
          </a:prstGeom>
          <a:effectLst/>
        </p:spPr>
      </p:pic>
      <p:sp>
        <p:nvSpPr>
          <p:cNvPr id="2068" name="Google Shape;2068;p73"/>
          <p:cNvSpPr txBox="1">
            <a:spLocks noGrp="1"/>
          </p:cNvSpPr>
          <p:nvPr>
            <p:ph type="title"/>
          </p:nvPr>
        </p:nvSpPr>
        <p:spPr>
          <a:xfrm>
            <a:off x="2796900" y="189599"/>
            <a:ext cx="3550200" cy="65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2082" name="Google Shape;2082;p73"/>
          <p:cNvSpPr txBox="1">
            <a:spLocks noGrp="1"/>
          </p:cNvSpPr>
          <p:nvPr>
            <p:ph type="subTitle" idx="1"/>
          </p:nvPr>
        </p:nvSpPr>
        <p:spPr>
          <a:xfrm>
            <a:off x="833629" y="834437"/>
            <a:ext cx="3926541" cy="1402960"/>
          </a:xfrm>
          <a:prstGeom prst="rect">
            <a:avLst/>
          </a:prstGeom>
        </p:spPr>
        <p:txBody>
          <a:bodyPr spcFirstLastPara="1" wrap="square" lIns="91425" tIns="91425" rIns="91425" bIns="91425" anchor="t" anchorCtr="0">
            <a:noAutofit/>
          </a:bodyPr>
          <a:lstStyle/>
          <a:p>
            <a:pPr marL="0" indent="0">
              <a:spcAft>
                <a:spcPts val="1600"/>
              </a:spcAft>
            </a:pPr>
            <a:r>
              <a:rPr lang="en-US" sz="1200" b="0" i="1" dirty="0">
                <a:solidFill>
                  <a:srgbClr val="484848"/>
                </a:solidFill>
                <a:effectLst/>
                <a:latin typeface="Open Sans" panose="020B0604020202020204" pitchFamily="34" charset="0"/>
              </a:rPr>
              <a:t>“There may be many who are not aware, but </a:t>
            </a:r>
            <a:r>
              <a:rPr lang="en-US" sz="1200" b="0" i="1" dirty="0">
                <a:solidFill>
                  <a:schemeClr val="tx1"/>
                </a:solidFill>
                <a:effectLst/>
                <a:latin typeface="Open Sans" panose="020B0604020202020204" pitchFamily="34" charset="0"/>
              </a:rPr>
              <a:t>Tiny Owl’s </a:t>
            </a:r>
            <a:r>
              <a:rPr lang="en-US" sz="1200" b="0" i="1" dirty="0">
                <a:solidFill>
                  <a:srgbClr val="484848"/>
                </a:solidFill>
                <a:effectLst/>
                <a:latin typeface="Open Sans" panose="020B0604020202020204" pitchFamily="34" charset="0"/>
              </a:rPr>
              <a:t>sad demise was a lesson to be learned from one of the biggest startups in the Indian economy. The company shut down in 2016 when it was acquired by </a:t>
            </a:r>
            <a:r>
              <a:rPr lang="en-US" sz="1200" b="0" i="1" dirty="0">
                <a:solidFill>
                  <a:schemeClr val="tx1"/>
                </a:solidFill>
                <a:effectLst/>
                <a:latin typeface="Open Sans" panose="020B0604020202020204" pitchFamily="34" charset="0"/>
              </a:rPr>
              <a:t>Roadrunnr</a:t>
            </a:r>
            <a:r>
              <a:rPr lang="en-US" sz="1200" b="0" i="1" dirty="0">
                <a:solidFill>
                  <a:srgbClr val="484848"/>
                </a:solidFill>
                <a:effectLst/>
                <a:latin typeface="Open Sans" panose="020B0604020202020204" pitchFamily="34" charset="0"/>
              </a:rPr>
              <a:t>. However, unlike many other companies, it’s failures cannot be credited to external factors. TinyOwl was eaten from the inside.”</a:t>
            </a:r>
            <a:endParaRPr lang="en-IN" sz="1200" i="1" dirty="0"/>
          </a:p>
          <a:p>
            <a:pPr marL="0" lvl="0" indent="0" algn="ctr" rtl="0">
              <a:spcBef>
                <a:spcPts val="0"/>
              </a:spcBef>
              <a:spcAft>
                <a:spcPts val="1600"/>
              </a:spcAft>
              <a:buNone/>
            </a:pPr>
            <a:endParaRPr sz="800" dirty="0"/>
          </a:p>
        </p:txBody>
      </p:sp>
      <p:sp>
        <p:nvSpPr>
          <p:cNvPr id="2083" name="Google Shape;2083;p73"/>
          <p:cNvSpPr txBox="1"/>
          <p:nvPr/>
        </p:nvSpPr>
        <p:spPr>
          <a:xfrm>
            <a:off x="7113795" y="4489581"/>
            <a:ext cx="2019740" cy="276534"/>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IN" dirty="0">
                <a:solidFill>
                  <a:schemeClr val="bg2"/>
                </a:solidFill>
                <a:latin typeface="Krona One" panose="020B0604020202020204" charset="0"/>
                <a:ea typeface="Manjari"/>
                <a:cs typeface="Manjari"/>
                <a:sym typeface="Manjari"/>
              </a:rPr>
              <a:t>Ruthik Kale</a:t>
            </a:r>
          </a:p>
        </p:txBody>
      </p:sp>
      <p:sp>
        <p:nvSpPr>
          <p:cNvPr id="7" name="TextBox 6">
            <a:extLst>
              <a:ext uri="{FF2B5EF4-FFF2-40B4-BE49-F238E27FC236}">
                <a16:creationId xmlns:a16="http://schemas.microsoft.com/office/drawing/2014/main" id="{DE01A15B-20E2-4110-9F86-918E1D7C8D75}"/>
              </a:ext>
            </a:extLst>
          </p:cNvPr>
          <p:cNvSpPr txBox="1"/>
          <p:nvPr/>
        </p:nvSpPr>
        <p:spPr>
          <a:xfrm>
            <a:off x="4561535" y="4750933"/>
            <a:ext cx="4572000" cy="273345"/>
          </a:xfrm>
          <a:prstGeom prst="rect">
            <a:avLst/>
          </a:prstGeom>
          <a:noFill/>
        </p:spPr>
        <p:txBody>
          <a:bodyPr wrap="square">
            <a:spAutoFit/>
          </a:bodyPr>
          <a:lstStyle/>
          <a:p>
            <a:pPr marL="0" lvl="0" indent="0" algn="r" rtl="0">
              <a:lnSpc>
                <a:spcPct val="115000"/>
              </a:lnSpc>
              <a:spcBef>
                <a:spcPts val="0"/>
              </a:spcBef>
              <a:spcAft>
                <a:spcPts val="1600"/>
              </a:spcAft>
              <a:buNone/>
            </a:pPr>
            <a:r>
              <a:rPr lang="en-IN" sz="1100" i="1" dirty="0">
                <a:solidFill>
                  <a:schemeClr val="bg2"/>
                </a:solidFill>
                <a:latin typeface="Bahnschrift SemiLight" panose="020B0502040204020203" pitchFamily="34" charset="0"/>
                <a:ea typeface="Manjari"/>
                <a:cs typeface="Manjari"/>
                <a:sym typeface="Manjari"/>
              </a:rPr>
              <a:t>ruthikkale27@gmail.com</a:t>
            </a:r>
          </a:p>
        </p:txBody>
      </p:sp>
      <p:sp>
        <p:nvSpPr>
          <p:cNvPr id="3" name="TextBox 2">
            <a:extLst>
              <a:ext uri="{FF2B5EF4-FFF2-40B4-BE49-F238E27FC236}">
                <a16:creationId xmlns:a16="http://schemas.microsoft.com/office/drawing/2014/main" id="{469C3B21-F8AF-4FCF-B993-2C71038EC23A}"/>
              </a:ext>
            </a:extLst>
          </p:cNvPr>
          <p:cNvSpPr txBox="1"/>
          <p:nvPr/>
        </p:nvSpPr>
        <p:spPr>
          <a:xfrm>
            <a:off x="10465" y="4766115"/>
            <a:ext cx="5002306" cy="276999"/>
          </a:xfrm>
          <a:prstGeom prst="rect">
            <a:avLst/>
          </a:prstGeom>
          <a:noFill/>
        </p:spPr>
        <p:txBody>
          <a:bodyPr wrap="square" rtlCol="0">
            <a:spAutoFit/>
          </a:bodyPr>
          <a:lstStyle/>
          <a:p>
            <a:r>
              <a:rPr lang="en-IN" sz="1200" dirty="0"/>
              <a:t>Source : Research Papers, News Articles and Blog posts</a:t>
            </a:r>
          </a:p>
        </p:txBody>
      </p:sp>
      <p:sp>
        <p:nvSpPr>
          <p:cNvPr id="10" name="TextBox 9">
            <a:extLst>
              <a:ext uri="{FF2B5EF4-FFF2-40B4-BE49-F238E27FC236}">
                <a16:creationId xmlns:a16="http://schemas.microsoft.com/office/drawing/2014/main" id="{3E7C11C1-F6B7-4FC7-993C-60D2FDC3DF71}"/>
              </a:ext>
            </a:extLst>
          </p:cNvPr>
          <p:cNvSpPr txBox="1"/>
          <p:nvPr/>
        </p:nvSpPr>
        <p:spPr>
          <a:xfrm>
            <a:off x="0" y="0"/>
            <a:ext cx="524435" cy="307777"/>
          </a:xfrm>
          <a:prstGeom prst="rect">
            <a:avLst/>
          </a:prstGeom>
          <a:noFill/>
        </p:spPr>
        <p:txBody>
          <a:bodyPr wrap="square" rtlCol="0">
            <a:spAutoFit/>
          </a:bodyPr>
          <a:lstStyle/>
          <a:p>
            <a:r>
              <a:rPr lang="en-IN" dirty="0">
                <a:solidFill>
                  <a:schemeClr val="bg2"/>
                </a:solidFill>
              </a:rPr>
              <a:t>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pic>
        <p:nvPicPr>
          <p:cNvPr id="24" name="Picture 23">
            <a:extLst>
              <a:ext uri="{FF2B5EF4-FFF2-40B4-BE49-F238E27FC236}">
                <a16:creationId xmlns:a16="http://schemas.microsoft.com/office/drawing/2014/main" id="{DB57B865-81F9-44A6-B0CF-A1653B27BE6B}"/>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70000"/>
                    </a14:imgEffect>
                  </a14:imgLayer>
                </a14:imgProps>
              </a:ext>
            </a:extLst>
          </a:blip>
          <a:srcRect l="5951" r="11205" b="12563"/>
          <a:stretch/>
        </p:blipFill>
        <p:spPr>
          <a:xfrm>
            <a:off x="0" y="0"/>
            <a:ext cx="9144000" cy="5143500"/>
          </a:xfrm>
          <a:prstGeom prst="rect">
            <a:avLst/>
          </a:prstGeom>
        </p:spPr>
      </p:pic>
      <p:sp>
        <p:nvSpPr>
          <p:cNvPr id="898" name="Google Shape;898;p39"/>
          <p:cNvSpPr txBox="1">
            <a:spLocks noGrp="1"/>
          </p:cNvSpPr>
          <p:nvPr>
            <p:ph type="title"/>
          </p:nvPr>
        </p:nvSpPr>
        <p:spPr>
          <a:xfrm>
            <a:off x="719999" y="18953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4094"/>
                </a:solidFill>
              </a:rPr>
              <a:t>TABLE OF CONTENTS</a:t>
            </a:r>
            <a:endParaRPr dirty="0">
              <a:solidFill>
                <a:srgbClr val="FF4094"/>
              </a:solidFill>
            </a:endParaRPr>
          </a:p>
        </p:txBody>
      </p:sp>
      <p:grpSp>
        <p:nvGrpSpPr>
          <p:cNvPr id="51" name="Group 50">
            <a:extLst>
              <a:ext uri="{FF2B5EF4-FFF2-40B4-BE49-F238E27FC236}">
                <a16:creationId xmlns:a16="http://schemas.microsoft.com/office/drawing/2014/main" id="{54254A95-AAB3-4BEB-BB04-192537893972}"/>
              </a:ext>
            </a:extLst>
          </p:cNvPr>
          <p:cNvGrpSpPr/>
          <p:nvPr/>
        </p:nvGrpSpPr>
        <p:grpSpPr>
          <a:xfrm>
            <a:off x="1275327" y="2122133"/>
            <a:ext cx="1913034" cy="636050"/>
            <a:chOff x="1511225" y="2344600"/>
            <a:chExt cx="1913034" cy="636050"/>
          </a:xfrm>
        </p:grpSpPr>
        <p:sp>
          <p:nvSpPr>
            <p:cNvPr id="34" name="Rectangle: Rounded Corners 33">
              <a:extLst>
                <a:ext uri="{FF2B5EF4-FFF2-40B4-BE49-F238E27FC236}">
                  <a16:creationId xmlns:a16="http://schemas.microsoft.com/office/drawing/2014/main" id="{E709664A-550C-4F95-8216-A467BF9487B0}"/>
                </a:ext>
              </a:extLst>
            </p:cNvPr>
            <p:cNvSpPr/>
            <p:nvPr/>
          </p:nvSpPr>
          <p:spPr>
            <a:xfrm>
              <a:off x="1511225" y="2344600"/>
              <a:ext cx="1913034" cy="636050"/>
            </a:xfrm>
            <a:prstGeom prst="roundRect">
              <a:avLst/>
            </a:prstGeom>
            <a:solidFill>
              <a:schemeClr val="accent2">
                <a:alpha val="77000"/>
              </a:schemeClr>
            </a:solidFill>
            <a:ln>
              <a:noFill/>
            </a:ln>
            <a:effectLst>
              <a:outerShdw blurRad="50800" dist="38100" dir="2700000" algn="t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5" name="Google Shape;899;p39">
              <a:extLst>
                <a:ext uri="{FF2B5EF4-FFF2-40B4-BE49-F238E27FC236}">
                  <a16:creationId xmlns:a16="http://schemas.microsoft.com/office/drawing/2014/main" id="{6DB1A532-30CC-4995-B8D9-75F325AC5634}"/>
                </a:ext>
              </a:extLst>
            </p:cNvPr>
            <p:cNvSpPr txBox="1">
              <a:spLocks/>
            </p:cNvSpPr>
            <p:nvPr/>
          </p:nvSpPr>
          <p:spPr>
            <a:xfrm>
              <a:off x="1581254" y="2446860"/>
              <a:ext cx="1772975" cy="33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800"/>
                <a:buFont typeface="Krona One"/>
                <a:buNone/>
                <a:defRPr sz="1800" b="0" i="0" u="none" strike="noStrike" cap="none">
                  <a:solidFill>
                    <a:schemeClr val="accent1"/>
                  </a:solidFill>
                  <a:latin typeface="Krona One"/>
                  <a:ea typeface="Krona One"/>
                  <a:cs typeface="Krona One"/>
                  <a:sym typeface="Krona One"/>
                </a:defRPr>
              </a:lvl1pPr>
              <a:lvl2pPr marL="914400" marR="0" lvl="1"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2pPr>
              <a:lvl3pPr marL="1371600" marR="0" lvl="2"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3pPr>
              <a:lvl4pPr marL="1828800" marR="0" lvl="3"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4pPr>
              <a:lvl5pPr marL="2286000" marR="0" lvl="4"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5pPr>
              <a:lvl6pPr marL="2743200" marR="0" lvl="5"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6pPr>
              <a:lvl7pPr marL="3200400" marR="0" lvl="6"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7pPr>
              <a:lvl8pPr marL="3657600" marR="0" lvl="7"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8pPr>
              <a:lvl9pPr marL="4114800" marR="0" lvl="8" indent="-317500" algn="l" rtl="0">
                <a:lnSpc>
                  <a:spcPct val="100000"/>
                </a:lnSpc>
                <a:spcBef>
                  <a:spcPts val="1600"/>
                </a:spcBef>
                <a:spcAft>
                  <a:spcPts val="1600"/>
                </a:spcAft>
                <a:buClr>
                  <a:schemeClr val="dk2"/>
                </a:buClr>
                <a:buSzPts val="1400"/>
                <a:buFont typeface="Manjari"/>
                <a:buNone/>
                <a:defRPr sz="1400" b="0" i="0" u="none" strike="noStrike" cap="none">
                  <a:solidFill>
                    <a:schemeClr val="dk2"/>
                  </a:solidFill>
                  <a:latin typeface="Manjari"/>
                  <a:ea typeface="Manjari"/>
                  <a:cs typeface="Manjari"/>
                  <a:sym typeface="Manjari"/>
                </a:defRPr>
              </a:lvl9pPr>
            </a:lstStyle>
            <a:p>
              <a:pPr marL="0" indent="0" algn="ctr">
                <a:spcAft>
                  <a:spcPts val="1600"/>
                </a:spcAft>
              </a:pPr>
              <a:r>
                <a:rPr lang="en-IN" dirty="0"/>
                <a:t>OBJECTIVE</a:t>
              </a:r>
            </a:p>
          </p:txBody>
        </p:sp>
      </p:grpSp>
      <p:grpSp>
        <p:nvGrpSpPr>
          <p:cNvPr id="75" name="Group 74">
            <a:extLst>
              <a:ext uri="{FF2B5EF4-FFF2-40B4-BE49-F238E27FC236}">
                <a16:creationId xmlns:a16="http://schemas.microsoft.com/office/drawing/2014/main" id="{FAF1DB70-3353-4A32-AB8A-99897EBEEDF7}"/>
              </a:ext>
            </a:extLst>
          </p:cNvPr>
          <p:cNvGrpSpPr/>
          <p:nvPr/>
        </p:nvGrpSpPr>
        <p:grpSpPr>
          <a:xfrm>
            <a:off x="1060329" y="2954263"/>
            <a:ext cx="2343033" cy="636050"/>
            <a:chOff x="1511225" y="2344600"/>
            <a:chExt cx="1913034" cy="636050"/>
          </a:xfrm>
        </p:grpSpPr>
        <p:sp>
          <p:nvSpPr>
            <p:cNvPr id="76" name="Rectangle: Rounded Corners 75">
              <a:extLst>
                <a:ext uri="{FF2B5EF4-FFF2-40B4-BE49-F238E27FC236}">
                  <a16:creationId xmlns:a16="http://schemas.microsoft.com/office/drawing/2014/main" id="{B7E668F7-FA18-45C0-84F7-8742B1517C8B}"/>
                </a:ext>
              </a:extLst>
            </p:cNvPr>
            <p:cNvSpPr/>
            <p:nvPr/>
          </p:nvSpPr>
          <p:spPr>
            <a:xfrm>
              <a:off x="1511225" y="2344600"/>
              <a:ext cx="1913034" cy="636050"/>
            </a:xfrm>
            <a:prstGeom prst="roundRect">
              <a:avLst/>
            </a:prstGeom>
            <a:solidFill>
              <a:schemeClr val="accent2">
                <a:alpha val="77000"/>
              </a:schemeClr>
            </a:solidFill>
            <a:ln>
              <a:noFill/>
            </a:ln>
            <a:effectLst>
              <a:outerShdw blurRad="50800" dist="38100" dir="2700000" algn="t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77" name="Google Shape;899;p39">
              <a:extLst>
                <a:ext uri="{FF2B5EF4-FFF2-40B4-BE49-F238E27FC236}">
                  <a16:creationId xmlns:a16="http://schemas.microsoft.com/office/drawing/2014/main" id="{82496B6D-F5B0-4C7A-BEAF-1F46F5489576}"/>
                </a:ext>
              </a:extLst>
            </p:cNvPr>
            <p:cNvSpPr txBox="1">
              <a:spLocks/>
            </p:cNvSpPr>
            <p:nvPr/>
          </p:nvSpPr>
          <p:spPr>
            <a:xfrm>
              <a:off x="1581254" y="2446860"/>
              <a:ext cx="1772975" cy="33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800"/>
                <a:buFont typeface="Krona One"/>
                <a:buNone/>
                <a:defRPr sz="1800" b="0" i="0" u="none" strike="noStrike" cap="none">
                  <a:solidFill>
                    <a:schemeClr val="accent1"/>
                  </a:solidFill>
                  <a:latin typeface="Krona One"/>
                  <a:ea typeface="Krona One"/>
                  <a:cs typeface="Krona One"/>
                  <a:sym typeface="Krona One"/>
                </a:defRPr>
              </a:lvl1pPr>
              <a:lvl2pPr marL="914400" marR="0" lvl="1"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2pPr>
              <a:lvl3pPr marL="1371600" marR="0" lvl="2"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3pPr>
              <a:lvl4pPr marL="1828800" marR="0" lvl="3"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4pPr>
              <a:lvl5pPr marL="2286000" marR="0" lvl="4"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5pPr>
              <a:lvl6pPr marL="2743200" marR="0" lvl="5"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6pPr>
              <a:lvl7pPr marL="3200400" marR="0" lvl="6"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7pPr>
              <a:lvl8pPr marL="3657600" marR="0" lvl="7"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8pPr>
              <a:lvl9pPr marL="4114800" marR="0" lvl="8" indent="-317500" algn="l" rtl="0">
                <a:lnSpc>
                  <a:spcPct val="100000"/>
                </a:lnSpc>
                <a:spcBef>
                  <a:spcPts val="1600"/>
                </a:spcBef>
                <a:spcAft>
                  <a:spcPts val="1600"/>
                </a:spcAft>
                <a:buClr>
                  <a:schemeClr val="dk2"/>
                </a:buClr>
                <a:buSzPts val="1400"/>
                <a:buFont typeface="Manjari"/>
                <a:buNone/>
                <a:defRPr sz="1400" b="0" i="0" u="none" strike="noStrike" cap="none">
                  <a:solidFill>
                    <a:schemeClr val="dk2"/>
                  </a:solidFill>
                  <a:latin typeface="Manjari"/>
                  <a:ea typeface="Manjari"/>
                  <a:cs typeface="Manjari"/>
                  <a:sym typeface="Manjari"/>
                </a:defRPr>
              </a:lvl9pPr>
            </a:lstStyle>
            <a:p>
              <a:pPr marL="0" indent="0" algn="ctr">
                <a:spcAft>
                  <a:spcPts val="1600"/>
                </a:spcAft>
              </a:pPr>
              <a:r>
                <a:rPr lang="en-IN" dirty="0"/>
                <a:t>FUNCTIONS</a:t>
              </a:r>
            </a:p>
          </p:txBody>
        </p:sp>
      </p:grpSp>
      <p:grpSp>
        <p:nvGrpSpPr>
          <p:cNvPr id="78" name="Group 77">
            <a:extLst>
              <a:ext uri="{FF2B5EF4-FFF2-40B4-BE49-F238E27FC236}">
                <a16:creationId xmlns:a16="http://schemas.microsoft.com/office/drawing/2014/main" id="{5EF54E30-870A-4B62-9B5A-9FF86BFFFE85}"/>
              </a:ext>
            </a:extLst>
          </p:cNvPr>
          <p:cNvGrpSpPr/>
          <p:nvPr/>
        </p:nvGrpSpPr>
        <p:grpSpPr>
          <a:xfrm>
            <a:off x="5672039" y="2117123"/>
            <a:ext cx="1913034" cy="636050"/>
            <a:chOff x="1511225" y="2344600"/>
            <a:chExt cx="1913034" cy="636050"/>
          </a:xfrm>
        </p:grpSpPr>
        <p:sp>
          <p:nvSpPr>
            <p:cNvPr id="79" name="Rectangle: Rounded Corners 78">
              <a:extLst>
                <a:ext uri="{FF2B5EF4-FFF2-40B4-BE49-F238E27FC236}">
                  <a16:creationId xmlns:a16="http://schemas.microsoft.com/office/drawing/2014/main" id="{3C0F372A-4774-4170-AC32-E150F950CE2F}"/>
                </a:ext>
              </a:extLst>
            </p:cNvPr>
            <p:cNvSpPr/>
            <p:nvPr/>
          </p:nvSpPr>
          <p:spPr>
            <a:xfrm>
              <a:off x="1511225" y="2344600"/>
              <a:ext cx="1913034" cy="636050"/>
            </a:xfrm>
            <a:prstGeom prst="roundRect">
              <a:avLst/>
            </a:prstGeom>
            <a:solidFill>
              <a:schemeClr val="accent2">
                <a:alpha val="77000"/>
              </a:schemeClr>
            </a:solidFill>
            <a:ln>
              <a:noFill/>
            </a:ln>
            <a:effectLst>
              <a:outerShdw blurRad="50800" dist="38100" dir="2700000" algn="t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0" name="Google Shape;899;p39">
              <a:extLst>
                <a:ext uri="{FF2B5EF4-FFF2-40B4-BE49-F238E27FC236}">
                  <a16:creationId xmlns:a16="http://schemas.microsoft.com/office/drawing/2014/main" id="{AC6E9BB0-7FA6-4815-9EC7-3441A113ED0C}"/>
                </a:ext>
              </a:extLst>
            </p:cNvPr>
            <p:cNvSpPr txBox="1">
              <a:spLocks/>
            </p:cNvSpPr>
            <p:nvPr/>
          </p:nvSpPr>
          <p:spPr>
            <a:xfrm>
              <a:off x="1581254" y="2446860"/>
              <a:ext cx="1772975" cy="33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800"/>
                <a:buFont typeface="Krona One"/>
                <a:buNone/>
                <a:defRPr sz="1800" b="0" i="0" u="none" strike="noStrike" cap="none">
                  <a:solidFill>
                    <a:schemeClr val="accent1"/>
                  </a:solidFill>
                  <a:latin typeface="Krona One"/>
                  <a:ea typeface="Krona One"/>
                  <a:cs typeface="Krona One"/>
                  <a:sym typeface="Krona One"/>
                </a:defRPr>
              </a:lvl1pPr>
              <a:lvl2pPr marL="914400" marR="0" lvl="1"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2pPr>
              <a:lvl3pPr marL="1371600" marR="0" lvl="2"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3pPr>
              <a:lvl4pPr marL="1828800" marR="0" lvl="3"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4pPr>
              <a:lvl5pPr marL="2286000" marR="0" lvl="4"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5pPr>
              <a:lvl6pPr marL="2743200" marR="0" lvl="5"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6pPr>
              <a:lvl7pPr marL="3200400" marR="0" lvl="6"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7pPr>
              <a:lvl8pPr marL="3657600" marR="0" lvl="7"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8pPr>
              <a:lvl9pPr marL="4114800" marR="0" lvl="8" indent="-317500" algn="l" rtl="0">
                <a:lnSpc>
                  <a:spcPct val="100000"/>
                </a:lnSpc>
                <a:spcBef>
                  <a:spcPts val="1600"/>
                </a:spcBef>
                <a:spcAft>
                  <a:spcPts val="1600"/>
                </a:spcAft>
                <a:buClr>
                  <a:schemeClr val="dk2"/>
                </a:buClr>
                <a:buSzPts val="1400"/>
                <a:buFont typeface="Manjari"/>
                <a:buNone/>
                <a:defRPr sz="1400" b="0" i="0" u="none" strike="noStrike" cap="none">
                  <a:solidFill>
                    <a:schemeClr val="dk2"/>
                  </a:solidFill>
                  <a:latin typeface="Manjari"/>
                  <a:ea typeface="Manjari"/>
                  <a:cs typeface="Manjari"/>
                  <a:sym typeface="Manjari"/>
                </a:defRPr>
              </a:lvl9pPr>
            </a:lstStyle>
            <a:p>
              <a:pPr marL="0" indent="0" algn="ctr">
                <a:spcAft>
                  <a:spcPts val="1600"/>
                </a:spcAft>
              </a:pPr>
              <a:r>
                <a:rPr lang="en-IN" dirty="0"/>
                <a:t>WORKING</a:t>
              </a:r>
            </a:p>
          </p:txBody>
        </p:sp>
      </p:grpSp>
      <p:grpSp>
        <p:nvGrpSpPr>
          <p:cNvPr id="81" name="Group 80">
            <a:extLst>
              <a:ext uri="{FF2B5EF4-FFF2-40B4-BE49-F238E27FC236}">
                <a16:creationId xmlns:a16="http://schemas.microsoft.com/office/drawing/2014/main" id="{F584E0B7-1421-48A6-8641-F2A3EA609BCC}"/>
              </a:ext>
            </a:extLst>
          </p:cNvPr>
          <p:cNvGrpSpPr/>
          <p:nvPr/>
        </p:nvGrpSpPr>
        <p:grpSpPr>
          <a:xfrm>
            <a:off x="5742068" y="2954263"/>
            <a:ext cx="1913034" cy="636050"/>
            <a:chOff x="1511225" y="2344600"/>
            <a:chExt cx="1913034" cy="636050"/>
          </a:xfrm>
        </p:grpSpPr>
        <p:sp>
          <p:nvSpPr>
            <p:cNvPr id="82" name="Rectangle: Rounded Corners 81">
              <a:extLst>
                <a:ext uri="{FF2B5EF4-FFF2-40B4-BE49-F238E27FC236}">
                  <a16:creationId xmlns:a16="http://schemas.microsoft.com/office/drawing/2014/main" id="{304484AE-8D95-48BE-8193-26047A2C4E86}"/>
                </a:ext>
              </a:extLst>
            </p:cNvPr>
            <p:cNvSpPr/>
            <p:nvPr/>
          </p:nvSpPr>
          <p:spPr>
            <a:xfrm>
              <a:off x="1511225" y="2344600"/>
              <a:ext cx="1913034" cy="636050"/>
            </a:xfrm>
            <a:prstGeom prst="roundRect">
              <a:avLst/>
            </a:prstGeom>
            <a:solidFill>
              <a:schemeClr val="accent2">
                <a:alpha val="77000"/>
              </a:schemeClr>
            </a:solidFill>
            <a:ln>
              <a:noFill/>
            </a:ln>
            <a:effectLst>
              <a:outerShdw blurRad="50800" dist="38100" dir="2700000" algn="t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3" name="Google Shape;899;p39">
              <a:extLst>
                <a:ext uri="{FF2B5EF4-FFF2-40B4-BE49-F238E27FC236}">
                  <a16:creationId xmlns:a16="http://schemas.microsoft.com/office/drawing/2014/main" id="{1B36D1EC-083B-4993-B2A4-8009BF634AFF}"/>
                </a:ext>
              </a:extLst>
            </p:cNvPr>
            <p:cNvSpPr txBox="1">
              <a:spLocks/>
            </p:cNvSpPr>
            <p:nvPr/>
          </p:nvSpPr>
          <p:spPr>
            <a:xfrm>
              <a:off x="1581254" y="2446860"/>
              <a:ext cx="1772975" cy="33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800"/>
                <a:buFont typeface="Krona One"/>
                <a:buNone/>
                <a:defRPr sz="1800" b="0" i="0" u="none" strike="noStrike" cap="none">
                  <a:solidFill>
                    <a:schemeClr val="accent1"/>
                  </a:solidFill>
                  <a:latin typeface="Krona One"/>
                  <a:ea typeface="Krona One"/>
                  <a:cs typeface="Krona One"/>
                  <a:sym typeface="Krona One"/>
                </a:defRPr>
              </a:lvl1pPr>
              <a:lvl2pPr marL="914400" marR="0" lvl="1"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2pPr>
              <a:lvl3pPr marL="1371600" marR="0" lvl="2"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3pPr>
              <a:lvl4pPr marL="1828800" marR="0" lvl="3"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4pPr>
              <a:lvl5pPr marL="2286000" marR="0" lvl="4"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5pPr>
              <a:lvl6pPr marL="2743200" marR="0" lvl="5"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6pPr>
              <a:lvl7pPr marL="3200400" marR="0" lvl="6"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7pPr>
              <a:lvl8pPr marL="3657600" marR="0" lvl="7"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8pPr>
              <a:lvl9pPr marL="4114800" marR="0" lvl="8" indent="-317500" algn="l" rtl="0">
                <a:lnSpc>
                  <a:spcPct val="100000"/>
                </a:lnSpc>
                <a:spcBef>
                  <a:spcPts val="1600"/>
                </a:spcBef>
                <a:spcAft>
                  <a:spcPts val="1600"/>
                </a:spcAft>
                <a:buClr>
                  <a:schemeClr val="dk2"/>
                </a:buClr>
                <a:buSzPts val="1400"/>
                <a:buFont typeface="Manjari"/>
                <a:buNone/>
                <a:defRPr sz="1400" b="0" i="0" u="none" strike="noStrike" cap="none">
                  <a:solidFill>
                    <a:schemeClr val="dk2"/>
                  </a:solidFill>
                  <a:latin typeface="Manjari"/>
                  <a:ea typeface="Manjari"/>
                  <a:cs typeface="Manjari"/>
                  <a:sym typeface="Manjari"/>
                </a:defRPr>
              </a:lvl9pPr>
            </a:lstStyle>
            <a:p>
              <a:pPr marL="0" indent="0" algn="ctr">
                <a:spcAft>
                  <a:spcPts val="1600"/>
                </a:spcAft>
              </a:pPr>
              <a:r>
                <a:rPr lang="en-IN" dirty="0"/>
                <a:t>THE FALL</a:t>
              </a:r>
            </a:p>
          </p:txBody>
        </p:sp>
      </p:grpSp>
      <p:grpSp>
        <p:nvGrpSpPr>
          <p:cNvPr id="84" name="Group 83">
            <a:extLst>
              <a:ext uri="{FF2B5EF4-FFF2-40B4-BE49-F238E27FC236}">
                <a16:creationId xmlns:a16="http://schemas.microsoft.com/office/drawing/2014/main" id="{FF25BCDB-067A-4D29-A471-26EA3E14371C}"/>
              </a:ext>
            </a:extLst>
          </p:cNvPr>
          <p:cNvGrpSpPr/>
          <p:nvPr/>
        </p:nvGrpSpPr>
        <p:grpSpPr>
          <a:xfrm>
            <a:off x="5436610" y="3832106"/>
            <a:ext cx="2560676" cy="636050"/>
            <a:chOff x="1511225" y="2344600"/>
            <a:chExt cx="1913034" cy="636050"/>
          </a:xfrm>
        </p:grpSpPr>
        <p:sp>
          <p:nvSpPr>
            <p:cNvPr id="85" name="Rectangle: Rounded Corners 84">
              <a:extLst>
                <a:ext uri="{FF2B5EF4-FFF2-40B4-BE49-F238E27FC236}">
                  <a16:creationId xmlns:a16="http://schemas.microsoft.com/office/drawing/2014/main" id="{25275162-9A0B-4FF9-B182-05C30404F507}"/>
                </a:ext>
              </a:extLst>
            </p:cNvPr>
            <p:cNvSpPr/>
            <p:nvPr/>
          </p:nvSpPr>
          <p:spPr>
            <a:xfrm>
              <a:off x="1511225" y="2344600"/>
              <a:ext cx="1913034" cy="636050"/>
            </a:xfrm>
            <a:prstGeom prst="roundRect">
              <a:avLst/>
            </a:prstGeom>
            <a:solidFill>
              <a:schemeClr val="accent2">
                <a:alpha val="77000"/>
              </a:schemeClr>
            </a:solidFill>
            <a:ln>
              <a:noFill/>
            </a:ln>
            <a:effectLst>
              <a:outerShdw blurRad="50800" dist="38100" dir="2700000" algn="t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6" name="Google Shape;899;p39">
              <a:extLst>
                <a:ext uri="{FF2B5EF4-FFF2-40B4-BE49-F238E27FC236}">
                  <a16:creationId xmlns:a16="http://schemas.microsoft.com/office/drawing/2014/main" id="{23BADDDF-192B-4C0B-8ED5-960E583EE477}"/>
                </a:ext>
              </a:extLst>
            </p:cNvPr>
            <p:cNvSpPr txBox="1">
              <a:spLocks/>
            </p:cNvSpPr>
            <p:nvPr/>
          </p:nvSpPr>
          <p:spPr>
            <a:xfrm>
              <a:off x="1581254" y="2446860"/>
              <a:ext cx="1772975" cy="33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800"/>
                <a:buFont typeface="Krona One"/>
                <a:buNone/>
                <a:defRPr sz="1800" b="0" i="0" u="none" strike="noStrike" cap="none">
                  <a:solidFill>
                    <a:schemeClr val="accent1"/>
                  </a:solidFill>
                  <a:latin typeface="Krona One"/>
                  <a:ea typeface="Krona One"/>
                  <a:cs typeface="Krona One"/>
                  <a:sym typeface="Krona One"/>
                </a:defRPr>
              </a:lvl1pPr>
              <a:lvl2pPr marL="914400" marR="0" lvl="1"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2pPr>
              <a:lvl3pPr marL="1371600" marR="0" lvl="2"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3pPr>
              <a:lvl4pPr marL="1828800" marR="0" lvl="3"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4pPr>
              <a:lvl5pPr marL="2286000" marR="0" lvl="4"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5pPr>
              <a:lvl6pPr marL="2743200" marR="0" lvl="5"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6pPr>
              <a:lvl7pPr marL="3200400" marR="0" lvl="6"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7pPr>
              <a:lvl8pPr marL="3657600" marR="0" lvl="7"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8pPr>
              <a:lvl9pPr marL="4114800" marR="0" lvl="8" indent="-317500" algn="l" rtl="0">
                <a:lnSpc>
                  <a:spcPct val="100000"/>
                </a:lnSpc>
                <a:spcBef>
                  <a:spcPts val="1600"/>
                </a:spcBef>
                <a:spcAft>
                  <a:spcPts val="1600"/>
                </a:spcAft>
                <a:buClr>
                  <a:schemeClr val="dk2"/>
                </a:buClr>
                <a:buSzPts val="1400"/>
                <a:buFont typeface="Manjari"/>
                <a:buNone/>
                <a:defRPr sz="1400" b="0" i="0" u="none" strike="noStrike" cap="none">
                  <a:solidFill>
                    <a:schemeClr val="dk2"/>
                  </a:solidFill>
                  <a:latin typeface="Manjari"/>
                  <a:ea typeface="Manjari"/>
                  <a:cs typeface="Manjari"/>
                  <a:sym typeface="Manjari"/>
                </a:defRPr>
              </a:lvl9pPr>
            </a:lstStyle>
            <a:p>
              <a:pPr marL="0" indent="0" algn="ctr">
                <a:spcAft>
                  <a:spcPts val="1600"/>
                </a:spcAft>
              </a:pPr>
              <a:r>
                <a:rPr lang="en-IN" dirty="0"/>
                <a:t>ENDING</a:t>
              </a:r>
            </a:p>
          </p:txBody>
        </p:sp>
      </p:grpSp>
      <p:grpSp>
        <p:nvGrpSpPr>
          <p:cNvPr id="87" name="Group 86">
            <a:extLst>
              <a:ext uri="{FF2B5EF4-FFF2-40B4-BE49-F238E27FC236}">
                <a16:creationId xmlns:a16="http://schemas.microsoft.com/office/drawing/2014/main" id="{D08B052E-574F-4DE6-9655-A87DAF3555C6}"/>
              </a:ext>
            </a:extLst>
          </p:cNvPr>
          <p:cNvGrpSpPr/>
          <p:nvPr/>
        </p:nvGrpSpPr>
        <p:grpSpPr>
          <a:xfrm>
            <a:off x="5601465" y="1329398"/>
            <a:ext cx="2054183" cy="636050"/>
            <a:chOff x="1511225" y="2344600"/>
            <a:chExt cx="1913034" cy="636050"/>
          </a:xfrm>
        </p:grpSpPr>
        <p:sp>
          <p:nvSpPr>
            <p:cNvPr id="88" name="Rectangle: Rounded Corners 87">
              <a:extLst>
                <a:ext uri="{FF2B5EF4-FFF2-40B4-BE49-F238E27FC236}">
                  <a16:creationId xmlns:a16="http://schemas.microsoft.com/office/drawing/2014/main" id="{E2E68F40-FA36-406C-85B3-2CBE3802FEB9}"/>
                </a:ext>
              </a:extLst>
            </p:cNvPr>
            <p:cNvSpPr/>
            <p:nvPr/>
          </p:nvSpPr>
          <p:spPr>
            <a:xfrm>
              <a:off x="1511225" y="2344600"/>
              <a:ext cx="1913034" cy="636050"/>
            </a:xfrm>
            <a:prstGeom prst="roundRect">
              <a:avLst/>
            </a:prstGeom>
            <a:solidFill>
              <a:schemeClr val="accent2">
                <a:alpha val="77000"/>
              </a:schemeClr>
            </a:solidFill>
            <a:ln>
              <a:noFill/>
            </a:ln>
            <a:effectLst>
              <a:outerShdw blurRad="50800" dist="38100" dir="2700000" algn="t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9" name="Google Shape;899;p39">
              <a:extLst>
                <a:ext uri="{FF2B5EF4-FFF2-40B4-BE49-F238E27FC236}">
                  <a16:creationId xmlns:a16="http://schemas.microsoft.com/office/drawing/2014/main" id="{A40A1C08-9F1A-4FD9-A10E-C32D173B3C9B}"/>
                </a:ext>
              </a:extLst>
            </p:cNvPr>
            <p:cNvSpPr txBox="1">
              <a:spLocks/>
            </p:cNvSpPr>
            <p:nvPr/>
          </p:nvSpPr>
          <p:spPr>
            <a:xfrm>
              <a:off x="1581254" y="2446860"/>
              <a:ext cx="1772975" cy="33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800"/>
                <a:buFont typeface="Krona One"/>
                <a:buNone/>
                <a:defRPr sz="1800" b="0" i="0" u="none" strike="noStrike" cap="none">
                  <a:solidFill>
                    <a:schemeClr val="accent1"/>
                  </a:solidFill>
                  <a:latin typeface="Krona One"/>
                  <a:ea typeface="Krona One"/>
                  <a:cs typeface="Krona One"/>
                  <a:sym typeface="Krona One"/>
                </a:defRPr>
              </a:lvl1pPr>
              <a:lvl2pPr marL="914400" marR="0" lvl="1"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2pPr>
              <a:lvl3pPr marL="1371600" marR="0" lvl="2"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3pPr>
              <a:lvl4pPr marL="1828800" marR="0" lvl="3"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4pPr>
              <a:lvl5pPr marL="2286000" marR="0" lvl="4"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5pPr>
              <a:lvl6pPr marL="2743200" marR="0" lvl="5"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6pPr>
              <a:lvl7pPr marL="3200400" marR="0" lvl="6"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7pPr>
              <a:lvl8pPr marL="3657600" marR="0" lvl="7"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8pPr>
              <a:lvl9pPr marL="4114800" marR="0" lvl="8" indent="-317500" algn="l" rtl="0">
                <a:lnSpc>
                  <a:spcPct val="100000"/>
                </a:lnSpc>
                <a:spcBef>
                  <a:spcPts val="1600"/>
                </a:spcBef>
                <a:spcAft>
                  <a:spcPts val="1600"/>
                </a:spcAft>
                <a:buClr>
                  <a:schemeClr val="dk2"/>
                </a:buClr>
                <a:buSzPts val="1400"/>
                <a:buFont typeface="Manjari"/>
                <a:buNone/>
                <a:defRPr sz="1400" b="0" i="0" u="none" strike="noStrike" cap="none">
                  <a:solidFill>
                    <a:schemeClr val="dk2"/>
                  </a:solidFill>
                  <a:latin typeface="Manjari"/>
                  <a:ea typeface="Manjari"/>
                  <a:cs typeface="Manjari"/>
                  <a:sym typeface="Manjari"/>
                </a:defRPr>
              </a:lvl9pPr>
            </a:lstStyle>
            <a:p>
              <a:pPr marL="0" indent="0" algn="ctr">
                <a:spcAft>
                  <a:spcPts val="1600"/>
                </a:spcAft>
              </a:pPr>
              <a:r>
                <a:rPr lang="en-IN" dirty="0"/>
                <a:t>RICH KID</a:t>
              </a:r>
            </a:p>
          </p:txBody>
        </p:sp>
      </p:grpSp>
      <p:grpSp>
        <p:nvGrpSpPr>
          <p:cNvPr id="92" name="Group 91">
            <a:extLst>
              <a:ext uri="{FF2B5EF4-FFF2-40B4-BE49-F238E27FC236}">
                <a16:creationId xmlns:a16="http://schemas.microsoft.com/office/drawing/2014/main" id="{7218318D-2A9B-46C8-9385-6A9B4162C874}"/>
              </a:ext>
            </a:extLst>
          </p:cNvPr>
          <p:cNvGrpSpPr/>
          <p:nvPr/>
        </p:nvGrpSpPr>
        <p:grpSpPr>
          <a:xfrm>
            <a:off x="522835" y="3840818"/>
            <a:ext cx="3767063" cy="636051"/>
            <a:chOff x="1511225" y="2344600"/>
            <a:chExt cx="1913034" cy="636050"/>
          </a:xfrm>
        </p:grpSpPr>
        <p:sp>
          <p:nvSpPr>
            <p:cNvPr id="93" name="Rectangle: Rounded Corners 92">
              <a:extLst>
                <a:ext uri="{FF2B5EF4-FFF2-40B4-BE49-F238E27FC236}">
                  <a16:creationId xmlns:a16="http://schemas.microsoft.com/office/drawing/2014/main" id="{25208D3F-10F2-4FED-8067-562CDD9797CE}"/>
                </a:ext>
              </a:extLst>
            </p:cNvPr>
            <p:cNvSpPr/>
            <p:nvPr/>
          </p:nvSpPr>
          <p:spPr>
            <a:xfrm>
              <a:off x="1511225" y="2344600"/>
              <a:ext cx="1913034" cy="636050"/>
            </a:xfrm>
            <a:prstGeom prst="roundRect">
              <a:avLst/>
            </a:prstGeom>
            <a:solidFill>
              <a:schemeClr val="accent2">
                <a:alpha val="77000"/>
              </a:schemeClr>
            </a:solidFill>
            <a:ln>
              <a:noFill/>
            </a:ln>
            <a:effectLst>
              <a:outerShdw blurRad="50800" dist="38100" dir="2700000" algn="t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94" name="Google Shape;899;p39">
              <a:extLst>
                <a:ext uri="{FF2B5EF4-FFF2-40B4-BE49-F238E27FC236}">
                  <a16:creationId xmlns:a16="http://schemas.microsoft.com/office/drawing/2014/main" id="{A838DAC1-47BC-47BA-9087-BFBCBF3D66A1}"/>
                </a:ext>
              </a:extLst>
            </p:cNvPr>
            <p:cNvSpPr txBox="1">
              <a:spLocks/>
            </p:cNvSpPr>
            <p:nvPr/>
          </p:nvSpPr>
          <p:spPr>
            <a:xfrm>
              <a:off x="1581254" y="2446860"/>
              <a:ext cx="1772975" cy="33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800"/>
                <a:buFont typeface="Krona One"/>
                <a:buNone/>
                <a:defRPr sz="1800" b="0" i="0" u="none" strike="noStrike" cap="none">
                  <a:solidFill>
                    <a:schemeClr val="accent1"/>
                  </a:solidFill>
                  <a:latin typeface="Krona One"/>
                  <a:ea typeface="Krona One"/>
                  <a:cs typeface="Krona One"/>
                  <a:sym typeface="Krona One"/>
                </a:defRPr>
              </a:lvl1pPr>
              <a:lvl2pPr marL="914400" marR="0" lvl="1"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2pPr>
              <a:lvl3pPr marL="1371600" marR="0" lvl="2"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3pPr>
              <a:lvl4pPr marL="1828800" marR="0" lvl="3"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4pPr>
              <a:lvl5pPr marL="2286000" marR="0" lvl="4"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5pPr>
              <a:lvl6pPr marL="2743200" marR="0" lvl="5"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6pPr>
              <a:lvl7pPr marL="3200400" marR="0" lvl="6"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7pPr>
              <a:lvl8pPr marL="3657600" marR="0" lvl="7"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8pPr>
              <a:lvl9pPr marL="4114800" marR="0" lvl="8" indent="-317500" algn="l" rtl="0">
                <a:lnSpc>
                  <a:spcPct val="100000"/>
                </a:lnSpc>
                <a:spcBef>
                  <a:spcPts val="1600"/>
                </a:spcBef>
                <a:spcAft>
                  <a:spcPts val="1600"/>
                </a:spcAft>
                <a:buClr>
                  <a:schemeClr val="dk2"/>
                </a:buClr>
                <a:buSzPts val="1400"/>
                <a:buFont typeface="Manjari"/>
                <a:buNone/>
                <a:defRPr sz="1400" b="0" i="0" u="none" strike="noStrike" cap="none">
                  <a:solidFill>
                    <a:schemeClr val="dk2"/>
                  </a:solidFill>
                  <a:latin typeface="Manjari"/>
                  <a:ea typeface="Manjari"/>
                  <a:cs typeface="Manjari"/>
                  <a:sym typeface="Manjari"/>
                </a:defRPr>
              </a:lvl9pPr>
            </a:lstStyle>
            <a:p>
              <a:pPr marL="0" indent="0" algn="ctr">
                <a:spcAft>
                  <a:spcPts val="1600"/>
                </a:spcAft>
              </a:pPr>
              <a:r>
                <a:rPr lang="en-IN" dirty="0"/>
                <a:t>TIMELINE FUNDINGS</a:t>
              </a:r>
            </a:p>
          </p:txBody>
        </p:sp>
      </p:grpSp>
      <p:grpSp>
        <p:nvGrpSpPr>
          <p:cNvPr id="95" name="Group 94">
            <a:extLst>
              <a:ext uri="{FF2B5EF4-FFF2-40B4-BE49-F238E27FC236}">
                <a16:creationId xmlns:a16="http://schemas.microsoft.com/office/drawing/2014/main" id="{22B1FF54-33ED-4A4B-8633-70CD184E3917}"/>
              </a:ext>
            </a:extLst>
          </p:cNvPr>
          <p:cNvGrpSpPr/>
          <p:nvPr/>
        </p:nvGrpSpPr>
        <p:grpSpPr>
          <a:xfrm>
            <a:off x="804732" y="1323780"/>
            <a:ext cx="2854226" cy="636050"/>
            <a:chOff x="1511225" y="2344600"/>
            <a:chExt cx="1913034" cy="636050"/>
          </a:xfrm>
        </p:grpSpPr>
        <p:sp>
          <p:nvSpPr>
            <p:cNvPr id="96" name="Rectangle: Rounded Corners 95">
              <a:extLst>
                <a:ext uri="{FF2B5EF4-FFF2-40B4-BE49-F238E27FC236}">
                  <a16:creationId xmlns:a16="http://schemas.microsoft.com/office/drawing/2014/main" id="{E52B1E97-A8B3-46AE-AC19-B9A261572ECB}"/>
                </a:ext>
              </a:extLst>
            </p:cNvPr>
            <p:cNvSpPr/>
            <p:nvPr/>
          </p:nvSpPr>
          <p:spPr>
            <a:xfrm>
              <a:off x="1511225" y="2344600"/>
              <a:ext cx="1913034" cy="636050"/>
            </a:xfrm>
            <a:prstGeom prst="roundRect">
              <a:avLst/>
            </a:prstGeom>
            <a:solidFill>
              <a:schemeClr val="accent2">
                <a:alpha val="77000"/>
              </a:schemeClr>
            </a:solidFill>
            <a:ln>
              <a:noFill/>
            </a:ln>
            <a:effectLst>
              <a:outerShdw blurRad="50800" dist="38100" dir="2700000" algn="tl" rotWithShape="0">
                <a:prstClr val="black">
                  <a:alpha val="40000"/>
                </a:prstClr>
              </a:outerShdw>
              <a:softEdge rad="3175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97" name="Google Shape;899;p39">
              <a:extLst>
                <a:ext uri="{FF2B5EF4-FFF2-40B4-BE49-F238E27FC236}">
                  <a16:creationId xmlns:a16="http://schemas.microsoft.com/office/drawing/2014/main" id="{11A1E3F5-2C90-4C5C-BE7E-46FB1801B09D}"/>
                </a:ext>
              </a:extLst>
            </p:cNvPr>
            <p:cNvSpPr txBox="1">
              <a:spLocks/>
            </p:cNvSpPr>
            <p:nvPr/>
          </p:nvSpPr>
          <p:spPr>
            <a:xfrm>
              <a:off x="1581254" y="2446860"/>
              <a:ext cx="1772975" cy="33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800"/>
                <a:buFont typeface="Krona One"/>
                <a:buNone/>
                <a:defRPr sz="1800" b="0" i="0" u="none" strike="noStrike" cap="none">
                  <a:solidFill>
                    <a:schemeClr val="accent1"/>
                  </a:solidFill>
                  <a:latin typeface="Krona One"/>
                  <a:ea typeface="Krona One"/>
                  <a:cs typeface="Krona One"/>
                  <a:sym typeface="Krona One"/>
                </a:defRPr>
              </a:lvl1pPr>
              <a:lvl2pPr marL="914400" marR="0" lvl="1"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2pPr>
              <a:lvl3pPr marL="1371600" marR="0" lvl="2"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3pPr>
              <a:lvl4pPr marL="1828800" marR="0" lvl="3"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4pPr>
              <a:lvl5pPr marL="2286000" marR="0" lvl="4"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5pPr>
              <a:lvl6pPr marL="2743200" marR="0" lvl="5"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6pPr>
              <a:lvl7pPr marL="3200400" marR="0" lvl="6"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7pPr>
              <a:lvl8pPr marL="3657600" marR="0" lvl="7" indent="-317500" algn="l" rtl="0">
                <a:lnSpc>
                  <a:spcPct val="100000"/>
                </a:lnSpc>
                <a:spcBef>
                  <a:spcPts val="1600"/>
                </a:spcBef>
                <a:spcAft>
                  <a:spcPts val="0"/>
                </a:spcAft>
                <a:buClr>
                  <a:schemeClr val="dk2"/>
                </a:buClr>
                <a:buSzPts val="1400"/>
                <a:buFont typeface="Manjari"/>
                <a:buNone/>
                <a:defRPr sz="1400" b="0" i="0" u="none" strike="noStrike" cap="none">
                  <a:solidFill>
                    <a:schemeClr val="dk2"/>
                  </a:solidFill>
                  <a:latin typeface="Manjari"/>
                  <a:ea typeface="Manjari"/>
                  <a:cs typeface="Manjari"/>
                  <a:sym typeface="Manjari"/>
                </a:defRPr>
              </a:lvl8pPr>
              <a:lvl9pPr marL="4114800" marR="0" lvl="8" indent="-317500" algn="l" rtl="0">
                <a:lnSpc>
                  <a:spcPct val="100000"/>
                </a:lnSpc>
                <a:spcBef>
                  <a:spcPts val="1600"/>
                </a:spcBef>
                <a:spcAft>
                  <a:spcPts val="1600"/>
                </a:spcAft>
                <a:buClr>
                  <a:schemeClr val="dk2"/>
                </a:buClr>
                <a:buSzPts val="1400"/>
                <a:buFont typeface="Manjari"/>
                <a:buNone/>
                <a:defRPr sz="1400" b="0" i="0" u="none" strike="noStrike" cap="none">
                  <a:solidFill>
                    <a:schemeClr val="dk2"/>
                  </a:solidFill>
                  <a:latin typeface="Manjari"/>
                  <a:ea typeface="Manjari"/>
                  <a:cs typeface="Manjari"/>
                  <a:sym typeface="Manjari"/>
                </a:defRPr>
              </a:lvl9pPr>
            </a:lstStyle>
            <a:p>
              <a:pPr marL="0" indent="0" algn="ctr">
                <a:spcAft>
                  <a:spcPts val="1600"/>
                </a:spcAft>
              </a:pPr>
              <a:r>
                <a:rPr lang="en-IN" dirty="0"/>
                <a:t>THE BEGINNING</a:t>
              </a:r>
            </a:p>
          </p:txBody>
        </p:sp>
      </p:grpSp>
      <p:sp>
        <p:nvSpPr>
          <p:cNvPr id="98" name="TextBox 97">
            <a:extLst>
              <a:ext uri="{FF2B5EF4-FFF2-40B4-BE49-F238E27FC236}">
                <a16:creationId xmlns:a16="http://schemas.microsoft.com/office/drawing/2014/main" id="{AEAE260F-2B90-422A-B630-6A16E7A261A3}"/>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1"/>
                </a:solidFill>
              </a:rPr>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C475-D9E8-4BDA-91D5-341C6B9B85DE}"/>
              </a:ext>
            </a:extLst>
          </p:cNvPr>
          <p:cNvSpPr>
            <a:spLocks noGrp="1"/>
          </p:cNvSpPr>
          <p:nvPr>
            <p:ph type="title"/>
          </p:nvPr>
        </p:nvSpPr>
        <p:spPr>
          <a:xfrm>
            <a:off x="720000" y="521225"/>
            <a:ext cx="3852000" cy="529099"/>
          </a:xfrm>
        </p:spPr>
        <p:txBody>
          <a:bodyPr/>
          <a:lstStyle/>
          <a:p>
            <a:r>
              <a:rPr lang="en-IN" dirty="0"/>
              <a:t>THE BEGINNING</a:t>
            </a:r>
            <a:br>
              <a:rPr lang="en-IN" b="1" i="0" dirty="0">
                <a:solidFill>
                  <a:srgbClr val="161616"/>
                </a:solidFill>
                <a:effectLst/>
                <a:latin typeface="Montserrat"/>
              </a:rPr>
            </a:br>
            <a:endParaRPr lang="en-IN" dirty="0"/>
          </a:p>
        </p:txBody>
      </p:sp>
      <p:sp>
        <p:nvSpPr>
          <p:cNvPr id="4" name="TextBox 3">
            <a:extLst>
              <a:ext uri="{FF2B5EF4-FFF2-40B4-BE49-F238E27FC236}">
                <a16:creationId xmlns:a16="http://schemas.microsoft.com/office/drawing/2014/main" id="{08CCBECD-84F2-44AA-B44A-C37F2A75C3C8}"/>
              </a:ext>
            </a:extLst>
          </p:cNvPr>
          <p:cNvSpPr txBox="1"/>
          <p:nvPr/>
        </p:nvSpPr>
        <p:spPr>
          <a:xfrm>
            <a:off x="2286000" y="1873547"/>
            <a:ext cx="6644145" cy="338554"/>
          </a:xfrm>
          <a:prstGeom prst="rect">
            <a:avLst/>
          </a:prstGeom>
          <a:noFill/>
        </p:spPr>
        <p:txBody>
          <a:bodyPr wrap="square">
            <a:spAutoFit/>
          </a:bodyPr>
          <a:lstStyle/>
          <a:p>
            <a:pPr algn="r"/>
            <a:r>
              <a:rPr lang="en-US" sz="16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TinyOwl was founded by five IIT alumni </a:t>
            </a:r>
            <a:r>
              <a:rPr lang="en-IN" sz="16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 in the year 2014.</a:t>
            </a:r>
            <a:endParaRPr lang="en-IN"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B9FE897-FD0F-40D3-89AA-79166C0905BE}"/>
              </a:ext>
            </a:extLst>
          </p:cNvPr>
          <p:cNvSpPr txBox="1"/>
          <p:nvPr/>
        </p:nvSpPr>
        <p:spPr>
          <a:xfrm>
            <a:off x="2285999" y="2212101"/>
            <a:ext cx="6644145" cy="1077218"/>
          </a:xfrm>
          <a:prstGeom prst="rect">
            <a:avLst/>
          </a:prstGeom>
          <a:noFill/>
        </p:spPr>
        <p:txBody>
          <a:bodyPr wrap="square">
            <a:spAutoFit/>
          </a:bodyPr>
          <a:lstStyle/>
          <a:p>
            <a:pPr algn="ctr"/>
            <a:r>
              <a:rPr lang="en-US" sz="16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The capital investment was the 25 million raised by renowned VC (Venture Capital) firms like Sequoia Capital, Nexus Venture Partners and Matrix Partners in their series ‘A’ funding. Hence the food delivery startup faced no issues when it came to funding.</a:t>
            </a:r>
            <a:endParaRPr lang="en-IN"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5DCF60B2-09DD-4BC2-AE89-9BB338D94405}"/>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2"/>
                </a:solidFill>
              </a:rPr>
              <a:t>2</a:t>
            </a:r>
          </a:p>
        </p:txBody>
      </p:sp>
    </p:spTree>
    <p:extLst>
      <p:ext uri="{BB962C8B-B14F-4D97-AF65-F5344CB8AC3E}">
        <p14:creationId xmlns:p14="http://schemas.microsoft.com/office/powerpoint/2010/main" val="904033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grpSp>
        <p:nvGrpSpPr>
          <p:cNvPr id="8" name="Group 7">
            <a:extLst>
              <a:ext uri="{FF2B5EF4-FFF2-40B4-BE49-F238E27FC236}">
                <a16:creationId xmlns:a16="http://schemas.microsoft.com/office/drawing/2014/main" id="{29C95382-4B86-4430-AAB9-75E84B167AAA}"/>
              </a:ext>
            </a:extLst>
          </p:cNvPr>
          <p:cNvGrpSpPr/>
          <p:nvPr/>
        </p:nvGrpSpPr>
        <p:grpSpPr>
          <a:xfrm>
            <a:off x="2560320" y="3151631"/>
            <a:ext cx="6079404" cy="1066799"/>
            <a:chOff x="2487169" y="3151631"/>
            <a:chExt cx="6242301" cy="1066799"/>
          </a:xfrm>
        </p:grpSpPr>
        <p:sp>
          <p:nvSpPr>
            <p:cNvPr id="7" name="Parallelogram 6">
              <a:extLst>
                <a:ext uri="{FF2B5EF4-FFF2-40B4-BE49-F238E27FC236}">
                  <a16:creationId xmlns:a16="http://schemas.microsoft.com/office/drawing/2014/main" id="{A4BA40CB-2914-43CA-B47E-9A7E32601C36}"/>
                </a:ext>
              </a:extLst>
            </p:cNvPr>
            <p:cNvSpPr/>
            <p:nvPr/>
          </p:nvSpPr>
          <p:spPr>
            <a:xfrm>
              <a:off x="2694432" y="3151631"/>
              <a:ext cx="6035038" cy="926591"/>
            </a:xfrm>
            <a:prstGeom prst="parallelogram">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p>
          </p:txBody>
        </p:sp>
        <p:sp>
          <p:nvSpPr>
            <p:cNvPr id="3" name="Parallelogram 2">
              <a:extLst>
                <a:ext uri="{FF2B5EF4-FFF2-40B4-BE49-F238E27FC236}">
                  <a16:creationId xmlns:a16="http://schemas.microsoft.com/office/drawing/2014/main" id="{D654D253-C4FD-4FCF-A0FC-D11ACAA28F7F}"/>
                </a:ext>
              </a:extLst>
            </p:cNvPr>
            <p:cNvSpPr/>
            <p:nvPr/>
          </p:nvSpPr>
          <p:spPr>
            <a:xfrm>
              <a:off x="2487169" y="3291839"/>
              <a:ext cx="6035038" cy="926591"/>
            </a:xfrm>
            <a:prstGeom prst="parallelogram">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a:p>
          </p:txBody>
        </p:sp>
      </p:grpSp>
      <p:sp>
        <p:nvSpPr>
          <p:cNvPr id="1039" name="Google Shape;1039;p42"/>
          <p:cNvSpPr txBox="1">
            <a:spLocks noGrp="1"/>
          </p:cNvSpPr>
          <p:nvPr>
            <p:ph type="title"/>
          </p:nvPr>
        </p:nvSpPr>
        <p:spPr>
          <a:xfrm>
            <a:off x="720000" y="521225"/>
            <a:ext cx="5147400" cy="5440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a:t>
            </a:r>
            <a:endParaRPr dirty="0"/>
          </a:p>
        </p:txBody>
      </p:sp>
      <p:sp>
        <p:nvSpPr>
          <p:cNvPr id="1040" name="Google Shape;1040;p42"/>
          <p:cNvSpPr txBox="1">
            <a:spLocks noGrp="1"/>
          </p:cNvSpPr>
          <p:nvPr>
            <p:ph type="subTitle" idx="1"/>
          </p:nvPr>
        </p:nvSpPr>
        <p:spPr>
          <a:xfrm>
            <a:off x="2694432" y="3314596"/>
            <a:ext cx="5620512" cy="903832"/>
          </a:xfrm>
          <a:prstGeom prst="rect">
            <a:avLst/>
          </a:prstGeom>
        </p:spPr>
        <p:txBody>
          <a:bodyPr spcFirstLastPara="1" wrap="square" lIns="91425" tIns="91425" rIns="91425" bIns="91425" anchor="t" anchorCtr="0">
            <a:noAutofit/>
          </a:bodyPr>
          <a:lstStyle/>
          <a:p>
            <a:pPr marL="127000" indent="0" algn="just">
              <a:buClr>
                <a:schemeClr val="accent1"/>
              </a:buClr>
            </a:pPr>
            <a:r>
              <a:rPr lang="en-US" sz="15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The restaurant owners’ benefit, making the app a potent marketing tool for them </a:t>
            </a:r>
            <a:r>
              <a:rPr lang="en-US"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as</a:t>
            </a:r>
            <a:r>
              <a:rPr lang="en-US" sz="15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 they can target users based on location and preferences.</a:t>
            </a:r>
            <a:endParaRPr lang="en-IN" sz="15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4" name="Group 13">
            <a:extLst>
              <a:ext uri="{FF2B5EF4-FFF2-40B4-BE49-F238E27FC236}">
                <a16:creationId xmlns:a16="http://schemas.microsoft.com/office/drawing/2014/main" id="{FB537FB5-C115-4CC0-89BB-504F830924F2}"/>
              </a:ext>
            </a:extLst>
          </p:cNvPr>
          <p:cNvGrpSpPr/>
          <p:nvPr/>
        </p:nvGrpSpPr>
        <p:grpSpPr>
          <a:xfrm>
            <a:off x="2121408" y="1915757"/>
            <a:ext cx="6742176" cy="1066799"/>
            <a:chOff x="2487169" y="3151631"/>
            <a:chExt cx="6242301" cy="1066799"/>
          </a:xfrm>
        </p:grpSpPr>
        <p:sp>
          <p:nvSpPr>
            <p:cNvPr id="15" name="Parallelogram 14">
              <a:extLst>
                <a:ext uri="{FF2B5EF4-FFF2-40B4-BE49-F238E27FC236}">
                  <a16:creationId xmlns:a16="http://schemas.microsoft.com/office/drawing/2014/main" id="{C70059FC-A238-48FC-AB84-D78AEB02945D}"/>
                </a:ext>
              </a:extLst>
            </p:cNvPr>
            <p:cNvSpPr/>
            <p:nvPr/>
          </p:nvSpPr>
          <p:spPr>
            <a:xfrm>
              <a:off x="2694432" y="3151631"/>
              <a:ext cx="6035038" cy="926591"/>
            </a:xfrm>
            <a:prstGeom prst="parallelogram">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p>
          </p:txBody>
        </p:sp>
        <p:sp>
          <p:nvSpPr>
            <p:cNvPr id="16" name="Parallelogram 15">
              <a:extLst>
                <a:ext uri="{FF2B5EF4-FFF2-40B4-BE49-F238E27FC236}">
                  <a16:creationId xmlns:a16="http://schemas.microsoft.com/office/drawing/2014/main" id="{884823B3-2CCF-41B5-A603-63FF7BE89A03}"/>
                </a:ext>
              </a:extLst>
            </p:cNvPr>
            <p:cNvSpPr/>
            <p:nvPr/>
          </p:nvSpPr>
          <p:spPr>
            <a:xfrm>
              <a:off x="2487169" y="3291839"/>
              <a:ext cx="6035038" cy="926591"/>
            </a:xfrm>
            <a:prstGeom prst="parallelogram">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a:p>
          </p:txBody>
        </p:sp>
      </p:grpSp>
      <p:sp>
        <p:nvSpPr>
          <p:cNvPr id="23" name="Google Shape;1040;p42">
            <a:extLst>
              <a:ext uri="{FF2B5EF4-FFF2-40B4-BE49-F238E27FC236}">
                <a16:creationId xmlns:a16="http://schemas.microsoft.com/office/drawing/2014/main" id="{C87D21DD-5151-47F7-B7B4-71B05036FE1D}"/>
              </a:ext>
            </a:extLst>
          </p:cNvPr>
          <p:cNvSpPr txBox="1">
            <a:spLocks/>
          </p:cNvSpPr>
          <p:nvPr/>
        </p:nvSpPr>
        <p:spPr>
          <a:xfrm>
            <a:off x="2216742" y="2080345"/>
            <a:ext cx="6422982" cy="9265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263238"/>
              </a:buClr>
              <a:buSzPts val="1600"/>
              <a:buFont typeface="Manjari"/>
              <a:buNone/>
              <a:defRPr sz="1600" b="0" i="0" u="none" strike="noStrike" cap="none">
                <a:solidFill>
                  <a:srgbClr val="263238"/>
                </a:solidFill>
                <a:latin typeface="Manjari"/>
                <a:ea typeface="Manjari"/>
                <a:cs typeface="Manjari"/>
                <a:sym typeface="Manjari"/>
              </a:defRPr>
            </a:lvl1pPr>
            <a:lvl2pPr marL="914400" marR="0" lvl="1" indent="-317500" algn="l" rtl="0">
              <a:lnSpc>
                <a:spcPct val="100000"/>
              </a:lnSpc>
              <a:spcBef>
                <a:spcPts val="1600"/>
              </a:spcBef>
              <a:spcAft>
                <a:spcPts val="0"/>
              </a:spcAft>
              <a:buClr>
                <a:srgbClr val="263238"/>
              </a:buClr>
              <a:buSzPts val="1400"/>
              <a:buFont typeface="Manjari"/>
              <a:buNone/>
              <a:defRPr sz="1400" b="0" i="0" u="none" strike="noStrike" cap="none">
                <a:solidFill>
                  <a:srgbClr val="263238"/>
                </a:solidFill>
                <a:latin typeface="Manjari"/>
                <a:ea typeface="Manjari"/>
                <a:cs typeface="Manjari"/>
                <a:sym typeface="Manjari"/>
              </a:defRPr>
            </a:lvl2pPr>
            <a:lvl3pPr marL="1371600" marR="0" lvl="2" indent="-317500" algn="l" rtl="0">
              <a:lnSpc>
                <a:spcPct val="100000"/>
              </a:lnSpc>
              <a:spcBef>
                <a:spcPts val="1600"/>
              </a:spcBef>
              <a:spcAft>
                <a:spcPts val="0"/>
              </a:spcAft>
              <a:buClr>
                <a:srgbClr val="263238"/>
              </a:buClr>
              <a:buSzPts val="1400"/>
              <a:buFont typeface="Manjari"/>
              <a:buNone/>
              <a:defRPr sz="1400" b="0" i="0" u="none" strike="noStrike" cap="none">
                <a:solidFill>
                  <a:srgbClr val="263238"/>
                </a:solidFill>
                <a:latin typeface="Manjari"/>
                <a:ea typeface="Manjari"/>
                <a:cs typeface="Manjari"/>
                <a:sym typeface="Manjari"/>
              </a:defRPr>
            </a:lvl3pPr>
            <a:lvl4pPr marL="1828800" marR="0" lvl="3" indent="-317500" algn="l" rtl="0">
              <a:lnSpc>
                <a:spcPct val="100000"/>
              </a:lnSpc>
              <a:spcBef>
                <a:spcPts val="1600"/>
              </a:spcBef>
              <a:spcAft>
                <a:spcPts val="0"/>
              </a:spcAft>
              <a:buClr>
                <a:srgbClr val="263238"/>
              </a:buClr>
              <a:buSzPts val="1400"/>
              <a:buFont typeface="Manjari"/>
              <a:buNone/>
              <a:defRPr sz="1400" b="0" i="0" u="none" strike="noStrike" cap="none">
                <a:solidFill>
                  <a:srgbClr val="263238"/>
                </a:solidFill>
                <a:latin typeface="Manjari"/>
                <a:ea typeface="Manjari"/>
                <a:cs typeface="Manjari"/>
                <a:sym typeface="Manjari"/>
              </a:defRPr>
            </a:lvl4pPr>
            <a:lvl5pPr marL="2286000" marR="0" lvl="4" indent="-317500" algn="l" rtl="0">
              <a:lnSpc>
                <a:spcPct val="100000"/>
              </a:lnSpc>
              <a:spcBef>
                <a:spcPts val="1600"/>
              </a:spcBef>
              <a:spcAft>
                <a:spcPts val="0"/>
              </a:spcAft>
              <a:buClr>
                <a:srgbClr val="263238"/>
              </a:buClr>
              <a:buSzPts val="1400"/>
              <a:buFont typeface="Manjari"/>
              <a:buNone/>
              <a:defRPr sz="1400" b="0" i="0" u="none" strike="noStrike" cap="none">
                <a:solidFill>
                  <a:srgbClr val="263238"/>
                </a:solidFill>
                <a:latin typeface="Manjari"/>
                <a:ea typeface="Manjari"/>
                <a:cs typeface="Manjari"/>
                <a:sym typeface="Manjari"/>
              </a:defRPr>
            </a:lvl5pPr>
            <a:lvl6pPr marL="2743200" marR="0" lvl="5" indent="-317500" algn="l" rtl="0">
              <a:lnSpc>
                <a:spcPct val="100000"/>
              </a:lnSpc>
              <a:spcBef>
                <a:spcPts val="1600"/>
              </a:spcBef>
              <a:spcAft>
                <a:spcPts val="0"/>
              </a:spcAft>
              <a:buClr>
                <a:srgbClr val="263238"/>
              </a:buClr>
              <a:buSzPts val="1400"/>
              <a:buFont typeface="Manjari"/>
              <a:buNone/>
              <a:defRPr sz="1400" b="0" i="0" u="none" strike="noStrike" cap="none">
                <a:solidFill>
                  <a:srgbClr val="263238"/>
                </a:solidFill>
                <a:latin typeface="Manjari"/>
                <a:ea typeface="Manjari"/>
                <a:cs typeface="Manjari"/>
                <a:sym typeface="Manjari"/>
              </a:defRPr>
            </a:lvl6pPr>
            <a:lvl7pPr marL="3200400" marR="0" lvl="6" indent="-317500" algn="l" rtl="0">
              <a:lnSpc>
                <a:spcPct val="100000"/>
              </a:lnSpc>
              <a:spcBef>
                <a:spcPts val="1600"/>
              </a:spcBef>
              <a:spcAft>
                <a:spcPts val="0"/>
              </a:spcAft>
              <a:buClr>
                <a:srgbClr val="263238"/>
              </a:buClr>
              <a:buSzPts val="1400"/>
              <a:buFont typeface="Manjari"/>
              <a:buNone/>
              <a:defRPr sz="1400" b="0" i="0" u="none" strike="noStrike" cap="none">
                <a:solidFill>
                  <a:srgbClr val="263238"/>
                </a:solidFill>
                <a:latin typeface="Manjari"/>
                <a:ea typeface="Manjari"/>
                <a:cs typeface="Manjari"/>
                <a:sym typeface="Manjari"/>
              </a:defRPr>
            </a:lvl7pPr>
            <a:lvl8pPr marL="3657600" marR="0" lvl="7" indent="-317500" algn="l" rtl="0">
              <a:lnSpc>
                <a:spcPct val="100000"/>
              </a:lnSpc>
              <a:spcBef>
                <a:spcPts val="1600"/>
              </a:spcBef>
              <a:spcAft>
                <a:spcPts val="0"/>
              </a:spcAft>
              <a:buClr>
                <a:srgbClr val="263238"/>
              </a:buClr>
              <a:buSzPts val="1400"/>
              <a:buFont typeface="Manjari"/>
              <a:buNone/>
              <a:defRPr sz="1400" b="0" i="0" u="none" strike="noStrike" cap="none">
                <a:solidFill>
                  <a:srgbClr val="263238"/>
                </a:solidFill>
                <a:latin typeface="Manjari"/>
                <a:ea typeface="Manjari"/>
                <a:cs typeface="Manjari"/>
                <a:sym typeface="Manjari"/>
              </a:defRPr>
            </a:lvl8pPr>
            <a:lvl9pPr marL="4114800" marR="0" lvl="8" indent="-317500" algn="l" rtl="0">
              <a:lnSpc>
                <a:spcPct val="100000"/>
              </a:lnSpc>
              <a:spcBef>
                <a:spcPts val="1600"/>
              </a:spcBef>
              <a:spcAft>
                <a:spcPts val="1600"/>
              </a:spcAft>
              <a:buClr>
                <a:srgbClr val="263238"/>
              </a:buClr>
              <a:buSzPts val="1400"/>
              <a:buFont typeface="Manjari"/>
              <a:buNone/>
              <a:defRPr sz="1400" b="0" i="0" u="none" strike="noStrike" cap="none">
                <a:solidFill>
                  <a:srgbClr val="263238"/>
                </a:solidFill>
                <a:latin typeface="Manjari"/>
                <a:ea typeface="Manjari"/>
                <a:cs typeface="Manjari"/>
                <a:sym typeface="Manjari"/>
              </a:defRPr>
            </a:lvl9pPr>
          </a:lstStyle>
          <a:p>
            <a:pPr marL="127000" indent="0">
              <a:buClr>
                <a:schemeClr val="accent1"/>
              </a:buClr>
            </a:pPr>
            <a:r>
              <a:rPr lang="en-US" sz="1500"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The main idea behind TinyOwl was to create value for all stakeholders in the restaurant and food ecosystem that includes the </a:t>
            </a:r>
            <a:r>
              <a:rPr lang="en-US" sz="1500" b="0" i="1"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a:t>
            </a:r>
            <a:r>
              <a:rPr lang="en-US" sz="1500" b="0" i="1" dirty="0">
                <a:solidFill>
                  <a:schemeClr val="tx1">
                    <a:lumMod val="50000"/>
                  </a:schemeClr>
                </a:solidFill>
                <a:effectLst/>
                <a:latin typeface="Open Sans" panose="020B0606030504020204" pitchFamily="34" charset="0"/>
                <a:ea typeface="Open Sans" panose="020B0606030504020204" pitchFamily="34" charset="0"/>
                <a:cs typeface="Open Sans" panose="020B0606030504020204" pitchFamily="34" charset="0"/>
              </a:rPr>
              <a:t>restaurant owners, staffs, suppliers and of course, the consumers</a:t>
            </a:r>
            <a:r>
              <a:rPr lang="en-US" sz="1500" b="0" i="1"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 </a:t>
            </a:r>
          </a:p>
        </p:txBody>
      </p:sp>
      <p:sp>
        <p:nvSpPr>
          <p:cNvPr id="11" name="TextBox 10">
            <a:extLst>
              <a:ext uri="{FF2B5EF4-FFF2-40B4-BE49-F238E27FC236}">
                <a16:creationId xmlns:a16="http://schemas.microsoft.com/office/drawing/2014/main" id="{BFA3BE1A-FDB5-41B5-9FFA-9592AD6BC279}"/>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2"/>
                </a:solidFill>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8"/>
        <p:cNvGrpSpPr/>
        <p:nvPr/>
      </p:nvGrpSpPr>
      <p:grpSpPr>
        <a:xfrm>
          <a:off x="0" y="0"/>
          <a:ext cx="0" cy="0"/>
          <a:chOff x="0" y="0"/>
          <a:chExt cx="0" cy="0"/>
        </a:xfrm>
      </p:grpSpPr>
      <p:sp>
        <p:nvSpPr>
          <p:cNvPr id="1749" name="Google Shape;1749;p63"/>
          <p:cNvSpPr txBox="1">
            <a:spLocks noGrp="1"/>
          </p:cNvSpPr>
          <p:nvPr>
            <p:ph type="title"/>
          </p:nvPr>
        </p:nvSpPr>
        <p:spPr>
          <a:xfrm>
            <a:off x="268896" y="466783"/>
            <a:ext cx="3509020" cy="771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FUNCTIONS</a:t>
            </a:r>
            <a:endParaRPr dirty="0"/>
          </a:p>
        </p:txBody>
      </p:sp>
      <p:grpSp>
        <p:nvGrpSpPr>
          <p:cNvPr id="12" name="Group 11">
            <a:extLst>
              <a:ext uri="{FF2B5EF4-FFF2-40B4-BE49-F238E27FC236}">
                <a16:creationId xmlns:a16="http://schemas.microsoft.com/office/drawing/2014/main" id="{F99CF2EF-A519-4CAC-A168-320C0CAF004B}"/>
              </a:ext>
            </a:extLst>
          </p:cNvPr>
          <p:cNvGrpSpPr/>
          <p:nvPr/>
        </p:nvGrpSpPr>
        <p:grpSpPr>
          <a:xfrm>
            <a:off x="3071712" y="1196060"/>
            <a:ext cx="5803392" cy="3081207"/>
            <a:chOff x="2938272" y="1151483"/>
            <a:chExt cx="5803392" cy="3081207"/>
          </a:xfrm>
        </p:grpSpPr>
        <p:sp>
          <p:nvSpPr>
            <p:cNvPr id="52" name="TextBox 51">
              <a:extLst>
                <a:ext uri="{FF2B5EF4-FFF2-40B4-BE49-F238E27FC236}">
                  <a16:creationId xmlns:a16="http://schemas.microsoft.com/office/drawing/2014/main" id="{4B55DFF9-9DC0-47E4-A0CE-DCF5FDC26A89}"/>
                </a:ext>
              </a:extLst>
            </p:cNvPr>
            <p:cNvSpPr txBox="1"/>
            <p:nvPr/>
          </p:nvSpPr>
          <p:spPr>
            <a:xfrm>
              <a:off x="2938272" y="3494026"/>
              <a:ext cx="5803392" cy="738664"/>
            </a:xfrm>
            <a:prstGeom prst="rect">
              <a:avLst/>
            </a:prstGeom>
            <a:noFill/>
          </p:spPr>
          <p:txBody>
            <a:bodyPr wrap="square">
              <a:spAutoFit/>
            </a:bodyPr>
            <a:lstStyle/>
            <a:p>
              <a:pPr marL="285750" indent="-285750">
                <a:buClr>
                  <a:schemeClr val="accent5"/>
                </a:buClr>
                <a:buFont typeface="Wingdings" panose="05000000000000000000" pitchFamily="2" charset="2"/>
                <a:buChar char="v"/>
              </a:pPr>
              <a:r>
                <a:rPr lang="en-US"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It’s a simple and friendly user interface, the constantly updated menus and prices, everything made the app easy, convenient and reliable to use.</a:t>
              </a:r>
            </a:p>
          </p:txBody>
        </p:sp>
        <p:sp>
          <p:nvSpPr>
            <p:cNvPr id="60" name="TextBox 59">
              <a:extLst>
                <a:ext uri="{FF2B5EF4-FFF2-40B4-BE49-F238E27FC236}">
                  <a16:creationId xmlns:a16="http://schemas.microsoft.com/office/drawing/2014/main" id="{0B6403FD-79E2-4434-B7F2-9939168799A1}"/>
                </a:ext>
              </a:extLst>
            </p:cNvPr>
            <p:cNvSpPr txBox="1"/>
            <p:nvPr/>
          </p:nvSpPr>
          <p:spPr>
            <a:xfrm>
              <a:off x="2938272" y="1151483"/>
              <a:ext cx="5803392" cy="523220"/>
            </a:xfrm>
            <a:prstGeom prst="rect">
              <a:avLst/>
            </a:prstGeom>
            <a:noFill/>
          </p:spPr>
          <p:txBody>
            <a:bodyPr wrap="square">
              <a:spAutoFit/>
            </a:bodyPr>
            <a:lstStyle/>
            <a:p>
              <a:pPr marL="285750" indent="-285750" algn="l">
                <a:buClr>
                  <a:schemeClr val="accent5"/>
                </a:buClr>
                <a:buFont typeface="Wingdings" panose="05000000000000000000" pitchFamily="2" charset="2"/>
                <a:buChar char="v"/>
              </a:pPr>
              <a:r>
                <a:rPr lang="en-US"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When you open the app, it detects your location and gives you a list of nearby restaurants. </a:t>
              </a:r>
            </a:p>
          </p:txBody>
        </p:sp>
        <p:sp>
          <p:nvSpPr>
            <p:cNvPr id="62" name="TextBox 61">
              <a:extLst>
                <a:ext uri="{FF2B5EF4-FFF2-40B4-BE49-F238E27FC236}">
                  <a16:creationId xmlns:a16="http://schemas.microsoft.com/office/drawing/2014/main" id="{CF6E5DF4-6FEF-41D0-B125-79F2438FA83C}"/>
                </a:ext>
              </a:extLst>
            </p:cNvPr>
            <p:cNvSpPr txBox="1"/>
            <p:nvPr/>
          </p:nvSpPr>
          <p:spPr>
            <a:xfrm>
              <a:off x="2938272" y="1653390"/>
              <a:ext cx="5803392" cy="523220"/>
            </a:xfrm>
            <a:prstGeom prst="rect">
              <a:avLst/>
            </a:prstGeom>
            <a:noFill/>
          </p:spPr>
          <p:txBody>
            <a:bodyPr wrap="square">
              <a:spAutoFit/>
            </a:bodyPr>
            <a:lstStyle/>
            <a:p>
              <a:pPr marL="285750" indent="-285750" algn="l">
                <a:buClr>
                  <a:schemeClr val="accent5"/>
                </a:buClr>
                <a:buFont typeface="Wingdings" panose="05000000000000000000" pitchFamily="2" charset="2"/>
                <a:buChar char="v"/>
              </a:pPr>
              <a:r>
                <a:rPr lang="en-US"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You can then choose your dishes/cuisine from the menu and place the order by providing details on where to find you. </a:t>
              </a:r>
            </a:p>
          </p:txBody>
        </p:sp>
        <p:sp>
          <p:nvSpPr>
            <p:cNvPr id="64" name="TextBox 63">
              <a:extLst>
                <a:ext uri="{FF2B5EF4-FFF2-40B4-BE49-F238E27FC236}">
                  <a16:creationId xmlns:a16="http://schemas.microsoft.com/office/drawing/2014/main" id="{79A9AC79-6258-411F-ABED-F625AD75864D}"/>
                </a:ext>
              </a:extLst>
            </p:cNvPr>
            <p:cNvSpPr txBox="1"/>
            <p:nvPr/>
          </p:nvSpPr>
          <p:spPr>
            <a:xfrm>
              <a:off x="2938272" y="2970806"/>
              <a:ext cx="5803392" cy="523220"/>
            </a:xfrm>
            <a:prstGeom prst="rect">
              <a:avLst/>
            </a:prstGeom>
            <a:noFill/>
          </p:spPr>
          <p:txBody>
            <a:bodyPr wrap="square">
              <a:spAutoFit/>
            </a:bodyPr>
            <a:lstStyle/>
            <a:p>
              <a:pPr marL="285750" indent="-285750" algn="l">
                <a:buClr>
                  <a:schemeClr val="accent5"/>
                </a:buClr>
                <a:buFont typeface="Wingdings" panose="05000000000000000000" pitchFamily="2" charset="2"/>
                <a:buChar char="v"/>
              </a:pPr>
              <a:r>
                <a:rPr lang="en-US"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You have options to pay via card/cash. It also gives you the convenience of tracking the delivery.</a:t>
              </a:r>
            </a:p>
          </p:txBody>
        </p:sp>
        <p:sp>
          <p:nvSpPr>
            <p:cNvPr id="66" name="TextBox 65">
              <a:extLst>
                <a:ext uri="{FF2B5EF4-FFF2-40B4-BE49-F238E27FC236}">
                  <a16:creationId xmlns:a16="http://schemas.microsoft.com/office/drawing/2014/main" id="{A4785660-E17E-4C7D-88AB-B05D73D4DD46}"/>
                </a:ext>
              </a:extLst>
            </p:cNvPr>
            <p:cNvSpPr txBox="1"/>
            <p:nvPr/>
          </p:nvSpPr>
          <p:spPr>
            <a:xfrm>
              <a:off x="2938272" y="2134760"/>
              <a:ext cx="5803392" cy="523220"/>
            </a:xfrm>
            <a:prstGeom prst="rect">
              <a:avLst/>
            </a:prstGeom>
            <a:noFill/>
          </p:spPr>
          <p:txBody>
            <a:bodyPr wrap="square">
              <a:spAutoFit/>
            </a:bodyPr>
            <a:lstStyle/>
            <a:p>
              <a:pPr marL="285750" indent="-285750" algn="l">
                <a:buClr>
                  <a:schemeClr val="accent5"/>
                </a:buClr>
                <a:buFont typeface="Wingdings" panose="05000000000000000000" pitchFamily="2" charset="2"/>
                <a:buChar char="v"/>
              </a:pPr>
              <a:r>
                <a:rPr lang="en-US"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The app provided not just the food menus, it describes each dishes and provides you with the chef’s profile.</a:t>
              </a:r>
            </a:p>
          </p:txBody>
        </p:sp>
        <p:sp>
          <p:nvSpPr>
            <p:cNvPr id="68" name="TextBox 67">
              <a:extLst>
                <a:ext uri="{FF2B5EF4-FFF2-40B4-BE49-F238E27FC236}">
                  <a16:creationId xmlns:a16="http://schemas.microsoft.com/office/drawing/2014/main" id="{058EC676-92C6-4C70-B17C-89D5CE25E4C0}"/>
                </a:ext>
              </a:extLst>
            </p:cNvPr>
            <p:cNvSpPr txBox="1"/>
            <p:nvPr/>
          </p:nvSpPr>
          <p:spPr>
            <a:xfrm>
              <a:off x="2938272" y="2657205"/>
              <a:ext cx="5803392" cy="309686"/>
            </a:xfrm>
            <a:prstGeom prst="rect">
              <a:avLst/>
            </a:prstGeom>
            <a:noFill/>
          </p:spPr>
          <p:txBody>
            <a:bodyPr wrap="square">
              <a:spAutoFit/>
            </a:bodyPr>
            <a:lstStyle/>
            <a:p>
              <a:pPr marL="285750" indent="-285750" algn="l">
                <a:buClr>
                  <a:schemeClr val="accent5"/>
                </a:buClr>
                <a:buFont typeface="Wingdings" panose="05000000000000000000" pitchFamily="2" charset="2"/>
                <a:buChar char="v"/>
              </a:pPr>
              <a:r>
                <a:rPr lang="en-US" b="0" i="0" dirty="0">
                  <a:solidFill>
                    <a:srgbClr val="292929"/>
                  </a:solidFill>
                  <a:effectLst/>
                  <a:latin typeface="Open Sans" panose="020B0606030504020204" pitchFamily="34" charset="0"/>
                  <a:ea typeface="Open Sans" panose="020B0606030504020204" pitchFamily="34" charset="0"/>
                  <a:cs typeface="Open Sans" panose="020B0606030504020204" pitchFamily="34" charset="0"/>
                </a:rPr>
                <a:t>Suggestions based on your past choices were also provided.</a:t>
              </a:r>
            </a:p>
          </p:txBody>
        </p:sp>
      </p:grpSp>
      <p:sp>
        <p:nvSpPr>
          <p:cNvPr id="10" name="TextBox 9">
            <a:extLst>
              <a:ext uri="{FF2B5EF4-FFF2-40B4-BE49-F238E27FC236}">
                <a16:creationId xmlns:a16="http://schemas.microsoft.com/office/drawing/2014/main" id="{7A470A8E-5085-486F-9C74-E3D50D2D7B6B}"/>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2"/>
                </a:solidFill>
              </a:rP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01;p41">
            <a:extLst>
              <a:ext uri="{FF2B5EF4-FFF2-40B4-BE49-F238E27FC236}">
                <a16:creationId xmlns:a16="http://schemas.microsoft.com/office/drawing/2014/main" id="{19D6977E-E09A-48E2-B578-C9BC9E51E5D1}"/>
              </a:ext>
            </a:extLst>
          </p:cNvPr>
          <p:cNvSpPr txBox="1">
            <a:spLocks/>
          </p:cNvSpPr>
          <p:nvPr/>
        </p:nvSpPr>
        <p:spPr>
          <a:xfrm>
            <a:off x="156335" y="102302"/>
            <a:ext cx="3339773" cy="6084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4094"/>
              </a:buClr>
              <a:buSzPts val="3200"/>
              <a:buFont typeface="Krona One"/>
              <a:buNone/>
              <a:defRPr sz="3200" b="0" i="0" u="none" strike="noStrike" cap="none">
                <a:solidFill>
                  <a:srgbClr val="FF4094"/>
                </a:solidFill>
                <a:latin typeface="Krona One"/>
                <a:ea typeface="Krona One"/>
                <a:cs typeface="Krona One"/>
                <a:sym typeface="Krona On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anjari"/>
                <a:ea typeface="Manjari"/>
                <a:cs typeface="Manjari"/>
                <a:sym typeface="Manjari"/>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anjari"/>
                <a:ea typeface="Manjari"/>
                <a:cs typeface="Manjari"/>
                <a:sym typeface="Manjari"/>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anjari"/>
                <a:ea typeface="Manjari"/>
                <a:cs typeface="Manjari"/>
                <a:sym typeface="Manjari"/>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anjari"/>
                <a:ea typeface="Manjari"/>
                <a:cs typeface="Manjari"/>
                <a:sym typeface="Manjari"/>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anjari"/>
                <a:ea typeface="Manjari"/>
                <a:cs typeface="Manjari"/>
                <a:sym typeface="Manjari"/>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anjari"/>
                <a:ea typeface="Manjari"/>
                <a:cs typeface="Manjari"/>
                <a:sym typeface="Manjari"/>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anjari"/>
                <a:ea typeface="Manjari"/>
                <a:cs typeface="Manjari"/>
                <a:sym typeface="Manjari"/>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Manjari"/>
                <a:ea typeface="Manjari"/>
                <a:cs typeface="Manjari"/>
                <a:sym typeface="Manjari"/>
              </a:defRPr>
            </a:lvl9pPr>
          </a:lstStyle>
          <a:p>
            <a:r>
              <a:rPr lang="en-IN" dirty="0"/>
              <a:t>TIMELINE</a:t>
            </a:r>
            <a:br>
              <a:rPr lang="en-IN" dirty="0"/>
            </a:br>
            <a:r>
              <a:rPr lang="en-IN" dirty="0"/>
              <a:t>FUNDINGS</a:t>
            </a:r>
          </a:p>
        </p:txBody>
      </p:sp>
      <p:grpSp>
        <p:nvGrpSpPr>
          <p:cNvPr id="4" name="Group 3">
            <a:extLst>
              <a:ext uri="{FF2B5EF4-FFF2-40B4-BE49-F238E27FC236}">
                <a16:creationId xmlns:a16="http://schemas.microsoft.com/office/drawing/2014/main" id="{96BBD20D-E8B7-40C5-A058-9593BBAFF9C3}"/>
              </a:ext>
            </a:extLst>
          </p:cNvPr>
          <p:cNvGrpSpPr/>
          <p:nvPr/>
        </p:nvGrpSpPr>
        <p:grpSpPr>
          <a:xfrm>
            <a:off x="3770141" y="1669935"/>
            <a:ext cx="5373859" cy="3473565"/>
            <a:chOff x="3584951" y="1129317"/>
            <a:chExt cx="5559049" cy="3473565"/>
          </a:xfrm>
        </p:grpSpPr>
        <p:sp>
          <p:nvSpPr>
            <p:cNvPr id="5" name="Google Shape;9133;p82">
              <a:extLst>
                <a:ext uri="{FF2B5EF4-FFF2-40B4-BE49-F238E27FC236}">
                  <a16:creationId xmlns:a16="http://schemas.microsoft.com/office/drawing/2014/main" id="{2C2179D8-1105-4C89-AD28-BD4011AB7584}"/>
                </a:ext>
              </a:extLst>
            </p:cNvPr>
            <p:cNvSpPr/>
            <p:nvPr/>
          </p:nvSpPr>
          <p:spPr>
            <a:xfrm rot="5400000">
              <a:off x="4568397" y="1945014"/>
              <a:ext cx="240607" cy="163654"/>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chemeClr val="accent3">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 name="Group 5">
              <a:extLst>
                <a:ext uri="{FF2B5EF4-FFF2-40B4-BE49-F238E27FC236}">
                  <a16:creationId xmlns:a16="http://schemas.microsoft.com/office/drawing/2014/main" id="{2BEA6AC5-21C3-4D96-B2A5-07914A2F52D1}"/>
                </a:ext>
              </a:extLst>
            </p:cNvPr>
            <p:cNvGrpSpPr/>
            <p:nvPr/>
          </p:nvGrpSpPr>
          <p:grpSpPr>
            <a:xfrm>
              <a:off x="3584951" y="1129317"/>
              <a:ext cx="5559049" cy="3473565"/>
              <a:chOff x="3584951" y="1129317"/>
              <a:chExt cx="5559049" cy="3473565"/>
            </a:xfrm>
          </p:grpSpPr>
          <p:grpSp>
            <p:nvGrpSpPr>
              <p:cNvPr id="7" name="Group 6">
                <a:extLst>
                  <a:ext uri="{FF2B5EF4-FFF2-40B4-BE49-F238E27FC236}">
                    <a16:creationId xmlns:a16="http://schemas.microsoft.com/office/drawing/2014/main" id="{0BE16486-DB1B-43F0-B00A-5892B9F2EEF9}"/>
                  </a:ext>
                </a:extLst>
              </p:cNvPr>
              <p:cNvGrpSpPr/>
              <p:nvPr/>
            </p:nvGrpSpPr>
            <p:grpSpPr>
              <a:xfrm>
                <a:off x="3584951" y="1328342"/>
                <a:ext cx="5559049" cy="3274540"/>
                <a:chOff x="1462013" y="841141"/>
                <a:chExt cx="7454697" cy="3782189"/>
              </a:xfrm>
            </p:grpSpPr>
            <p:grpSp>
              <p:nvGrpSpPr>
                <p:cNvPr id="13" name="Google Shape;9121;p82">
                  <a:extLst>
                    <a:ext uri="{FF2B5EF4-FFF2-40B4-BE49-F238E27FC236}">
                      <a16:creationId xmlns:a16="http://schemas.microsoft.com/office/drawing/2014/main" id="{722C889C-3C2F-421C-A9E9-70AA5561DD2B}"/>
                    </a:ext>
                  </a:extLst>
                </p:cNvPr>
                <p:cNvGrpSpPr/>
                <p:nvPr/>
              </p:nvGrpSpPr>
              <p:grpSpPr>
                <a:xfrm>
                  <a:off x="2847360" y="1514371"/>
                  <a:ext cx="4108514" cy="3108959"/>
                  <a:chOff x="4967783" y="2151471"/>
                  <a:chExt cx="3920691" cy="2702939"/>
                </a:xfrm>
                <a:solidFill>
                  <a:schemeClr val="accent3">
                    <a:lumMod val="75000"/>
                  </a:schemeClr>
                </a:solidFill>
              </p:grpSpPr>
              <p:grpSp>
                <p:nvGrpSpPr>
                  <p:cNvPr id="23" name="Google Shape;9122;p82">
                    <a:extLst>
                      <a:ext uri="{FF2B5EF4-FFF2-40B4-BE49-F238E27FC236}">
                        <a16:creationId xmlns:a16="http://schemas.microsoft.com/office/drawing/2014/main" id="{37C91E4F-4451-4806-91DD-A2EED8E3A933}"/>
                      </a:ext>
                    </a:extLst>
                  </p:cNvPr>
                  <p:cNvGrpSpPr/>
                  <p:nvPr/>
                </p:nvGrpSpPr>
                <p:grpSpPr>
                  <a:xfrm>
                    <a:off x="5045709" y="2252109"/>
                    <a:ext cx="3761071" cy="2501708"/>
                    <a:chOff x="2691784" y="1805334"/>
                    <a:chExt cx="3761071" cy="2501708"/>
                  </a:xfrm>
                  <a:grpFill/>
                </p:grpSpPr>
                <p:sp>
                  <p:nvSpPr>
                    <p:cNvPr id="30" name="Google Shape;9123;p82">
                      <a:extLst>
                        <a:ext uri="{FF2B5EF4-FFF2-40B4-BE49-F238E27FC236}">
                          <a16:creationId xmlns:a16="http://schemas.microsoft.com/office/drawing/2014/main" id="{1B97D0B4-76C5-4182-BF98-D8CBD8E0B676}"/>
                        </a:ext>
                      </a:extLst>
                    </p:cNvPr>
                    <p:cNvSpPr/>
                    <p:nvPr/>
                  </p:nvSpPr>
                  <p:spPr>
                    <a:xfrm>
                      <a:off x="4306153"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9124;p82">
                      <a:extLst>
                        <a:ext uri="{FF2B5EF4-FFF2-40B4-BE49-F238E27FC236}">
                          <a16:creationId xmlns:a16="http://schemas.microsoft.com/office/drawing/2014/main" id="{B795BCA3-1545-4F32-A3B2-66B259F7A4D1}"/>
                        </a:ext>
                      </a:extLst>
                    </p:cNvPr>
                    <p:cNvSpPr/>
                    <p:nvPr/>
                  </p:nvSpPr>
                  <p:spPr>
                    <a:xfrm>
                      <a:off x="2691784" y="3762285"/>
                      <a:ext cx="1916675" cy="544757"/>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9125;p82">
                      <a:extLst>
                        <a:ext uri="{FF2B5EF4-FFF2-40B4-BE49-F238E27FC236}">
                          <a16:creationId xmlns:a16="http://schemas.microsoft.com/office/drawing/2014/main" id="{7B0C1FA9-0C6C-484E-A9BD-EE2ADE12A9BD}"/>
                        </a:ext>
                      </a:extLst>
                    </p:cNvPr>
                    <p:cNvSpPr/>
                    <p:nvPr/>
                  </p:nvSpPr>
                  <p:spPr>
                    <a:xfrm>
                      <a:off x="2695021" y="3035999"/>
                      <a:ext cx="754960" cy="529407"/>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9126;p82">
                      <a:extLst>
                        <a:ext uri="{FF2B5EF4-FFF2-40B4-BE49-F238E27FC236}">
                          <a16:creationId xmlns:a16="http://schemas.microsoft.com/office/drawing/2014/main" id="{30C9BE36-270D-4E2D-AE1B-23221A487025}"/>
                        </a:ext>
                      </a:extLst>
                    </p:cNvPr>
                    <p:cNvSpPr/>
                    <p:nvPr/>
                  </p:nvSpPr>
                  <p:spPr>
                    <a:xfrm>
                      <a:off x="3661791" y="2531620"/>
                      <a:ext cx="2791064" cy="544757"/>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9127;p82">
                      <a:extLst>
                        <a:ext uri="{FF2B5EF4-FFF2-40B4-BE49-F238E27FC236}">
                          <a16:creationId xmlns:a16="http://schemas.microsoft.com/office/drawing/2014/main" id="{433BB1B6-90B6-4D9F-AF20-8F84964FA846}"/>
                        </a:ext>
                      </a:extLst>
                    </p:cNvPr>
                    <p:cNvSpPr/>
                    <p:nvPr/>
                  </p:nvSpPr>
                  <p:spPr>
                    <a:xfrm>
                      <a:off x="5153124" y="1805334"/>
                      <a:ext cx="1294451" cy="51246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9128;p82">
                      <a:extLst>
                        <a:ext uri="{FF2B5EF4-FFF2-40B4-BE49-F238E27FC236}">
                          <a16:creationId xmlns:a16="http://schemas.microsoft.com/office/drawing/2014/main" id="{A64B38F3-B204-46C5-A6AB-CA4635B85167}"/>
                        </a:ext>
                      </a:extLst>
                    </p:cNvPr>
                    <p:cNvSpPr/>
                    <p:nvPr/>
                  </p:nvSpPr>
                  <p:spPr>
                    <a:xfrm>
                      <a:off x="2785807" y="1805334"/>
                      <a:ext cx="2143839" cy="40367"/>
                    </a:xfrm>
                    <a:custGeom>
                      <a:avLst/>
                      <a:gdLst/>
                      <a:ahLst/>
                      <a:cxnLst/>
                      <a:rect l="l" t="t" r="r" b="b"/>
                      <a:pathLst>
                        <a:path w="143713" h="2706" extrusionOk="0">
                          <a:moveTo>
                            <a:pt x="0" y="0"/>
                          </a:moveTo>
                          <a:lnTo>
                            <a:pt x="0" y="2705"/>
                          </a:lnTo>
                          <a:lnTo>
                            <a:pt x="143712" y="2705"/>
                          </a:lnTo>
                          <a:lnTo>
                            <a:pt x="1437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9129;p82">
                      <a:extLst>
                        <a:ext uri="{FF2B5EF4-FFF2-40B4-BE49-F238E27FC236}">
                          <a16:creationId xmlns:a16="http://schemas.microsoft.com/office/drawing/2014/main" id="{5BD37ABB-0F2B-4725-8AC1-F27FF6A9D485}"/>
                        </a:ext>
                      </a:extLst>
                    </p:cNvPr>
                    <p:cNvSpPr/>
                    <p:nvPr/>
                  </p:nvSpPr>
                  <p:spPr>
                    <a:xfrm>
                      <a:off x="5447728" y="4266675"/>
                      <a:ext cx="932050" cy="40353"/>
                    </a:xfrm>
                    <a:custGeom>
                      <a:avLst/>
                      <a:gdLst/>
                      <a:ahLst/>
                      <a:cxnLst/>
                      <a:rect l="l" t="t" r="r" b="b"/>
                      <a:pathLst>
                        <a:path w="106520" h="2706" extrusionOk="0">
                          <a:moveTo>
                            <a:pt x="0" y="0"/>
                          </a:moveTo>
                          <a:lnTo>
                            <a:pt x="0" y="2705"/>
                          </a:lnTo>
                          <a:lnTo>
                            <a:pt x="106520" y="2705"/>
                          </a:lnTo>
                          <a:lnTo>
                            <a:pt x="106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oogle Shape;9130;p82">
                    <a:extLst>
                      <a:ext uri="{FF2B5EF4-FFF2-40B4-BE49-F238E27FC236}">
                        <a16:creationId xmlns:a16="http://schemas.microsoft.com/office/drawing/2014/main" id="{CB75A20A-4A3C-4A58-9E64-395E3C64007A}"/>
                      </a:ext>
                    </a:extLst>
                  </p:cNvPr>
                  <p:cNvGrpSpPr/>
                  <p:nvPr/>
                </p:nvGrpSpPr>
                <p:grpSpPr>
                  <a:xfrm>
                    <a:off x="4967783" y="2151471"/>
                    <a:ext cx="3920691" cy="2702939"/>
                    <a:chOff x="2613858" y="1704696"/>
                    <a:chExt cx="3920691" cy="2702939"/>
                  </a:xfrm>
                  <a:grpFill/>
                </p:grpSpPr>
                <p:sp>
                  <p:nvSpPr>
                    <p:cNvPr id="25" name="Google Shape;9131;p82">
                      <a:extLst>
                        <a:ext uri="{FF2B5EF4-FFF2-40B4-BE49-F238E27FC236}">
                          <a16:creationId xmlns:a16="http://schemas.microsoft.com/office/drawing/2014/main" id="{F95C88EF-A4C4-4319-A039-7D5836C32943}"/>
                        </a:ext>
                      </a:extLst>
                    </p:cNvPr>
                    <p:cNvSpPr/>
                    <p:nvPr/>
                  </p:nvSpPr>
                  <p:spPr>
                    <a:xfrm rot="5400000">
                      <a:off x="4924676" y="1720789"/>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chemeClr val="accent3">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9132;p82">
                      <a:extLst>
                        <a:ext uri="{FF2B5EF4-FFF2-40B4-BE49-F238E27FC236}">
                          <a16:creationId xmlns:a16="http://schemas.microsoft.com/office/drawing/2014/main" id="{87AA54E5-D609-4152-88E2-222A0D7C1C2C}"/>
                        </a:ext>
                      </a:extLst>
                    </p:cNvPr>
                    <p:cNvSpPr/>
                    <p:nvPr/>
                  </p:nvSpPr>
                  <p:spPr>
                    <a:xfrm rot="5400000">
                      <a:off x="6309028" y="2311963"/>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chemeClr val="accent3">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133;p82">
                      <a:extLst>
                        <a:ext uri="{FF2B5EF4-FFF2-40B4-BE49-F238E27FC236}">
                          <a16:creationId xmlns:a16="http://schemas.microsoft.com/office/drawing/2014/main" id="{DE2F360A-D267-4A1D-93B8-F4BD87BA06FB}"/>
                        </a:ext>
                      </a:extLst>
                    </p:cNvPr>
                    <p:cNvSpPr/>
                    <p:nvPr/>
                  </p:nvSpPr>
                  <p:spPr>
                    <a:xfrm rot="5400000">
                      <a:off x="5222155" y="4182114"/>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chemeClr val="accent3">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9134;p82">
                      <a:extLst>
                        <a:ext uri="{FF2B5EF4-FFF2-40B4-BE49-F238E27FC236}">
                          <a16:creationId xmlns:a16="http://schemas.microsoft.com/office/drawing/2014/main" id="{29AAC204-09F6-4302-9E73-6F9D98D050D1}"/>
                        </a:ext>
                      </a:extLst>
                    </p:cNvPr>
                    <p:cNvSpPr/>
                    <p:nvPr/>
                  </p:nvSpPr>
                  <p:spPr>
                    <a:xfrm rot="5400000">
                      <a:off x="2597765" y="3554395"/>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chemeClr val="accent3">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9135;p82">
                      <a:extLst>
                        <a:ext uri="{FF2B5EF4-FFF2-40B4-BE49-F238E27FC236}">
                          <a16:creationId xmlns:a16="http://schemas.microsoft.com/office/drawing/2014/main" id="{40F6F301-E8BC-4FA1-956D-F55F5DCEA4A8}"/>
                        </a:ext>
                      </a:extLst>
                    </p:cNvPr>
                    <p:cNvSpPr/>
                    <p:nvPr/>
                  </p:nvSpPr>
                  <p:spPr>
                    <a:xfrm rot="5400000">
                      <a:off x="3433899" y="2945028"/>
                      <a:ext cx="241614" cy="209428"/>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chemeClr val="accent3">
                        <a:lumMod val="75000"/>
                      </a:schemeClr>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4" name="Group 13">
                  <a:extLst>
                    <a:ext uri="{FF2B5EF4-FFF2-40B4-BE49-F238E27FC236}">
                      <a16:creationId xmlns:a16="http://schemas.microsoft.com/office/drawing/2014/main" id="{040F9D13-14DD-4BF6-B965-5CD3C48F5343}"/>
                    </a:ext>
                  </a:extLst>
                </p:cNvPr>
                <p:cNvGrpSpPr/>
                <p:nvPr/>
              </p:nvGrpSpPr>
              <p:grpSpPr>
                <a:xfrm>
                  <a:off x="1462013" y="841141"/>
                  <a:ext cx="7454697" cy="3084613"/>
                  <a:chOff x="1462013" y="841141"/>
                  <a:chExt cx="7454697" cy="3084613"/>
                </a:xfrm>
              </p:grpSpPr>
              <p:sp>
                <p:nvSpPr>
                  <p:cNvPr id="15" name="Google Shape;1025;p41">
                    <a:extLst>
                      <a:ext uri="{FF2B5EF4-FFF2-40B4-BE49-F238E27FC236}">
                        <a16:creationId xmlns:a16="http://schemas.microsoft.com/office/drawing/2014/main" id="{CD13E606-8CC9-489A-8231-9B264949661E}"/>
                      </a:ext>
                    </a:extLst>
                  </p:cNvPr>
                  <p:cNvSpPr txBox="1"/>
                  <p:nvPr/>
                </p:nvSpPr>
                <p:spPr>
                  <a:xfrm>
                    <a:off x="4797368" y="1112614"/>
                    <a:ext cx="1731948" cy="3825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FFAB40"/>
                        </a:solidFill>
                        <a:latin typeface="Krona One"/>
                        <a:ea typeface="Krona One"/>
                        <a:cs typeface="Krona One"/>
                        <a:sym typeface="Krona One"/>
                      </a:rPr>
                      <a:t>Aug ‘14</a:t>
                    </a:r>
                    <a:endParaRPr sz="1600" dirty="0">
                      <a:solidFill>
                        <a:srgbClr val="FFAB40"/>
                      </a:solidFill>
                      <a:latin typeface="Krona One"/>
                      <a:ea typeface="Krona One"/>
                      <a:cs typeface="Krona One"/>
                      <a:sym typeface="Krona One"/>
                    </a:endParaRPr>
                  </a:p>
                </p:txBody>
              </p:sp>
              <p:sp>
                <p:nvSpPr>
                  <p:cNvPr id="16" name="Google Shape;1031;p41">
                    <a:extLst>
                      <a:ext uri="{FF2B5EF4-FFF2-40B4-BE49-F238E27FC236}">
                        <a16:creationId xmlns:a16="http://schemas.microsoft.com/office/drawing/2014/main" id="{9311A4BD-4A35-4741-89B5-624B2A003A70}"/>
                      </a:ext>
                    </a:extLst>
                  </p:cNvPr>
                  <p:cNvSpPr txBox="1"/>
                  <p:nvPr/>
                </p:nvSpPr>
                <p:spPr>
                  <a:xfrm>
                    <a:off x="4797369" y="841141"/>
                    <a:ext cx="1356462" cy="37104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tx1"/>
                        </a:solidFill>
                        <a:latin typeface="Krona One"/>
                        <a:ea typeface="Krona One"/>
                        <a:cs typeface="Krona One"/>
                        <a:sym typeface="Krona One"/>
                      </a:rPr>
                      <a:t>₹</a:t>
                    </a:r>
                    <a:r>
                      <a:rPr lang="en" dirty="0">
                        <a:solidFill>
                          <a:schemeClr val="tx1"/>
                        </a:solidFill>
                        <a:latin typeface="Krona One"/>
                        <a:ea typeface="Krona One"/>
                        <a:cs typeface="Krona One"/>
                        <a:sym typeface="Krona One"/>
                      </a:rPr>
                      <a:t> 6 Cr</a:t>
                    </a:r>
                    <a:endParaRPr dirty="0">
                      <a:solidFill>
                        <a:schemeClr val="tx1"/>
                      </a:solidFill>
                      <a:latin typeface="Krona One"/>
                      <a:ea typeface="Krona One"/>
                      <a:cs typeface="Krona One"/>
                      <a:sym typeface="Krona One"/>
                    </a:endParaRPr>
                  </a:p>
                </p:txBody>
              </p:sp>
              <p:sp>
                <p:nvSpPr>
                  <p:cNvPr id="17" name="Google Shape;1025;p41">
                    <a:extLst>
                      <a:ext uri="{FF2B5EF4-FFF2-40B4-BE49-F238E27FC236}">
                        <a16:creationId xmlns:a16="http://schemas.microsoft.com/office/drawing/2014/main" id="{69B450AF-6A81-4E99-A7F7-2F7C5BCFF0FB}"/>
                      </a:ext>
                    </a:extLst>
                  </p:cNvPr>
                  <p:cNvSpPr txBox="1"/>
                  <p:nvPr/>
                </p:nvSpPr>
                <p:spPr>
                  <a:xfrm>
                    <a:off x="7091899" y="2132423"/>
                    <a:ext cx="1824811" cy="36220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FFAB40"/>
                        </a:solidFill>
                        <a:latin typeface="Krona One"/>
                        <a:ea typeface="Krona One"/>
                        <a:cs typeface="Krona One"/>
                        <a:sym typeface="Krona One"/>
                      </a:rPr>
                      <a:t>Dec ‘14</a:t>
                    </a:r>
                    <a:endParaRPr sz="1600" dirty="0">
                      <a:solidFill>
                        <a:srgbClr val="FFAB40"/>
                      </a:solidFill>
                      <a:latin typeface="Krona One"/>
                      <a:ea typeface="Krona One"/>
                      <a:cs typeface="Krona One"/>
                      <a:sym typeface="Krona One"/>
                    </a:endParaRPr>
                  </a:p>
                </p:txBody>
              </p:sp>
              <p:sp>
                <p:nvSpPr>
                  <p:cNvPr id="18" name="Google Shape;1025;p41">
                    <a:extLst>
                      <a:ext uri="{FF2B5EF4-FFF2-40B4-BE49-F238E27FC236}">
                        <a16:creationId xmlns:a16="http://schemas.microsoft.com/office/drawing/2014/main" id="{54054F69-5150-479E-92B0-AE4245B12DC2}"/>
                      </a:ext>
                    </a:extLst>
                  </p:cNvPr>
                  <p:cNvSpPr txBox="1"/>
                  <p:nvPr/>
                </p:nvSpPr>
                <p:spPr>
                  <a:xfrm>
                    <a:off x="3245200" y="2508315"/>
                    <a:ext cx="2008495" cy="42585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FFAB40"/>
                        </a:solidFill>
                        <a:latin typeface="Krona One"/>
                        <a:ea typeface="Krona One"/>
                        <a:cs typeface="Krona One"/>
                        <a:sym typeface="Krona One"/>
                      </a:rPr>
                      <a:t>Feb ‘15</a:t>
                    </a:r>
                    <a:endParaRPr sz="1600" dirty="0">
                      <a:solidFill>
                        <a:srgbClr val="FFAB40"/>
                      </a:solidFill>
                      <a:latin typeface="Krona One"/>
                      <a:ea typeface="Krona One"/>
                      <a:cs typeface="Krona One"/>
                      <a:sym typeface="Krona One"/>
                    </a:endParaRPr>
                  </a:p>
                </p:txBody>
              </p:sp>
              <p:sp>
                <p:nvSpPr>
                  <p:cNvPr id="19" name="Google Shape;1025;p41">
                    <a:extLst>
                      <a:ext uri="{FF2B5EF4-FFF2-40B4-BE49-F238E27FC236}">
                        <a16:creationId xmlns:a16="http://schemas.microsoft.com/office/drawing/2014/main" id="{B0E5CDA5-18A9-4C02-B02E-4333A6A8E41E}"/>
                      </a:ext>
                    </a:extLst>
                  </p:cNvPr>
                  <p:cNvSpPr txBox="1"/>
                  <p:nvPr/>
                </p:nvSpPr>
                <p:spPr>
                  <a:xfrm>
                    <a:off x="1462013" y="3558107"/>
                    <a:ext cx="1794147" cy="3676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FFAB40"/>
                        </a:solidFill>
                        <a:latin typeface="Krona One"/>
                        <a:ea typeface="Krona One"/>
                        <a:cs typeface="Krona One"/>
                        <a:sym typeface="Krona One"/>
                      </a:rPr>
                      <a:t>Oct ‘15</a:t>
                    </a:r>
                    <a:endParaRPr sz="1600" dirty="0">
                      <a:solidFill>
                        <a:srgbClr val="FFAB40"/>
                      </a:solidFill>
                      <a:latin typeface="Krona One"/>
                      <a:ea typeface="Krona One"/>
                      <a:cs typeface="Krona One"/>
                      <a:sym typeface="Krona One"/>
                    </a:endParaRPr>
                  </a:p>
                </p:txBody>
              </p:sp>
              <p:sp>
                <p:nvSpPr>
                  <p:cNvPr id="20" name="Google Shape;1031;p41">
                    <a:extLst>
                      <a:ext uri="{FF2B5EF4-FFF2-40B4-BE49-F238E27FC236}">
                        <a16:creationId xmlns:a16="http://schemas.microsoft.com/office/drawing/2014/main" id="{957A3590-CDA1-411C-9A96-C19D3AF54F03}"/>
                      </a:ext>
                    </a:extLst>
                  </p:cNvPr>
                  <p:cNvSpPr txBox="1"/>
                  <p:nvPr/>
                </p:nvSpPr>
                <p:spPr>
                  <a:xfrm>
                    <a:off x="1544401" y="3255764"/>
                    <a:ext cx="1783573" cy="36764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tx1"/>
                        </a:solidFill>
                        <a:latin typeface="Krona One"/>
                        <a:ea typeface="Krona One"/>
                        <a:cs typeface="Krona One"/>
                        <a:sym typeface="Krona One"/>
                      </a:rPr>
                      <a:t>₹</a:t>
                    </a:r>
                    <a:r>
                      <a:rPr lang="en" dirty="0">
                        <a:solidFill>
                          <a:schemeClr val="tx1"/>
                        </a:solidFill>
                        <a:latin typeface="Krona One"/>
                        <a:ea typeface="Krona One"/>
                        <a:cs typeface="Krona One"/>
                        <a:sym typeface="Krona One"/>
                      </a:rPr>
                      <a:t> 52 Cr</a:t>
                    </a:r>
                    <a:endParaRPr dirty="0">
                      <a:solidFill>
                        <a:schemeClr val="tx1"/>
                      </a:solidFill>
                      <a:latin typeface="Krona One"/>
                      <a:ea typeface="Krona One"/>
                      <a:cs typeface="Krona One"/>
                      <a:sym typeface="Krona One"/>
                    </a:endParaRPr>
                  </a:p>
                </p:txBody>
              </p:sp>
              <p:sp>
                <p:nvSpPr>
                  <p:cNvPr id="21" name="Google Shape;1031;p41">
                    <a:extLst>
                      <a:ext uri="{FF2B5EF4-FFF2-40B4-BE49-F238E27FC236}">
                        <a16:creationId xmlns:a16="http://schemas.microsoft.com/office/drawing/2014/main" id="{FCEC047A-EEA3-4E02-8BE9-FA3687070D39}"/>
                      </a:ext>
                    </a:extLst>
                  </p:cNvPr>
                  <p:cNvSpPr txBox="1"/>
                  <p:nvPr/>
                </p:nvSpPr>
                <p:spPr>
                  <a:xfrm>
                    <a:off x="3210905" y="2182562"/>
                    <a:ext cx="1726610" cy="32573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tx1"/>
                        </a:solidFill>
                        <a:latin typeface="Krona One"/>
                        <a:ea typeface="Krona One"/>
                        <a:cs typeface="Krona One"/>
                        <a:sym typeface="Krona One"/>
                      </a:rPr>
                      <a:t>₹</a:t>
                    </a:r>
                    <a:r>
                      <a:rPr lang="en" dirty="0">
                        <a:solidFill>
                          <a:schemeClr val="tx1"/>
                        </a:solidFill>
                        <a:latin typeface="Krona One"/>
                        <a:ea typeface="Krona One"/>
                        <a:cs typeface="Krona One"/>
                        <a:sym typeface="Krona One"/>
                      </a:rPr>
                      <a:t> 107 Cr</a:t>
                    </a:r>
                    <a:endParaRPr dirty="0">
                      <a:solidFill>
                        <a:schemeClr val="tx1"/>
                      </a:solidFill>
                      <a:latin typeface="Krona One"/>
                      <a:ea typeface="Krona One"/>
                      <a:cs typeface="Krona One"/>
                      <a:sym typeface="Krona One"/>
                    </a:endParaRPr>
                  </a:p>
                </p:txBody>
              </p:sp>
              <p:sp>
                <p:nvSpPr>
                  <p:cNvPr id="22" name="Google Shape;1031;p41">
                    <a:extLst>
                      <a:ext uri="{FF2B5EF4-FFF2-40B4-BE49-F238E27FC236}">
                        <a16:creationId xmlns:a16="http://schemas.microsoft.com/office/drawing/2014/main" id="{C675E671-9851-452A-A5C8-30269CDB3050}"/>
                      </a:ext>
                    </a:extLst>
                  </p:cNvPr>
                  <p:cNvSpPr txBox="1"/>
                  <p:nvPr/>
                </p:nvSpPr>
                <p:spPr>
                  <a:xfrm>
                    <a:off x="7091899" y="1832141"/>
                    <a:ext cx="1545454" cy="36220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chemeClr val="tx1"/>
                        </a:solidFill>
                        <a:latin typeface="Krona One"/>
                        <a:ea typeface="Krona One"/>
                        <a:cs typeface="Krona One"/>
                        <a:sym typeface="Krona One"/>
                      </a:rPr>
                      <a:t>₹</a:t>
                    </a:r>
                    <a:r>
                      <a:rPr lang="en" dirty="0">
                        <a:solidFill>
                          <a:schemeClr val="tx1"/>
                        </a:solidFill>
                        <a:latin typeface="Krona One"/>
                        <a:ea typeface="Krona One"/>
                        <a:cs typeface="Krona One"/>
                        <a:sym typeface="Krona One"/>
                      </a:rPr>
                      <a:t> 20 Cr</a:t>
                    </a:r>
                    <a:endParaRPr dirty="0">
                      <a:solidFill>
                        <a:schemeClr val="tx1"/>
                      </a:solidFill>
                      <a:latin typeface="Krona One"/>
                      <a:ea typeface="Krona One"/>
                      <a:cs typeface="Krona One"/>
                      <a:sym typeface="Krona One"/>
                    </a:endParaRPr>
                  </a:p>
                </p:txBody>
              </p:sp>
            </p:grpSp>
          </p:grpSp>
          <p:sp>
            <p:nvSpPr>
              <p:cNvPr id="8" name="Google Shape;1025;p41">
                <a:extLst>
                  <a:ext uri="{FF2B5EF4-FFF2-40B4-BE49-F238E27FC236}">
                    <a16:creationId xmlns:a16="http://schemas.microsoft.com/office/drawing/2014/main" id="{DC717B49-017D-4AF8-A43B-697892BA4203}"/>
                  </a:ext>
                </a:extLst>
              </p:cNvPr>
              <p:cNvSpPr txBox="1"/>
              <p:nvPr/>
            </p:nvSpPr>
            <p:spPr>
              <a:xfrm>
                <a:off x="3979862" y="1321857"/>
                <a:ext cx="1480517" cy="723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600" dirty="0">
                    <a:solidFill>
                      <a:srgbClr val="FFAB40"/>
                    </a:solidFill>
                    <a:latin typeface="Krona One"/>
                    <a:ea typeface="Krona One"/>
                    <a:cs typeface="Krona One"/>
                    <a:sym typeface="Krona One"/>
                  </a:rPr>
                  <a:t>Founded in 2014</a:t>
                </a:r>
                <a:endParaRPr sz="1600" dirty="0">
                  <a:solidFill>
                    <a:srgbClr val="FFAB40"/>
                  </a:solidFill>
                  <a:latin typeface="Krona One"/>
                  <a:ea typeface="Krona One"/>
                  <a:cs typeface="Krona One"/>
                  <a:sym typeface="Krona One"/>
                </a:endParaRPr>
              </a:p>
            </p:txBody>
          </p:sp>
          <p:sp>
            <p:nvSpPr>
              <p:cNvPr id="9" name="TextBox 8">
                <a:extLst>
                  <a:ext uri="{FF2B5EF4-FFF2-40B4-BE49-F238E27FC236}">
                    <a16:creationId xmlns:a16="http://schemas.microsoft.com/office/drawing/2014/main" id="{2C80C95C-449C-46FE-B52E-DC3506151FFB}"/>
                  </a:ext>
                </a:extLst>
              </p:cNvPr>
              <p:cNvSpPr txBox="1"/>
              <p:nvPr/>
            </p:nvSpPr>
            <p:spPr>
              <a:xfrm>
                <a:off x="7861557" y="2801887"/>
                <a:ext cx="922316" cy="307777"/>
              </a:xfrm>
              <a:prstGeom prst="rect">
                <a:avLst/>
              </a:prstGeom>
              <a:noFill/>
            </p:spPr>
            <p:txBody>
              <a:bodyPr wrap="none" rtlCol="0">
                <a:spAutoFit/>
              </a:bodyPr>
              <a:lstStyle/>
              <a:p>
                <a:r>
                  <a:rPr lang="en-IN" i="1" dirty="0">
                    <a:latin typeface="Open Sans" panose="020B0606030504020204" pitchFamily="34" charset="0"/>
                    <a:ea typeface="Open Sans" panose="020B0606030504020204" pitchFamily="34" charset="0"/>
                    <a:cs typeface="Open Sans" panose="020B0606030504020204" pitchFamily="34" charset="0"/>
                  </a:rPr>
                  <a:t>Series - A</a:t>
                </a:r>
              </a:p>
            </p:txBody>
          </p:sp>
          <p:sp>
            <p:nvSpPr>
              <p:cNvPr id="10" name="TextBox 9">
                <a:extLst>
                  <a:ext uri="{FF2B5EF4-FFF2-40B4-BE49-F238E27FC236}">
                    <a16:creationId xmlns:a16="http://schemas.microsoft.com/office/drawing/2014/main" id="{4DB23AD2-0882-4C76-B3BE-0A7931F26023}"/>
                  </a:ext>
                </a:extLst>
              </p:cNvPr>
              <p:cNvSpPr txBox="1"/>
              <p:nvPr/>
            </p:nvSpPr>
            <p:spPr>
              <a:xfrm>
                <a:off x="4960092" y="2354879"/>
                <a:ext cx="978697" cy="307777"/>
              </a:xfrm>
              <a:prstGeom prst="rect">
                <a:avLst/>
              </a:prstGeom>
              <a:noFill/>
            </p:spPr>
            <p:txBody>
              <a:bodyPr wrap="none" rtlCol="0">
                <a:spAutoFit/>
              </a:bodyPr>
              <a:lstStyle/>
              <a:p>
                <a:r>
                  <a:rPr lang="en-IN" i="1" dirty="0">
                    <a:latin typeface="Open Sans" panose="020B0606030504020204" pitchFamily="34" charset="0"/>
                    <a:ea typeface="Open Sans" panose="020B0606030504020204" pitchFamily="34" charset="0"/>
                    <a:cs typeface="Open Sans" panose="020B0606030504020204" pitchFamily="34" charset="0"/>
                  </a:rPr>
                  <a:t>Series -  B</a:t>
                </a:r>
              </a:p>
            </p:txBody>
          </p:sp>
          <p:sp>
            <p:nvSpPr>
              <p:cNvPr id="11" name="TextBox 10">
                <a:extLst>
                  <a:ext uri="{FF2B5EF4-FFF2-40B4-BE49-F238E27FC236}">
                    <a16:creationId xmlns:a16="http://schemas.microsoft.com/office/drawing/2014/main" id="{2A316034-D4D1-4696-BB29-2876503A5F3B}"/>
                  </a:ext>
                </a:extLst>
              </p:cNvPr>
              <p:cNvSpPr txBox="1"/>
              <p:nvPr/>
            </p:nvSpPr>
            <p:spPr>
              <a:xfrm>
                <a:off x="3683623" y="4023720"/>
                <a:ext cx="713377" cy="307777"/>
              </a:xfrm>
              <a:prstGeom prst="rect">
                <a:avLst/>
              </a:prstGeom>
              <a:noFill/>
            </p:spPr>
            <p:txBody>
              <a:bodyPr wrap="none" rtlCol="0">
                <a:spAutoFit/>
              </a:bodyPr>
              <a:lstStyle/>
              <a:p>
                <a:r>
                  <a:rPr lang="en-IN" i="1" dirty="0">
                    <a:latin typeface="Open Sans" panose="020B0606030504020204" pitchFamily="34" charset="0"/>
                    <a:ea typeface="Open Sans" panose="020B0606030504020204" pitchFamily="34" charset="0"/>
                    <a:cs typeface="Open Sans" panose="020B0606030504020204" pitchFamily="34" charset="0"/>
                  </a:rPr>
                  <a:t>Bridge</a:t>
                </a:r>
                <a:endParaRPr lang="en-IN" sz="1600" i="1"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C47866F8-CB52-48AA-B107-2EC6D0399412}"/>
                  </a:ext>
                </a:extLst>
              </p:cNvPr>
              <p:cNvSpPr txBox="1"/>
              <p:nvPr/>
            </p:nvSpPr>
            <p:spPr>
              <a:xfrm>
                <a:off x="5892946" y="1129317"/>
                <a:ext cx="1338535" cy="307777"/>
              </a:xfrm>
              <a:prstGeom prst="rect">
                <a:avLst/>
              </a:prstGeom>
              <a:noFill/>
            </p:spPr>
            <p:txBody>
              <a:bodyPr wrap="none" rtlCol="0">
                <a:spAutoFit/>
              </a:bodyPr>
              <a:lstStyle/>
              <a:p>
                <a:r>
                  <a:rPr lang="en-IN" i="1" dirty="0">
                    <a:latin typeface="Open Sans" panose="020B0606030504020204" pitchFamily="34" charset="0"/>
                    <a:ea typeface="Open Sans" panose="020B0606030504020204" pitchFamily="34" charset="0"/>
                    <a:cs typeface="Open Sans" panose="020B0606030504020204" pitchFamily="34" charset="0"/>
                  </a:rPr>
                  <a:t>Angel Funding</a:t>
                </a:r>
              </a:p>
            </p:txBody>
          </p:sp>
        </p:grpSp>
      </p:grpSp>
      <p:sp>
        <p:nvSpPr>
          <p:cNvPr id="37" name="Google Shape;1026;p41">
            <a:extLst>
              <a:ext uri="{FF2B5EF4-FFF2-40B4-BE49-F238E27FC236}">
                <a16:creationId xmlns:a16="http://schemas.microsoft.com/office/drawing/2014/main" id="{FEE310DB-C156-49EB-8CD3-344CBE659623}"/>
              </a:ext>
            </a:extLst>
          </p:cNvPr>
          <p:cNvSpPr txBox="1"/>
          <p:nvPr/>
        </p:nvSpPr>
        <p:spPr>
          <a:xfrm>
            <a:off x="447767" y="1550763"/>
            <a:ext cx="3235856" cy="3391940"/>
          </a:xfrm>
          <a:prstGeom prst="rect">
            <a:avLst/>
          </a:prstGeom>
          <a:noFill/>
          <a:ln>
            <a:noFill/>
          </a:ln>
        </p:spPr>
        <p:txBody>
          <a:bodyPr spcFirstLastPara="1" wrap="square" lIns="91425" tIns="91425" rIns="91425" bIns="91425" anchor="t" anchorCtr="0">
            <a:noAutofit/>
          </a:bodyPr>
          <a:lstStyle/>
          <a:p>
            <a:pPr lvl="0">
              <a:spcAft>
                <a:spcPts val="1600"/>
              </a:spcAft>
            </a:pPr>
            <a:r>
              <a:rPr lang="en-US" b="0" i="0" dirty="0">
                <a:solidFill>
                  <a:srgbClr val="484848"/>
                </a:solidFill>
                <a:effectLst/>
                <a:latin typeface="Open Sans" panose="020B0606030504020204" pitchFamily="34" charset="0"/>
              </a:rPr>
              <a:t>TinyOwl ran 4 total rounds of funding between 2014 to 2015 and big investors pitched in. Companies like </a:t>
            </a:r>
            <a:r>
              <a:rPr lang="en-US" b="0" i="1" dirty="0">
                <a:solidFill>
                  <a:srgbClr val="484848"/>
                </a:solidFill>
                <a:effectLst/>
                <a:latin typeface="Open Sans" panose="020B0606030504020204" pitchFamily="34" charset="0"/>
              </a:rPr>
              <a:t>Sequoia Capital India</a:t>
            </a:r>
            <a:r>
              <a:rPr lang="en-US" b="0" i="0" dirty="0">
                <a:solidFill>
                  <a:srgbClr val="484848"/>
                </a:solidFill>
                <a:effectLst/>
                <a:latin typeface="Open Sans" panose="020B0606030504020204" pitchFamily="34" charset="0"/>
              </a:rPr>
              <a:t> and </a:t>
            </a:r>
            <a:r>
              <a:rPr lang="en-US" b="0" i="1" dirty="0">
                <a:solidFill>
                  <a:srgbClr val="484848"/>
                </a:solidFill>
                <a:effectLst/>
                <a:latin typeface="Open Sans" panose="020B0606030504020204" pitchFamily="34" charset="0"/>
              </a:rPr>
              <a:t>Matrix Partners</a:t>
            </a:r>
            <a:r>
              <a:rPr lang="en-US" b="0" i="0" dirty="0">
                <a:solidFill>
                  <a:srgbClr val="484848"/>
                </a:solidFill>
                <a:effectLst/>
                <a:latin typeface="Open Sans" panose="020B0606030504020204" pitchFamily="34" charset="0"/>
              </a:rPr>
              <a:t> were vying for a piece of the pie.”</a:t>
            </a:r>
          </a:p>
          <a:p>
            <a:pPr lvl="0">
              <a:spcAft>
                <a:spcPts val="1600"/>
              </a:spcAft>
            </a:pPr>
            <a:r>
              <a:rPr lang="en-US" b="0" i="0" dirty="0">
                <a:solidFill>
                  <a:srgbClr val="484848"/>
                </a:solidFill>
                <a:effectLst/>
                <a:latin typeface="Open Sans" panose="020B0606030504020204" pitchFamily="34" charset="0"/>
              </a:rPr>
              <a:t>These investors together raised a whopping “</a:t>
            </a:r>
            <a:r>
              <a:rPr lang="en-US" b="0" i="1" dirty="0">
                <a:solidFill>
                  <a:schemeClr val="tx1"/>
                </a:solidFill>
                <a:effectLst/>
                <a:latin typeface="Open Sans" panose="020B0606030504020204" pitchFamily="34" charset="0"/>
              </a:rPr>
              <a:t>$27.7 million in total over just two short years</a:t>
            </a:r>
            <a:r>
              <a:rPr lang="en-US" sz="1400" b="0" i="0" dirty="0">
                <a:solidFill>
                  <a:srgbClr val="484848"/>
                </a:solidFill>
                <a:effectLst/>
                <a:latin typeface="Open Sans" panose="020B0606030504020204" pitchFamily="34" charset="0"/>
              </a:rPr>
              <a:t> ”</a:t>
            </a:r>
            <a:r>
              <a:rPr lang="en-US" b="0" i="0" dirty="0">
                <a:solidFill>
                  <a:srgbClr val="484848"/>
                </a:solidFill>
                <a:effectLst/>
                <a:latin typeface="Open Sans" panose="020B0606030504020204" pitchFamily="34" charset="0"/>
              </a:rPr>
              <a:t>, which set a very successful financial benchmark for the company.</a:t>
            </a:r>
            <a:endParaRPr dirty="0">
              <a:solidFill>
                <a:srgbClr val="263238"/>
              </a:solidFill>
              <a:latin typeface="Manjari"/>
              <a:ea typeface="Manjari"/>
              <a:cs typeface="Manjari"/>
              <a:sym typeface="Manjari"/>
            </a:endParaRPr>
          </a:p>
        </p:txBody>
      </p:sp>
      <p:sp>
        <p:nvSpPr>
          <p:cNvPr id="38" name="Google Shape;1031;p41">
            <a:extLst>
              <a:ext uri="{FF2B5EF4-FFF2-40B4-BE49-F238E27FC236}">
                <a16:creationId xmlns:a16="http://schemas.microsoft.com/office/drawing/2014/main" id="{66B4A480-AE1C-43AA-BCDB-EE9DD3582551}"/>
              </a:ext>
            </a:extLst>
          </p:cNvPr>
          <p:cNvSpPr txBox="1"/>
          <p:nvPr/>
        </p:nvSpPr>
        <p:spPr>
          <a:xfrm>
            <a:off x="6581227" y="4264906"/>
            <a:ext cx="2203481" cy="67779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IN" dirty="0">
                <a:solidFill>
                  <a:schemeClr val="tx1"/>
                </a:solidFill>
                <a:latin typeface="Krona One"/>
                <a:ea typeface="Krona One"/>
                <a:cs typeface="Krona One"/>
                <a:sym typeface="Krona One"/>
              </a:rPr>
              <a:t>Merged with Roadrunner</a:t>
            </a:r>
            <a:endParaRPr dirty="0">
              <a:solidFill>
                <a:schemeClr val="tx1"/>
              </a:solidFill>
              <a:latin typeface="Krona One"/>
              <a:ea typeface="Krona One"/>
              <a:cs typeface="Krona One"/>
              <a:sym typeface="Krona One"/>
            </a:endParaRPr>
          </a:p>
        </p:txBody>
      </p:sp>
      <p:sp>
        <p:nvSpPr>
          <p:cNvPr id="39" name="TextBox 38">
            <a:extLst>
              <a:ext uri="{FF2B5EF4-FFF2-40B4-BE49-F238E27FC236}">
                <a16:creationId xmlns:a16="http://schemas.microsoft.com/office/drawing/2014/main" id="{F257EFE1-B5ED-41B9-B48F-EE4E18C389B2}"/>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2"/>
                </a:solidFill>
              </a:rPr>
              <a:t>5</a:t>
            </a:r>
          </a:p>
        </p:txBody>
      </p:sp>
    </p:spTree>
    <p:extLst>
      <p:ext uri="{BB962C8B-B14F-4D97-AF65-F5344CB8AC3E}">
        <p14:creationId xmlns:p14="http://schemas.microsoft.com/office/powerpoint/2010/main" val="352183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B2A18-1D6D-4874-ACBE-37C733BAF190}"/>
              </a:ext>
            </a:extLst>
          </p:cNvPr>
          <p:cNvSpPr>
            <a:spLocks noGrp="1"/>
          </p:cNvSpPr>
          <p:nvPr>
            <p:ph type="title"/>
          </p:nvPr>
        </p:nvSpPr>
        <p:spPr>
          <a:xfrm>
            <a:off x="1790981" y="396138"/>
            <a:ext cx="5562036" cy="572700"/>
          </a:xfrm>
        </p:spPr>
        <p:txBody>
          <a:bodyPr/>
          <a:lstStyle/>
          <a:p>
            <a:r>
              <a:rPr lang="en-IN" dirty="0"/>
              <a:t>RICH KID, TINY OWL</a:t>
            </a:r>
          </a:p>
        </p:txBody>
      </p:sp>
      <p:sp>
        <p:nvSpPr>
          <p:cNvPr id="16" name="TextBox 15">
            <a:extLst>
              <a:ext uri="{FF2B5EF4-FFF2-40B4-BE49-F238E27FC236}">
                <a16:creationId xmlns:a16="http://schemas.microsoft.com/office/drawing/2014/main" id="{A701DAA4-0920-426E-873D-C313DBDF83F1}"/>
              </a:ext>
            </a:extLst>
          </p:cNvPr>
          <p:cNvSpPr txBox="1"/>
          <p:nvPr/>
        </p:nvSpPr>
        <p:spPr>
          <a:xfrm>
            <a:off x="514932" y="1639305"/>
            <a:ext cx="4139514" cy="1569660"/>
          </a:xfrm>
          <a:prstGeom prst="rect">
            <a:avLst/>
          </a:prstGeom>
          <a:noFill/>
        </p:spPr>
        <p:txBody>
          <a:bodyPr wrap="square">
            <a:spAutoFit/>
          </a:bodyPr>
          <a:lstStyle/>
          <a:p>
            <a:r>
              <a:rPr lang="en-US" sz="1600" b="0" i="0" dirty="0">
                <a:solidFill>
                  <a:srgbClr val="484848"/>
                </a:solidFill>
                <a:effectLst/>
                <a:latin typeface="Open Sans" panose="020B0606030504020204" pitchFamily="34" charset="0"/>
              </a:rPr>
              <a:t>They decided to hire, scale, expand in whatever capacity they could.</a:t>
            </a:r>
          </a:p>
          <a:p>
            <a:r>
              <a:rPr lang="en-US" sz="1600" b="0" i="0" dirty="0">
                <a:solidFill>
                  <a:srgbClr val="484848"/>
                </a:solidFill>
                <a:effectLst/>
                <a:latin typeface="Open Sans" panose="020B0606030504020204" pitchFamily="34" charset="0"/>
              </a:rPr>
              <a:t> </a:t>
            </a:r>
          </a:p>
          <a:p>
            <a:r>
              <a:rPr lang="en-US" sz="1600" b="0" i="0" dirty="0">
                <a:solidFill>
                  <a:srgbClr val="484848"/>
                </a:solidFill>
                <a:effectLst/>
                <a:latin typeface="Open Sans" panose="020B0606030504020204" pitchFamily="34" charset="0"/>
              </a:rPr>
              <a:t>Soon, the company was open and </a:t>
            </a:r>
          </a:p>
          <a:p>
            <a:r>
              <a:rPr lang="en-US" sz="1600" dirty="0">
                <a:solidFill>
                  <a:srgbClr val="484848"/>
                </a:solidFill>
                <a:latin typeface="Open Sans" panose="020B0606030504020204" pitchFamily="34" charset="0"/>
              </a:rPr>
              <a:t>“</a:t>
            </a:r>
            <a:r>
              <a:rPr lang="en-US" sz="1600" b="0" i="1" dirty="0">
                <a:solidFill>
                  <a:schemeClr val="tx1">
                    <a:lumMod val="75000"/>
                  </a:schemeClr>
                </a:solidFill>
                <a:effectLst/>
                <a:latin typeface="Open Sans" panose="020B0606030504020204" pitchFamily="34" charset="0"/>
              </a:rPr>
              <a:t>operating in 11 cities in India and had a strength of 600 employees</a:t>
            </a:r>
            <a:r>
              <a:rPr lang="en-US" sz="1600" b="0" i="0" dirty="0">
                <a:solidFill>
                  <a:srgbClr val="484848"/>
                </a:solidFill>
                <a:effectLst/>
                <a:latin typeface="Open Sans" panose="020B0606030504020204" pitchFamily="34" charset="0"/>
              </a:rPr>
              <a:t>”.</a:t>
            </a:r>
            <a:endParaRPr lang="en-IN" sz="1600" dirty="0"/>
          </a:p>
        </p:txBody>
      </p:sp>
      <p:grpSp>
        <p:nvGrpSpPr>
          <p:cNvPr id="17" name="Group 16">
            <a:extLst>
              <a:ext uri="{FF2B5EF4-FFF2-40B4-BE49-F238E27FC236}">
                <a16:creationId xmlns:a16="http://schemas.microsoft.com/office/drawing/2014/main" id="{C73C59F8-E68A-4FFE-8912-86320B820CCD}"/>
              </a:ext>
            </a:extLst>
          </p:cNvPr>
          <p:cNvGrpSpPr/>
          <p:nvPr/>
        </p:nvGrpSpPr>
        <p:grpSpPr>
          <a:xfrm>
            <a:off x="5029200" y="1005909"/>
            <a:ext cx="3599867" cy="4001833"/>
            <a:chOff x="4958347" y="421170"/>
            <a:chExt cx="3506526" cy="3987813"/>
          </a:xfrm>
        </p:grpSpPr>
        <p:pic>
          <p:nvPicPr>
            <p:cNvPr id="18" name="Graphic 17">
              <a:extLst>
                <a:ext uri="{FF2B5EF4-FFF2-40B4-BE49-F238E27FC236}">
                  <a16:creationId xmlns:a16="http://schemas.microsoft.com/office/drawing/2014/main" id="{BC6D3B6E-E1D7-4E55-B108-1D983B3AC5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58347" y="421170"/>
              <a:ext cx="3506526" cy="3987813"/>
            </a:xfrm>
            <a:prstGeom prst="rect">
              <a:avLst/>
            </a:prstGeom>
          </p:spPr>
        </p:pic>
        <p:sp>
          <p:nvSpPr>
            <p:cNvPr id="19" name="Google Shape;4282;p81">
              <a:extLst>
                <a:ext uri="{FF2B5EF4-FFF2-40B4-BE49-F238E27FC236}">
                  <a16:creationId xmlns:a16="http://schemas.microsoft.com/office/drawing/2014/main" id="{2D9CA338-5364-4C3B-938F-59ED3FB666AD}"/>
                </a:ext>
              </a:extLst>
            </p:cNvPr>
            <p:cNvSpPr/>
            <p:nvPr/>
          </p:nvSpPr>
          <p:spPr>
            <a:xfrm flipH="1">
              <a:off x="5930275" y="1412696"/>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bg1">
                <a:lumMod val="9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282;p81">
              <a:extLst>
                <a:ext uri="{FF2B5EF4-FFF2-40B4-BE49-F238E27FC236}">
                  <a16:creationId xmlns:a16="http://schemas.microsoft.com/office/drawing/2014/main" id="{20279613-71F3-4491-853F-09E20A8D96CD}"/>
                </a:ext>
              </a:extLst>
            </p:cNvPr>
            <p:cNvSpPr/>
            <p:nvPr/>
          </p:nvSpPr>
          <p:spPr>
            <a:xfrm flipH="1">
              <a:off x="5548133" y="2691463"/>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bg1">
                <a:lumMod val="9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282;p81">
              <a:extLst>
                <a:ext uri="{FF2B5EF4-FFF2-40B4-BE49-F238E27FC236}">
                  <a16:creationId xmlns:a16="http://schemas.microsoft.com/office/drawing/2014/main" id="{873532F5-20EC-4BAD-8F34-BBB5F954F5DC}"/>
                </a:ext>
              </a:extLst>
            </p:cNvPr>
            <p:cNvSpPr/>
            <p:nvPr/>
          </p:nvSpPr>
          <p:spPr>
            <a:xfrm flipH="1">
              <a:off x="5417116" y="2654240"/>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bg1">
                <a:lumMod val="9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282;p81">
              <a:extLst>
                <a:ext uri="{FF2B5EF4-FFF2-40B4-BE49-F238E27FC236}">
                  <a16:creationId xmlns:a16="http://schemas.microsoft.com/office/drawing/2014/main" id="{4EBEC5ED-3BC9-4A23-9A16-E7E8363427DF}"/>
                </a:ext>
              </a:extLst>
            </p:cNvPr>
            <p:cNvSpPr/>
            <p:nvPr/>
          </p:nvSpPr>
          <p:spPr>
            <a:xfrm flipH="1">
              <a:off x="7019967" y="2085739"/>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bg1">
                <a:lumMod val="9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82;p81">
              <a:extLst>
                <a:ext uri="{FF2B5EF4-FFF2-40B4-BE49-F238E27FC236}">
                  <a16:creationId xmlns:a16="http://schemas.microsoft.com/office/drawing/2014/main" id="{FE386899-FBAE-4912-BA44-F646BC004EAF}"/>
                </a:ext>
              </a:extLst>
            </p:cNvPr>
            <p:cNvSpPr/>
            <p:nvPr/>
          </p:nvSpPr>
          <p:spPr>
            <a:xfrm flipH="1">
              <a:off x="6249087" y="3390864"/>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bg1">
                <a:lumMod val="9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282;p81">
              <a:extLst>
                <a:ext uri="{FF2B5EF4-FFF2-40B4-BE49-F238E27FC236}">
                  <a16:creationId xmlns:a16="http://schemas.microsoft.com/office/drawing/2014/main" id="{4B3A476F-64F2-46A1-868D-4417DA228AB8}"/>
                </a:ext>
              </a:extLst>
            </p:cNvPr>
            <p:cNvSpPr/>
            <p:nvPr/>
          </p:nvSpPr>
          <p:spPr>
            <a:xfrm flipH="1">
              <a:off x="5954868" y="3372166"/>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bg1">
                <a:lumMod val="9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4282;p81">
            <a:extLst>
              <a:ext uri="{FF2B5EF4-FFF2-40B4-BE49-F238E27FC236}">
                <a16:creationId xmlns:a16="http://schemas.microsoft.com/office/drawing/2014/main" id="{54E9118C-C85A-43F3-89F9-5A00FFC98458}"/>
              </a:ext>
            </a:extLst>
          </p:cNvPr>
          <p:cNvSpPr/>
          <p:nvPr/>
        </p:nvSpPr>
        <p:spPr>
          <a:xfrm flipH="1">
            <a:off x="6367554" y="3324293"/>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bg1">
              <a:lumMod val="95000"/>
            </a:schemeClr>
          </a:solidFill>
          <a:ln w="9525"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TextBox 28">
            <a:extLst>
              <a:ext uri="{FF2B5EF4-FFF2-40B4-BE49-F238E27FC236}">
                <a16:creationId xmlns:a16="http://schemas.microsoft.com/office/drawing/2014/main" id="{0059DF58-E7BF-457F-9539-00C5D1463D4D}"/>
              </a:ext>
            </a:extLst>
          </p:cNvPr>
          <p:cNvSpPr txBox="1"/>
          <p:nvPr/>
        </p:nvSpPr>
        <p:spPr>
          <a:xfrm>
            <a:off x="1224276" y="3449554"/>
            <a:ext cx="4216552" cy="1600438"/>
          </a:xfrm>
          <a:prstGeom prst="rect">
            <a:avLst/>
          </a:prstGeom>
          <a:noFill/>
        </p:spPr>
        <p:txBody>
          <a:bodyPr wrap="square">
            <a:spAutoFit/>
          </a:bodyPr>
          <a:lstStyle/>
          <a:p>
            <a:pPr marL="285750" indent="-285750">
              <a:buClr>
                <a:schemeClr val="accent1"/>
              </a:buClr>
              <a:buFont typeface="Wingdings" panose="05000000000000000000" pitchFamily="2" charset="2"/>
              <a:buChar char="v"/>
            </a:pPr>
            <a:r>
              <a:rPr lang="en-US" dirty="0">
                <a:latin typeface="Open Sans" panose="020B0606030504020204" pitchFamily="34" charset="0"/>
                <a:ea typeface="Open Sans" panose="020B0606030504020204" pitchFamily="34" charset="0"/>
                <a:cs typeface="Open Sans" panose="020B0606030504020204" pitchFamily="34" charset="0"/>
              </a:rPr>
              <a:t>App Downloads: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500,000+</a:t>
            </a:r>
          </a:p>
          <a:p>
            <a:pPr marL="285750" indent="-285750">
              <a:buClr>
                <a:schemeClr val="accent1"/>
              </a:buClr>
              <a:buFont typeface="Wingdings" panose="05000000000000000000" pitchFamily="2" charset="2"/>
              <a:buChar char="v"/>
            </a:pPr>
            <a:r>
              <a:rPr lang="en-US" dirty="0">
                <a:latin typeface="Open Sans" panose="020B0606030504020204" pitchFamily="34" charset="0"/>
                <a:ea typeface="Open Sans" panose="020B0606030504020204" pitchFamily="34" charset="0"/>
                <a:cs typeface="Open Sans" panose="020B0606030504020204" pitchFamily="34" charset="0"/>
              </a:rPr>
              <a:t>App Ratings: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3.7/5</a:t>
            </a:r>
          </a:p>
          <a:p>
            <a:pPr marL="285750" indent="-285750">
              <a:buClr>
                <a:schemeClr val="accent1"/>
              </a:buClr>
              <a:buFont typeface="Wingdings" panose="05000000000000000000" pitchFamily="2" charset="2"/>
              <a:buChar char="v"/>
            </a:pPr>
            <a:r>
              <a:rPr lang="en-US" dirty="0">
                <a:latin typeface="Open Sans" panose="020B0606030504020204" pitchFamily="34" charset="0"/>
                <a:ea typeface="Open Sans" panose="020B0606030504020204" pitchFamily="34" charset="0"/>
                <a:cs typeface="Open Sans" panose="020B0606030504020204" pitchFamily="34" charset="0"/>
              </a:rPr>
              <a:t>Number of Restaurants :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4000</a:t>
            </a:r>
          </a:p>
          <a:p>
            <a:pPr marL="285750" indent="-285750">
              <a:buClr>
                <a:schemeClr val="accent1"/>
              </a:buClr>
              <a:buFont typeface="Wingdings" panose="05000000000000000000" pitchFamily="2" charset="2"/>
              <a:buChar char="v"/>
            </a:pPr>
            <a:r>
              <a:rPr lang="en-US" dirty="0">
                <a:latin typeface="Open Sans" panose="020B0606030504020204" pitchFamily="34" charset="0"/>
                <a:ea typeface="Open Sans" panose="020B0606030504020204" pitchFamily="34" charset="0"/>
                <a:cs typeface="Open Sans" panose="020B0606030504020204" pitchFamily="34" charset="0"/>
              </a:rPr>
              <a:t>Minimum Order :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Depends On Restaurants</a:t>
            </a:r>
          </a:p>
          <a:p>
            <a:pPr marL="285750" indent="-285750">
              <a:buClr>
                <a:schemeClr val="accent1"/>
              </a:buClr>
              <a:buFont typeface="Wingdings" panose="05000000000000000000" pitchFamily="2" charset="2"/>
              <a:buChar char="v"/>
            </a:pPr>
            <a:r>
              <a:rPr lang="en-US" dirty="0">
                <a:latin typeface="Open Sans" panose="020B0606030504020204" pitchFamily="34" charset="0"/>
                <a:ea typeface="Open Sans" panose="020B0606030504020204" pitchFamily="34" charset="0"/>
                <a:cs typeface="Open Sans" panose="020B0606030504020204" pitchFamily="34" charset="0"/>
              </a:rPr>
              <a:t>Web/App Based :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App Only</a:t>
            </a:r>
          </a:p>
          <a:p>
            <a:pPr marL="285750" indent="-285750">
              <a:buClr>
                <a:schemeClr val="accent1"/>
              </a:buClr>
              <a:buFont typeface="Wingdings" panose="05000000000000000000" pitchFamily="2" charset="2"/>
              <a:buChar char="v"/>
            </a:pPr>
            <a:r>
              <a:rPr lang="en-US" dirty="0">
                <a:latin typeface="Open Sans" panose="020B0606030504020204" pitchFamily="34" charset="0"/>
                <a:ea typeface="Open Sans" panose="020B0606030504020204" pitchFamily="34" charset="0"/>
                <a:cs typeface="Open Sans" panose="020B0606030504020204" pitchFamily="34" charset="0"/>
              </a:rPr>
              <a:t>Order Tracking :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p>
            <a:pPr marL="285750" indent="-285750">
              <a:buClr>
                <a:schemeClr val="accent1"/>
              </a:buClr>
              <a:buFont typeface="Wingdings" panose="05000000000000000000" pitchFamily="2" charset="2"/>
              <a:buChar char="v"/>
            </a:pPr>
            <a:r>
              <a:rPr lang="en-US" dirty="0">
                <a:latin typeface="Open Sans" panose="020B0606030504020204" pitchFamily="34" charset="0"/>
                <a:ea typeface="Open Sans" panose="020B0606030504020204" pitchFamily="34" charset="0"/>
                <a:cs typeface="Open Sans" panose="020B0606030504020204" pitchFamily="34" charset="0"/>
              </a:rPr>
              <a:t>Modes OF Payment :  </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COD, online</a:t>
            </a:r>
          </a:p>
        </p:txBody>
      </p:sp>
      <p:sp>
        <p:nvSpPr>
          <p:cNvPr id="30" name="TextBox 29">
            <a:extLst>
              <a:ext uri="{FF2B5EF4-FFF2-40B4-BE49-F238E27FC236}">
                <a16:creationId xmlns:a16="http://schemas.microsoft.com/office/drawing/2014/main" id="{5054E346-FED7-4B49-A94C-335DBF144F2F}"/>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2"/>
                </a:solidFill>
              </a:rPr>
              <a:t>6</a:t>
            </a:r>
          </a:p>
        </p:txBody>
      </p:sp>
    </p:spTree>
    <p:extLst>
      <p:ext uri="{BB962C8B-B14F-4D97-AF65-F5344CB8AC3E}">
        <p14:creationId xmlns:p14="http://schemas.microsoft.com/office/powerpoint/2010/main" val="370904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3093A-7359-4926-9AF6-92394627734A}"/>
              </a:ext>
            </a:extLst>
          </p:cNvPr>
          <p:cNvSpPr>
            <a:spLocks noGrp="1"/>
          </p:cNvSpPr>
          <p:nvPr>
            <p:ph type="title"/>
          </p:nvPr>
        </p:nvSpPr>
        <p:spPr/>
        <p:txBody>
          <a:bodyPr/>
          <a:lstStyle/>
          <a:p>
            <a:r>
              <a:rPr lang="en-IN" dirty="0"/>
              <a:t>WORKING</a:t>
            </a:r>
          </a:p>
        </p:txBody>
      </p:sp>
      <p:sp>
        <p:nvSpPr>
          <p:cNvPr id="3" name="TextBox 2">
            <a:extLst>
              <a:ext uri="{FF2B5EF4-FFF2-40B4-BE49-F238E27FC236}">
                <a16:creationId xmlns:a16="http://schemas.microsoft.com/office/drawing/2014/main" id="{EFA4A743-4A6C-4258-80B1-E0B3C1A62D6E}"/>
              </a:ext>
            </a:extLst>
          </p:cNvPr>
          <p:cNvSpPr txBox="1"/>
          <p:nvPr/>
        </p:nvSpPr>
        <p:spPr>
          <a:xfrm>
            <a:off x="939112" y="1542441"/>
            <a:ext cx="3632888" cy="2246769"/>
          </a:xfrm>
          <a:prstGeom prst="rect">
            <a:avLst/>
          </a:prstGeom>
          <a:noFill/>
        </p:spPr>
        <p:txBody>
          <a:bodyPr wrap="square" rtlCol="0">
            <a:spAutoFit/>
          </a:bodyPr>
          <a:lstStyle/>
          <a:p>
            <a:pPr marL="285750" indent="-285750">
              <a:buClr>
                <a:schemeClr val="accent1"/>
              </a:buClr>
              <a:buFont typeface="Wingdings" panose="05000000000000000000" pitchFamily="2" charset="2"/>
              <a:buChar char="v"/>
            </a:pPr>
            <a:r>
              <a:rPr lang="en-IN" dirty="0">
                <a:solidFill>
                  <a:schemeClr val="bg2"/>
                </a:solidFill>
                <a:latin typeface="Open Sans" panose="020B0606030504020204" pitchFamily="34" charset="0"/>
                <a:ea typeface="Open Sans" panose="020B0606030504020204" pitchFamily="34" charset="0"/>
                <a:cs typeface="Open Sans" panose="020B0606030504020204" pitchFamily="34" charset="0"/>
              </a:rPr>
              <a:t>50 people for data collection making menus of hotels more visual and functions.</a:t>
            </a:r>
          </a:p>
          <a:p>
            <a:pPr marL="285750" indent="-285750">
              <a:buClr>
                <a:schemeClr val="accent1"/>
              </a:buClr>
              <a:buFont typeface="Wingdings" panose="05000000000000000000" pitchFamily="2" charset="2"/>
              <a:buChar char="v"/>
            </a:pPr>
            <a:endParaRPr lang="en-IN"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Clr>
                <a:schemeClr val="accent1"/>
              </a:buClr>
              <a:buFont typeface="Wingdings" panose="05000000000000000000" pitchFamily="2" charset="2"/>
              <a:buChar char="v"/>
            </a:pPr>
            <a:r>
              <a:rPr lang="en-IN" dirty="0">
                <a:solidFill>
                  <a:schemeClr val="bg2"/>
                </a:solidFill>
                <a:latin typeface="Open Sans" panose="020B0606030504020204" pitchFamily="34" charset="0"/>
                <a:ea typeface="Open Sans" panose="020B0606030504020204" pitchFamily="34" charset="0"/>
                <a:cs typeface="Open Sans" panose="020B0606030504020204" pitchFamily="34" charset="0"/>
              </a:rPr>
              <a:t>40 engineers and design team, 15 working on improving the app.</a:t>
            </a:r>
          </a:p>
          <a:p>
            <a:pPr marL="285750" indent="-285750">
              <a:buClr>
                <a:schemeClr val="accent1"/>
              </a:buClr>
              <a:buFont typeface="Wingdings" panose="05000000000000000000" pitchFamily="2" charset="2"/>
              <a:buChar char="v"/>
            </a:pPr>
            <a:endParaRPr lang="en-IN"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Clr>
                <a:schemeClr val="accent1"/>
              </a:buClr>
              <a:buFont typeface="Wingdings" panose="05000000000000000000" pitchFamily="2" charset="2"/>
              <a:buChar char="v"/>
            </a:pPr>
            <a:r>
              <a:rPr lang="en-IN" dirty="0">
                <a:solidFill>
                  <a:schemeClr val="bg2"/>
                </a:solidFill>
                <a:latin typeface="Open Sans" panose="020B0606030504020204" pitchFamily="34" charset="0"/>
                <a:ea typeface="Open Sans" panose="020B0606030504020204" pitchFamily="34" charset="0"/>
                <a:cs typeface="Open Sans" panose="020B0606030504020204" pitchFamily="34" charset="0"/>
              </a:rPr>
              <a:t>A senior management team for smooth functioning of all departments.</a:t>
            </a:r>
          </a:p>
        </p:txBody>
      </p:sp>
      <p:sp>
        <p:nvSpPr>
          <p:cNvPr id="4" name="TextBox 3">
            <a:extLst>
              <a:ext uri="{FF2B5EF4-FFF2-40B4-BE49-F238E27FC236}">
                <a16:creationId xmlns:a16="http://schemas.microsoft.com/office/drawing/2014/main" id="{9BFC4753-0399-4E42-B496-509571B71BD1}"/>
              </a:ext>
            </a:extLst>
          </p:cNvPr>
          <p:cNvSpPr txBox="1"/>
          <p:nvPr/>
        </p:nvSpPr>
        <p:spPr>
          <a:xfrm>
            <a:off x="4572000" y="1542441"/>
            <a:ext cx="3632887" cy="2893100"/>
          </a:xfrm>
          <a:prstGeom prst="rect">
            <a:avLst/>
          </a:prstGeom>
          <a:noFill/>
        </p:spPr>
        <p:txBody>
          <a:bodyPr wrap="square" rtlCol="0">
            <a:spAutoFit/>
          </a:bodyPr>
          <a:lstStyle/>
          <a:p>
            <a:pPr marL="285750" indent="-285750">
              <a:buClr>
                <a:schemeClr val="accent1"/>
              </a:buClr>
              <a:buFont typeface="Wingdings" panose="05000000000000000000" pitchFamily="2" charset="2"/>
              <a:buChar char="v"/>
            </a:pPr>
            <a:r>
              <a:rPr lang="en-IN" dirty="0">
                <a:latin typeface="Open Sans" panose="020B0606030504020204" pitchFamily="34" charset="0"/>
                <a:ea typeface="Open Sans" panose="020B0606030504020204" pitchFamily="34" charset="0"/>
                <a:cs typeface="Open Sans" panose="020B0606030504020204" pitchFamily="34" charset="0"/>
              </a:rPr>
              <a:t>Focused on Field/ Office campaigns on weekends and brochure distribution during weekdays.</a:t>
            </a:r>
          </a:p>
          <a:p>
            <a:pPr>
              <a:buClr>
                <a:schemeClr val="accent1"/>
              </a:buClr>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285750" indent="-285750">
              <a:buClr>
                <a:schemeClr val="accent1"/>
              </a:buClr>
              <a:buFont typeface="Wingdings" panose="05000000000000000000" pitchFamily="2" charset="2"/>
              <a:buChar char="v"/>
            </a:pPr>
            <a:r>
              <a:rPr lang="en-IN" dirty="0">
                <a:latin typeface="Open Sans" panose="020B0606030504020204" pitchFamily="34" charset="0"/>
                <a:ea typeface="Open Sans" panose="020B0606030504020204" pitchFamily="34" charset="0"/>
                <a:cs typeface="Open Sans" panose="020B0606030504020204" pitchFamily="34" charset="0"/>
              </a:rPr>
              <a:t>Analyse effectiveness of different campaigns and modify future strategies accordingly.</a:t>
            </a:r>
          </a:p>
          <a:p>
            <a:pPr marL="285750" indent="-285750">
              <a:buClr>
                <a:schemeClr val="accent1"/>
              </a:buClr>
              <a:buFont typeface="Wingdings" panose="05000000000000000000" pitchFamily="2" charset="2"/>
              <a:buChar char="v"/>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285750" indent="-285750">
              <a:buClr>
                <a:schemeClr val="accent1"/>
              </a:buClr>
              <a:buFont typeface="Wingdings" panose="05000000000000000000" pitchFamily="2" charset="2"/>
              <a:buChar char="v"/>
            </a:pPr>
            <a:r>
              <a:rPr lang="en-IN" dirty="0">
                <a:latin typeface="Open Sans" panose="020B0606030504020204" pitchFamily="34" charset="0"/>
                <a:ea typeface="Open Sans" panose="020B0606030504020204" pitchFamily="34" charset="0"/>
                <a:cs typeface="Open Sans" panose="020B0606030504020204" pitchFamily="34" charset="0"/>
              </a:rPr>
              <a:t>Team looked after the popularity of the Owl via brochures and filers.</a:t>
            </a:r>
          </a:p>
          <a:p>
            <a:pPr marL="285750" indent="-285750">
              <a:buClr>
                <a:schemeClr val="accent1"/>
              </a:buClr>
              <a:buFont typeface="Wingdings" panose="05000000000000000000" pitchFamily="2" charset="2"/>
              <a:buChar char="v"/>
            </a:pPr>
            <a:endParaRPr lang="en-IN" dirty="0">
              <a:latin typeface="Open Sans" panose="020B0606030504020204" pitchFamily="34" charset="0"/>
              <a:ea typeface="Open Sans" panose="020B0606030504020204" pitchFamily="34" charset="0"/>
              <a:cs typeface="Open Sans" panose="020B0606030504020204" pitchFamily="34" charset="0"/>
            </a:endParaRPr>
          </a:p>
          <a:p>
            <a:pPr marL="285750" indent="-285750">
              <a:buClr>
                <a:schemeClr val="accent1"/>
              </a:buClr>
              <a:buFont typeface="Wingdings" panose="05000000000000000000" pitchFamily="2" charset="2"/>
              <a:buChar char="v"/>
            </a:pPr>
            <a:r>
              <a:rPr lang="en-IN" dirty="0">
                <a:latin typeface="Open Sans" panose="020B0606030504020204" pitchFamily="34" charset="0"/>
                <a:ea typeface="Open Sans" panose="020B0606030504020204" pitchFamily="34" charset="0"/>
                <a:cs typeface="Open Sans" panose="020B0606030504020204" pitchFamily="34" charset="0"/>
              </a:rPr>
              <a:t>As operations increased, the focus increased on social media platforms.</a:t>
            </a:r>
          </a:p>
        </p:txBody>
      </p:sp>
      <p:sp>
        <p:nvSpPr>
          <p:cNvPr id="5" name="TextBox 4">
            <a:extLst>
              <a:ext uri="{FF2B5EF4-FFF2-40B4-BE49-F238E27FC236}">
                <a16:creationId xmlns:a16="http://schemas.microsoft.com/office/drawing/2014/main" id="{9C7AB76D-07F0-4355-A299-EA886C182EC9}"/>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2"/>
                </a:solidFill>
              </a:rPr>
              <a:t>7</a:t>
            </a:r>
          </a:p>
        </p:txBody>
      </p:sp>
    </p:spTree>
    <p:extLst>
      <p:ext uri="{BB962C8B-B14F-4D97-AF65-F5344CB8AC3E}">
        <p14:creationId xmlns:p14="http://schemas.microsoft.com/office/powerpoint/2010/main" val="384820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637CE4-18C3-46AA-BF14-947A7052DC8D}"/>
              </a:ext>
            </a:extLst>
          </p:cNvPr>
          <p:cNvSpPr>
            <a:spLocks noGrp="1"/>
          </p:cNvSpPr>
          <p:nvPr>
            <p:ph type="title"/>
          </p:nvPr>
        </p:nvSpPr>
        <p:spPr>
          <a:xfrm>
            <a:off x="133643" y="239873"/>
            <a:ext cx="5085471" cy="1068424"/>
          </a:xfrm>
        </p:spPr>
        <p:txBody>
          <a:bodyPr/>
          <a:lstStyle/>
          <a:p>
            <a:r>
              <a:rPr lang="en-US" sz="2800" b="1" i="0" dirty="0">
                <a:solidFill>
                  <a:schemeClr val="tx1"/>
                </a:solidFill>
                <a:effectLst/>
                <a:latin typeface="Krona One" panose="020B0604020202020204" charset="0"/>
                <a:ea typeface="Open Sans" panose="020B0606030504020204" pitchFamily="34" charset="0"/>
                <a:cs typeface="Open Sans" panose="020B0606030504020204" pitchFamily="34" charset="0"/>
              </a:rPr>
              <a:t>STEPPING TOWARDS THE FALL</a:t>
            </a:r>
            <a:endParaRPr lang="en-IN" sz="2800" dirty="0">
              <a:solidFill>
                <a:schemeClr val="tx1"/>
              </a:solidFill>
              <a:latin typeface="Krona One" panose="020B0604020202020204" charset="0"/>
              <a:ea typeface="Open Sans" panose="020B0606030504020204" pitchFamily="34" charset="0"/>
              <a:cs typeface="Open Sans" panose="020B0606030504020204" pitchFamily="34" charset="0"/>
            </a:endParaRPr>
          </a:p>
        </p:txBody>
      </p:sp>
      <p:graphicFrame>
        <p:nvGraphicFramePr>
          <p:cNvPr id="6" name="Diagram 5">
            <a:extLst>
              <a:ext uri="{FF2B5EF4-FFF2-40B4-BE49-F238E27FC236}">
                <a16:creationId xmlns:a16="http://schemas.microsoft.com/office/drawing/2014/main" id="{BEFAD8B0-2DEC-47E4-84B8-6321AB0438E8}"/>
              </a:ext>
            </a:extLst>
          </p:cNvPr>
          <p:cNvGraphicFramePr/>
          <p:nvPr>
            <p:extLst>
              <p:ext uri="{D42A27DB-BD31-4B8C-83A1-F6EECF244321}">
                <p14:modId xmlns:p14="http://schemas.microsoft.com/office/powerpoint/2010/main" val="1833395488"/>
              </p:ext>
            </p:extLst>
          </p:nvPr>
        </p:nvGraphicFramePr>
        <p:xfrm>
          <a:off x="0" y="1721755"/>
          <a:ext cx="8610600" cy="2799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5DBBB68-8B1A-4E96-8591-AECBDF14662C}"/>
              </a:ext>
            </a:extLst>
          </p:cNvPr>
          <p:cNvSpPr txBox="1"/>
          <p:nvPr/>
        </p:nvSpPr>
        <p:spPr>
          <a:xfrm>
            <a:off x="8619565" y="4760259"/>
            <a:ext cx="524435" cy="307777"/>
          </a:xfrm>
          <a:prstGeom prst="rect">
            <a:avLst/>
          </a:prstGeom>
          <a:noFill/>
        </p:spPr>
        <p:txBody>
          <a:bodyPr wrap="square" rtlCol="0">
            <a:spAutoFit/>
          </a:bodyPr>
          <a:lstStyle/>
          <a:p>
            <a:r>
              <a:rPr lang="en-IN" dirty="0">
                <a:solidFill>
                  <a:schemeClr val="bg2"/>
                </a:solidFill>
              </a:rPr>
              <a:t>8</a:t>
            </a:r>
          </a:p>
        </p:txBody>
      </p:sp>
    </p:spTree>
    <p:extLst>
      <p:ext uri="{BB962C8B-B14F-4D97-AF65-F5344CB8AC3E}">
        <p14:creationId xmlns:p14="http://schemas.microsoft.com/office/powerpoint/2010/main" val="3729579746"/>
      </p:ext>
    </p:extLst>
  </p:cSld>
  <p:clrMapOvr>
    <a:masterClrMapping/>
  </p:clrMapOvr>
</p:sld>
</file>

<file path=ppt/theme/theme1.xml><?xml version="1.0" encoding="utf-8"?>
<a:theme xmlns:a="http://schemas.openxmlformats.org/drawingml/2006/main" name="Magazine Social Media by Slidesgo">
  <a:themeElements>
    <a:clrScheme name="Simple Light">
      <a:dk1>
        <a:srgbClr val="FF4094"/>
      </a:dk1>
      <a:lt1>
        <a:srgbClr val="FFFFFF"/>
      </a:lt1>
      <a:dk2>
        <a:srgbClr val="263238"/>
      </a:dk2>
      <a:lt2>
        <a:srgbClr val="EEEEEE"/>
      </a:lt2>
      <a:accent1>
        <a:srgbClr val="FFAB40"/>
      </a:accent1>
      <a:accent2>
        <a:srgbClr val="263238"/>
      </a:accent2>
      <a:accent3>
        <a:srgbClr val="FF4094"/>
      </a:accent3>
      <a:accent4>
        <a:srgbClr val="FCD4E6"/>
      </a:accent4>
      <a:accent5>
        <a:srgbClr val="FFAB40"/>
      </a:accent5>
      <a:accent6>
        <a:srgbClr val="FF4094"/>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TotalTime>
  <Words>1016</Words>
  <Application>Microsoft Office PowerPoint</Application>
  <PresentationFormat>On-screen Show (16:9)</PresentationFormat>
  <Paragraphs>121</Paragraphs>
  <Slides>12</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Bahnschrift SemiLight</vt:lpstr>
      <vt:lpstr>Wingdings</vt:lpstr>
      <vt:lpstr>Open Sans</vt:lpstr>
      <vt:lpstr>proximanova</vt:lpstr>
      <vt:lpstr>sohne</vt:lpstr>
      <vt:lpstr>Montserrat</vt:lpstr>
      <vt:lpstr>Krona One</vt:lpstr>
      <vt:lpstr>charter</vt:lpstr>
      <vt:lpstr>Arial</vt:lpstr>
      <vt:lpstr>Manjari</vt:lpstr>
      <vt:lpstr>Magazine Social Media by Slidesgo</vt:lpstr>
      <vt:lpstr>TINY OWL</vt:lpstr>
      <vt:lpstr>TABLE OF CONTENTS</vt:lpstr>
      <vt:lpstr>THE BEGINNING </vt:lpstr>
      <vt:lpstr>OBJECTIVE</vt:lpstr>
      <vt:lpstr>FUNCTIONS</vt:lpstr>
      <vt:lpstr>PowerPoint Presentation</vt:lpstr>
      <vt:lpstr>RICH KID, TINY OWL</vt:lpstr>
      <vt:lpstr>WORKING</vt:lpstr>
      <vt:lpstr>STEPPING TOWARDS THE FALL</vt:lpstr>
      <vt:lpstr>DOWNFALL</vt:lpstr>
      <vt:lpstr>THE ENDING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 OWL</dc:title>
  <dc:creator>Perman 27</dc:creator>
  <cp:lastModifiedBy>Perman 27</cp:lastModifiedBy>
  <cp:revision>51</cp:revision>
  <dcterms:modified xsi:type="dcterms:W3CDTF">2022-02-02T03:18:24Z</dcterms:modified>
</cp:coreProperties>
</file>