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6" r:id="rId10"/>
    <p:sldId id="260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152207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59" y="-72"/>
      </p:cViewPr>
      <p:guideLst>
        <p:guide orient="horz" pos="1815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1522075" cy="5761038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23757" y="4719191"/>
            <a:ext cx="9303011" cy="451281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7409" y="854319"/>
            <a:ext cx="9046962" cy="405880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48226" y="848153"/>
            <a:ext cx="9046962" cy="405880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969651" y="589770"/>
            <a:ext cx="715506" cy="477004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017452" y="510738"/>
            <a:ext cx="476246" cy="7143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393" y="1507829"/>
            <a:ext cx="7211967" cy="153568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6393" y="3138936"/>
            <a:ext cx="7197742" cy="12802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1522" y="4500626"/>
            <a:ext cx="1529499" cy="306722"/>
          </a:xfrm>
        </p:spPr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9378" y="4500626"/>
            <a:ext cx="6344254" cy="306722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9984" y="4500626"/>
            <a:ext cx="698107" cy="306722"/>
          </a:xfrm>
        </p:spPr>
        <p:txBody>
          <a:bodyPr/>
          <a:lstStyle>
            <a:lvl1pPr algn="ctr">
              <a:defRPr/>
            </a:lvl1pPr>
          </a:lstStyle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6" y="777623"/>
            <a:ext cx="1802992" cy="40019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5849" y="929354"/>
            <a:ext cx="6525621" cy="36984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774" y="1881226"/>
            <a:ext cx="7880530" cy="1144206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98" y="3129454"/>
            <a:ext cx="7852081" cy="110005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636135" y="1782080"/>
            <a:ext cx="4032726" cy="3026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876258" y="1780321"/>
            <a:ext cx="4032726" cy="30285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024" y="1782840"/>
            <a:ext cx="3704001" cy="689013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784" y="1782839"/>
            <a:ext cx="3710108" cy="691325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636135" y="2473406"/>
            <a:ext cx="4067292" cy="2335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853213" y="2473779"/>
            <a:ext cx="4067292" cy="2335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1522075" cy="5761038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796588" y="5089033"/>
            <a:ext cx="9729753" cy="451281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631090" y="508365"/>
            <a:ext cx="4774329" cy="480699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634295" y="506971"/>
            <a:ext cx="4774329" cy="480699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44050" y="484596"/>
            <a:ext cx="4774329" cy="480699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44811" y="483927"/>
            <a:ext cx="4774329" cy="480699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987759" y="246934"/>
            <a:ext cx="715506" cy="477004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031853" y="160811"/>
            <a:ext cx="476246" cy="7143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397387" y="1696929"/>
            <a:ext cx="3861895" cy="1262621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116744" y="966888"/>
            <a:ext cx="3806408" cy="3885625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446718" y="3044117"/>
            <a:ext cx="3841814" cy="1764433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7990980" y="4944238"/>
            <a:ext cx="1529499" cy="306722"/>
          </a:xfrm>
        </p:spPr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152402" y="4896850"/>
            <a:ext cx="4438729" cy="30672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9522740" y="4953721"/>
            <a:ext cx="698107" cy="306722"/>
          </a:xfrm>
        </p:spPr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1522075" cy="5761038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796588" y="5089033"/>
            <a:ext cx="9729753" cy="451281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44050" y="484596"/>
            <a:ext cx="4774329" cy="480699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38825" y="483673"/>
            <a:ext cx="4774329" cy="480699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631090" y="508365"/>
            <a:ext cx="4774329" cy="480699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625918" y="507321"/>
            <a:ext cx="4774329" cy="4806994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987759" y="246934"/>
            <a:ext cx="715506" cy="477004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031853" y="160811"/>
            <a:ext cx="476246" cy="7143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394171" y="1697586"/>
            <a:ext cx="3859895" cy="125974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172596" y="1014164"/>
            <a:ext cx="3671670" cy="3813317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451781" y="3041828"/>
            <a:ext cx="3836851" cy="176671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7996321" y="4946813"/>
            <a:ext cx="1529499" cy="306722"/>
          </a:xfrm>
        </p:spPr>
        <p:txBody>
          <a:bodyPr/>
          <a:lstStyle/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152421" y="4898342"/>
            <a:ext cx="4182225" cy="30672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9528758" y="4956296"/>
            <a:ext cx="698107" cy="306722"/>
          </a:xfrm>
        </p:spPr>
        <p:txBody>
          <a:bodyPr/>
          <a:lstStyle/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1522075" cy="5761038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792143" y="5098519"/>
            <a:ext cx="9980999" cy="451281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1766" y="483287"/>
            <a:ext cx="9697746" cy="480086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1766" y="483927"/>
            <a:ext cx="9697746" cy="4800865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685152" y="229409"/>
            <a:ext cx="715506" cy="477004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344624" y="131409"/>
            <a:ext cx="476246" cy="714369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9806" y="686807"/>
            <a:ext cx="8776692" cy="10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532" y="1780274"/>
            <a:ext cx="7807901" cy="3027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3230" y="4879957"/>
            <a:ext cx="152949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9AFC9C0-579A-4D27-B53F-5642C305EECD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2209" y="4879957"/>
            <a:ext cx="698102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4988" y="4879957"/>
            <a:ext cx="69810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CED6A14-2C64-479F-ACCD-C9356A1EC13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60637" y="1656383"/>
            <a:ext cx="7211967" cy="1535680"/>
          </a:xfrm>
        </p:spPr>
        <p:txBody>
          <a:bodyPr/>
          <a:lstStyle/>
          <a:p>
            <a:r>
              <a:rPr lang="en-US" b="1" dirty="0" smtClean="0"/>
              <a:t>CAMPUS MAP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548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549" y="576263"/>
            <a:ext cx="8776692" cy="825559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USER </a:t>
            </a:r>
            <a:r>
              <a:rPr lang="en-US" dirty="0">
                <a:solidFill>
                  <a:srgbClr val="92D050"/>
                </a:solidFill>
              </a:rPr>
              <a:t>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291366"/>
              </p:ext>
            </p:extLst>
          </p:nvPr>
        </p:nvGraphicFramePr>
        <p:xfrm>
          <a:off x="1872605" y="1800399"/>
          <a:ext cx="780891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04456"/>
                <a:gridCol w="39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Display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mode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Standard view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Day/Night mode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   Custom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theme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Layout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Clear and Intuitive design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Search bar-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at the top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Map displaying</a:t>
                      </a:r>
                      <a:r>
                        <a:rPr lang="en-US" b="1" baseline="0" dirty="0" smtClean="0"/>
                        <a:t> area- large portion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Navigation controls-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top and bottom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44613" y="1302116"/>
            <a:ext cx="575945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User Interface Requirements:</a:t>
            </a:r>
            <a:endParaRPr lang="en-US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549" y="576263"/>
            <a:ext cx="8776692" cy="825559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USER </a:t>
            </a:r>
            <a:r>
              <a:rPr lang="en-US" dirty="0">
                <a:solidFill>
                  <a:srgbClr val="92D050"/>
                </a:solidFill>
              </a:rPr>
              <a:t>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365830"/>
              </p:ext>
            </p:extLst>
          </p:nvPr>
        </p:nvGraphicFramePr>
        <p:xfrm>
          <a:off x="1872605" y="1800399"/>
          <a:ext cx="780891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04456"/>
                <a:gridCol w="39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Requirements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  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Paging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Swipe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le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or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right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Sectional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Navigation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Continuous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Scrolling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Colors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Background- light neutral colors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Text and labels-</a:t>
                      </a:r>
                      <a:r>
                        <a:rPr lang="en-US" b="1" baseline="0" dirty="0" smtClean="0"/>
                        <a:t> black, white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Buttons and Interactive element- blue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Map elements- distinct colors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44613" y="1302116"/>
            <a:ext cx="575945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</a:rPr>
              <a:t>User Interface Requirements:</a:t>
            </a:r>
            <a:endParaRPr lang="en-US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9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549" y="576263"/>
            <a:ext cx="8776692" cy="609535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TASK ANALYSIS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224335"/>
            <a:ext cx="741682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44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549" y="576263"/>
            <a:ext cx="8776692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HIERARCHICAL TASK ANALYSIS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224335"/>
            <a:ext cx="7416824" cy="358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68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648271"/>
            <a:ext cx="741682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81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806" y="686808"/>
            <a:ext cx="8776692" cy="537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 SELECTION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111301"/>
              </p:ext>
            </p:extLst>
          </p:nvPr>
        </p:nvGraphicFramePr>
        <p:xfrm>
          <a:off x="1843088" y="1296987"/>
          <a:ext cx="7808913" cy="324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49"/>
                <a:gridCol w="2448272"/>
                <a:gridCol w="3242892"/>
              </a:tblGrid>
              <a:tr h="3911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effectLst/>
                          <a:latin typeface="+mn-lt"/>
                          <a:ea typeface="Calibri"/>
                          <a:cs typeface="Calibri" pitchFamily="34" charset="0"/>
                        </a:rPr>
                        <a:t>Sub task</a:t>
                      </a:r>
                      <a:endParaRPr lang="en-IN" sz="1800" kern="100" dirty="0">
                        <a:effectLst/>
                        <a:latin typeface="+mn-lt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effectLst/>
                          <a:latin typeface="+mn-lt"/>
                          <a:ea typeface="Calibri"/>
                          <a:cs typeface="Calibri" pitchFamily="34" charset="0"/>
                        </a:rPr>
                        <a:t>Interface Design</a:t>
                      </a:r>
                      <a:endParaRPr lang="en-IN" sz="1800" kern="100" dirty="0">
                        <a:effectLst/>
                        <a:latin typeface="+mn-lt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effectLst/>
                          <a:latin typeface="+mn-lt"/>
                          <a:ea typeface="Calibri"/>
                          <a:cs typeface="Calibri" pitchFamily="34" charset="0"/>
                        </a:rPr>
                        <a:t>Justification</a:t>
                      </a:r>
                      <a:endParaRPr lang="en-IN" sz="1800" kern="100" dirty="0">
                        <a:effectLst/>
                        <a:latin typeface="+mn-lt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1048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Search Destination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Touchscreen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Some users may prefer tactile interaction with a touchscreen, combined with audio feedback for confirmation and assistance in selecting their destination.</a:t>
                      </a:r>
                      <a:endParaRPr lang="en-IN" sz="1400" kern="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80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Voice Command Input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Voice input provides a hands-free approach, allowing users to select their destination without needing to navigate through the interface.</a:t>
                      </a:r>
                      <a:endParaRPr lang="en-IN" sz="1400" kern="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223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Route Guidance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Touchscreen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Provide tactile interaction with a touchscreen to navigate through the directions of destination.</a:t>
                      </a:r>
                      <a:endParaRPr lang="en-IN" sz="14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86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806" y="686808"/>
            <a:ext cx="8776692" cy="537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INTERFACE SELECTION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361447"/>
              </p:ext>
            </p:extLst>
          </p:nvPr>
        </p:nvGraphicFramePr>
        <p:xfrm>
          <a:off x="1843088" y="1296987"/>
          <a:ext cx="7808913" cy="302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49"/>
                <a:gridCol w="2376264"/>
                <a:gridCol w="3314900"/>
              </a:tblGrid>
              <a:tr h="4208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effectLst/>
                          <a:latin typeface="+mn-lt"/>
                          <a:ea typeface="Calibri"/>
                          <a:cs typeface="Calibri" pitchFamily="34" charset="0"/>
                        </a:rPr>
                        <a:t>Sub task</a:t>
                      </a:r>
                      <a:endParaRPr lang="en-IN" sz="1800" kern="100" dirty="0">
                        <a:effectLst/>
                        <a:latin typeface="+mn-lt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effectLst/>
                          <a:latin typeface="+mn-lt"/>
                          <a:ea typeface="Calibri"/>
                          <a:cs typeface="Calibri" pitchFamily="34" charset="0"/>
                        </a:rPr>
                        <a:t>Interface Design</a:t>
                      </a:r>
                      <a:endParaRPr lang="en-IN" sz="1800" kern="100" dirty="0">
                        <a:effectLst/>
                        <a:latin typeface="+mn-lt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00" dirty="0">
                          <a:effectLst/>
                          <a:latin typeface="+mn-lt"/>
                          <a:ea typeface="Calibri"/>
                          <a:cs typeface="Calibri" pitchFamily="34" charset="0"/>
                        </a:rPr>
                        <a:t>Justification</a:t>
                      </a:r>
                      <a:endParaRPr lang="en-IN" sz="1800" kern="100" dirty="0">
                        <a:effectLst/>
                        <a:latin typeface="+mn-lt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</a:tr>
              <a:tr h="1128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Route Guidance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400" kern="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Audio Instruction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Audio instruction provide directional cues helping users understand the layout of their surroundings and navigate effectively without needing to focus on a screen.</a:t>
                      </a:r>
                      <a:endParaRPr lang="en-IN" sz="1400" kern="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7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Search Events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Touchscreen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Provide tactile interaction with a touchscreen to view various events.</a:t>
                      </a:r>
                      <a:endParaRPr lang="en-IN" sz="1400" kern="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72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>
                          <a:effectLst/>
                          <a:latin typeface="+mn-lt"/>
                          <a:ea typeface="Calibri"/>
                          <a:cs typeface="Times New Roman"/>
                        </a:rPr>
                        <a:t>View Memories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Touchscreen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Provide tactile interaction with a touchscreen to view the memories (photos taken at that location).</a:t>
                      </a:r>
                      <a:endParaRPr lang="en-IN" sz="1400" kern="1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22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0557" y="2232447"/>
            <a:ext cx="8776692" cy="101014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29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8549" y="720279"/>
            <a:ext cx="8776692" cy="864096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REQUIREMENT ANALYSIS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2605" y="1728391"/>
            <a:ext cx="7807901" cy="374441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</a:t>
            </a:r>
            <a:r>
              <a:rPr lang="en-US" dirty="0" smtClean="0"/>
              <a:t>Identifying end users.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</a:rPr>
              <a:t>End users:</a:t>
            </a:r>
          </a:p>
          <a:p>
            <a:r>
              <a:rPr lang="en-US" dirty="0" smtClean="0"/>
              <a:t>Students</a:t>
            </a:r>
          </a:p>
          <a:p>
            <a:r>
              <a:rPr lang="en-US" dirty="0" smtClean="0"/>
              <a:t>Faculty and Staff</a:t>
            </a:r>
          </a:p>
          <a:p>
            <a:r>
              <a:rPr lang="en-US" dirty="0" smtClean="0"/>
              <a:t>Visitors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43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532" y="1656384"/>
            <a:ext cx="7807901" cy="3151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2: </a:t>
            </a:r>
            <a:r>
              <a:rPr lang="en-US" dirty="0"/>
              <a:t>Capturing Requirements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</a:rPr>
              <a:t>One to one interviews:</a:t>
            </a:r>
          </a:p>
          <a:p>
            <a:pPr marL="0" indent="0">
              <a:buNone/>
            </a:pPr>
            <a:r>
              <a:rPr lang="en-IN" b="1" dirty="0" smtClean="0"/>
              <a:t>Question: </a:t>
            </a:r>
            <a:r>
              <a:rPr lang="en-IN" dirty="0" smtClean="0"/>
              <a:t>How often do you use maps or navigation apps on your phone?</a:t>
            </a:r>
          </a:p>
          <a:p>
            <a:pPr marL="0" indent="0">
              <a:buNone/>
            </a:pPr>
            <a:r>
              <a:rPr lang="en-IN" b="1" dirty="0" smtClean="0"/>
              <a:t>Insight</a:t>
            </a:r>
            <a:r>
              <a:rPr lang="en-IN" dirty="0"/>
              <a:t>: Participants use maps on their phones frequently for various purposes, indicating a reliance on digital navigation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1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532" y="1512367"/>
            <a:ext cx="7807901" cy="34563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One to one interviews:</a:t>
            </a:r>
          </a:p>
          <a:p>
            <a:r>
              <a:rPr lang="en-IN" b="1" dirty="0"/>
              <a:t>Question: </a:t>
            </a:r>
            <a:r>
              <a:rPr lang="en-IN" dirty="0"/>
              <a:t>What features do you find most useful in a map </a:t>
            </a:r>
            <a:r>
              <a:rPr lang="en-IN" dirty="0" smtClean="0"/>
              <a:t>or navigation </a:t>
            </a:r>
            <a:r>
              <a:rPr lang="en-IN" dirty="0"/>
              <a:t>app</a:t>
            </a:r>
            <a:r>
              <a:rPr lang="en-IN" dirty="0" smtClean="0"/>
              <a:t>?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Insight</a:t>
            </a:r>
            <a:r>
              <a:rPr lang="en-IN" b="1" dirty="0"/>
              <a:t>: </a:t>
            </a:r>
            <a:r>
              <a:rPr lang="en-IN" dirty="0"/>
              <a:t>Commonly cited features include clear directions, </a:t>
            </a:r>
            <a:r>
              <a:rPr lang="en-IN" dirty="0" smtClean="0"/>
              <a:t>real-      time </a:t>
            </a:r>
            <a:r>
              <a:rPr lang="en-IN" dirty="0"/>
              <a:t>traffic </a:t>
            </a:r>
            <a:r>
              <a:rPr lang="en-IN" dirty="0" smtClean="0"/>
              <a:t>updates, the </a:t>
            </a:r>
            <a:r>
              <a:rPr lang="en-IN" dirty="0"/>
              <a:t>ability to search for specific locations.</a:t>
            </a:r>
          </a:p>
          <a:p>
            <a:r>
              <a:rPr lang="en-IN" b="1" dirty="0"/>
              <a:t>Question: </a:t>
            </a:r>
            <a:r>
              <a:rPr lang="en-IN" dirty="0"/>
              <a:t>Can you recall a recent time when you had difficulty finding a location on a map or navigation app?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 </a:t>
            </a:r>
            <a:r>
              <a:rPr lang="en-IN" b="1" dirty="0" smtClean="0"/>
              <a:t>Insight</a:t>
            </a:r>
            <a:r>
              <a:rPr lang="en-IN" b="1" dirty="0"/>
              <a:t>: </a:t>
            </a:r>
            <a:r>
              <a:rPr lang="en-IN" dirty="0"/>
              <a:t>Some participants experienced challenges with </a:t>
            </a:r>
            <a:r>
              <a:rPr lang="en-IN" dirty="0" smtClean="0"/>
              <a:t>                        unclear </a:t>
            </a:r>
            <a:r>
              <a:rPr lang="en-IN" dirty="0"/>
              <a:t>directions or inaccurate map </a:t>
            </a:r>
            <a:r>
              <a:rPr lang="en-IN" dirty="0" smtClean="0"/>
              <a:t>data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06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532" y="1584375"/>
            <a:ext cx="7807901" cy="3456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One to one interviews:</a:t>
            </a:r>
          </a:p>
          <a:p>
            <a:r>
              <a:rPr lang="en-IN" b="1" dirty="0"/>
              <a:t>Question: </a:t>
            </a:r>
            <a:r>
              <a:rPr lang="en-IN" dirty="0"/>
              <a:t>How important is it for you to have access to a campus map app for navigating around your university?</a:t>
            </a:r>
          </a:p>
          <a:p>
            <a:pPr marL="0" indent="0">
              <a:buNone/>
            </a:pPr>
            <a:r>
              <a:rPr lang="en-IN" b="1" dirty="0" smtClean="0"/>
              <a:t>Insight</a:t>
            </a:r>
            <a:r>
              <a:rPr lang="en-IN" b="1" dirty="0"/>
              <a:t>: </a:t>
            </a:r>
            <a:r>
              <a:rPr lang="en-IN" dirty="0"/>
              <a:t>Participants expressed a strong need for a campus map app to navigate the university grounds efficiently.</a:t>
            </a:r>
          </a:p>
          <a:p>
            <a:r>
              <a:rPr lang="en-IN" b="1" dirty="0"/>
              <a:t>Question: </a:t>
            </a:r>
            <a:r>
              <a:rPr lang="en-IN" dirty="0"/>
              <a:t>What specific information would you expect to find on a campus map app?</a:t>
            </a:r>
          </a:p>
          <a:p>
            <a:pPr marL="0" indent="0">
              <a:buNone/>
            </a:pPr>
            <a:r>
              <a:rPr lang="en-IN" b="1" dirty="0" smtClean="0"/>
              <a:t>Insight</a:t>
            </a:r>
            <a:r>
              <a:rPr lang="en-IN" b="1" dirty="0"/>
              <a:t>: </a:t>
            </a:r>
            <a:r>
              <a:rPr lang="en-IN" dirty="0"/>
              <a:t>Expected features include building names, department locations, parking areas, and points of interest like cafeterias and libraries.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3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532" y="1584375"/>
            <a:ext cx="7807901" cy="3456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One to one interviews:</a:t>
            </a:r>
          </a:p>
          <a:p>
            <a:r>
              <a:rPr lang="en-IN" b="1" dirty="0"/>
              <a:t>Question: </a:t>
            </a:r>
            <a:r>
              <a:rPr lang="en-IN" dirty="0"/>
              <a:t>Would you like to receive notifications about campus events through the map app?</a:t>
            </a:r>
          </a:p>
          <a:p>
            <a:pPr marL="0" indent="0">
              <a:buNone/>
            </a:pPr>
            <a:r>
              <a:rPr lang="en-IN" b="1" dirty="0" smtClean="0"/>
              <a:t>Insight</a:t>
            </a:r>
            <a:r>
              <a:rPr lang="en-IN" b="1" dirty="0"/>
              <a:t>: </a:t>
            </a:r>
            <a:r>
              <a:rPr lang="en-IN" dirty="0"/>
              <a:t>Participants welcomed the idea of receiving notifications </a:t>
            </a:r>
            <a:r>
              <a:rPr lang="en-IN" dirty="0" smtClean="0"/>
              <a:t> through </a:t>
            </a:r>
            <a:r>
              <a:rPr lang="en-IN" dirty="0"/>
              <a:t>the map app as a convenient way to stay informed.</a:t>
            </a:r>
          </a:p>
          <a:p>
            <a:r>
              <a:rPr lang="en-IN" b="1" dirty="0"/>
              <a:t>Question: </a:t>
            </a:r>
            <a:r>
              <a:rPr lang="en-IN" dirty="0"/>
              <a:t>How satisfied are you with the current campus map or navigation resources?</a:t>
            </a:r>
          </a:p>
          <a:p>
            <a:pPr marL="0" indent="0">
              <a:buNone/>
            </a:pPr>
            <a:r>
              <a:rPr lang="en-IN" b="1" dirty="0" smtClean="0"/>
              <a:t>Insight</a:t>
            </a:r>
            <a:r>
              <a:rPr lang="en-IN" b="1" dirty="0"/>
              <a:t>: </a:t>
            </a:r>
            <a:r>
              <a:rPr lang="en-IN" dirty="0"/>
              <a:t>Satisfaction levels varied, with some expressing moderate satisfaction and others identifying areas for improvement.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66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549" y="576263"/>
            <a:ext cx="8776692" cy="101014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532" y="1656384"/>
            <a:ext cx="7807901" cy="3312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Step 3</a:t>
            </a:r>
            <a:r>
              <a:rPr lang="en-US" sz="2800" b="1" dirty="0" smtClean="0"/>
              <a:t>:</a:t>
            </a:r>
            <a:r>
              <a:rPr lang="en-US" b="1" dirty="0" smtClean="0"/>
              <a:t> </a:t>
            </a:r>
            <a:r>
              <a:rPr lang="en-US" sz="2800" dirty="0" smtClean="0"/>
              <a:t>Categorizing Requirements.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Functional Requirements:</a:t>
            </a:r>
          </a:p>
          <a:p>
            <a:r>
              <a:rPr lang="en-US" dirty="0" smtClean="0"/>
              <a:t>Interactive Map Interface</a:t>
            </a:r>
          </a:p>
          <a:p>
            <a:r>
              <a:rPr lang="en-US" dirty="0" smtClean="0"/>
              <a:t>Location Services</a:t>
            </a:r>
          </a:p>
          <a:p>
            <a:r>
              <a:rPr lang="en-US" dirty="0" smtClean="0"/>
              <a:t>Building information</a:t>
            </a:r>
          </a:p>
          <a:p>
            <a:r>
              <a:rPr lang="en-US" dirty="0" smtClean="0"/>
              <a:t>Points of Interest</a:t>
            </a:r>
          </a:p>
          <a:p>
            <a:r>
              <a:rPr lang="en-US" dirty="0" smtClean="0"/>
              <a:t>Navigation and Directions</a:t>
            </a:r>
          </a:p>
          <a:p>
            <a:r>
              <a:rPr lang="en-US" dirty="0" smtClean="0"/>
              <a:t>Search Functionality</a:t>
            </a:r>
          </a:p>
          <a:p>
            <a:r>
              <a:rPr lang="en-US" dirty="0" smtClean="0"/>
              <a:t>Accessibility features</a:t>
            </a:r>
          </a:p>
        </p:txBody>
      </p:sp>
    </p:spTree>
    <p:extLst>
      <p:ext uri="{BB962C8B-B14F-4D97-AF65-F5344CB8AC3E}">
        <p14:creationId xmlns:p14="http://schemas.microsoft.com/office/powerpoint/2010/main" val="23404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REQUIREMENT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Non Functional </a:t>
            </a:r>
            <a:r>
              <a:rPr lang="en-US" b="1" dirty="0">
                <a:solidFill>
                  <a:schemeClr val="accent1"/>
                </a:solidFill>
              </a:rPr>
              <a:t>Requirements: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Reliability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22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USER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</a:rPr>
              <a:t>PRIMARY USERS: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Faculty and Staff</a:t>
            </a:r>
          </a:p>
          <a:p>
            <a:r>
              <a:rPr lang="en-US" dirty="0"/>
              <a:t>Visitors</a:t>
            </a:r>
          </a:p>
          <a:p>
            <a:pPr marL="0" indent="0">
              <a:buNone/>
            </a:pPr>
            <a:endParaRPr lang="en-IN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2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621</TotalTime>
  <Words>586</Words>
  <Application>Microsoft Office PowerPoint</Application>
  <PresentationFormat>Custom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Pushpin</vt:lpstr>
      <vt:lpstr>CAMPUS MAP</vt:lpstr>
      <vt:lpstr>REQUIREMENT ANALYSIS</vt:lpstr>
      <vt:lpstr>REQUIREMENT ANALYSIS</vt:lpstr>
      <vt:lpstr>REQUIREMENT ANALYSIS</vt:lpstr>
      <vt:lpstr>REQUIREMENT ANALYSIS</vt:lpstr>
      <vt:lpstr>REQUIREMENT ANALYSIS</vt:lpstr>
      <vt:lpstr>REQUIREMENT ANALYSIS</vt:lpstr>
      <vt:lpstr>REQUIREMENT ANALYSIS</vt:lpstr>
      <vt:lpstr>USER ANALYSIS</vt:lpstr>
      <vt:lpstr>USER ANALYSIS</vt:lpstr>
      <vt:lpstr>USER ANALYSIS</vt:lpstr>
      <vt:lpstr>HIERARCHICAL TASK ANALYSIS</vt:lpstr>
      <vt:lpstr>HIERARCHICAL TASK ANALYSIS</vt:lpstr>
      <vt:lpstr>PowerPoint Presentation</vt:lpstr>
      <vt:lpstr>INTERFACE SELECTION</vt:lpstr>
      <vt:lpstr>INTERFACE SELECTION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919043095420</dc:creator>
  <cp:lastModifiedBy>919043095420</cp:lastModifiedBy>
  <cp:revision>26</cp:revision>
  <dcterms:created xsi:type="dcterms:W3CDTF">2024-03-08T08:23:29Z</dcterms:created>
  <dcterms:modified xsi:type="dcterms:W3CDTF">2024-03-08T22:49:43Z</dcterms:modified>
</cp:coreProperties>
</file>