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3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0588" autoAdjust="0"/>
  </p:normalViewPr>
  <p:slideViewPr>
    <p:cSldViewPr snapToGrid="0">
      <p:cViewPr varScale="1">
        <p:scale>
          <a:sx n="82" d="100"/>
          <a:sy n="82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42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006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28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855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68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57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24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98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38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83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09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64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FB323-FA4C-4432-984E-C48C713E4F4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950D50-A014-4FCE-AE72-C2E93AC10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74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  <p:sldLayoutId id="2147484410" r:id="rId5"/>
    <p:sldLayoutId id="2147484411" r:id="rId6"/>
    <p:sldLayoutId id="2147484412" r:id="rId7"/>
    <p:sldLayoutId id="2147484413" r:id="rId8"/>
    <p:sldLayoutId id="2147484414" r:id="rId9"/>
    <p:sldLayoutId id="2147484415" r:id="rId10"/>
    <p:sldLayoutId id="2147484416" r:id="rId11"/>
    <p:sldLayoutId id="2147484417" r:id="rId12"/>
    <p:sldLayoutId id="2147484418" r:id="rId13"/>
    <p:sldLayoutId id="2147484419" r:id="rId14"/>
    <p:sldLayoutId id="2147484420" r:id="rId15"/>
    <p:sldLayoutId id="21474844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uthran.kuma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uthran.kumar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oryhouse/react-flux-starter-ki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860" y="470630"/>
            <a:ext cx="7766936" cy="3092377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REACTJS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Ruthran.kumar@gmail.com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+44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7405708980</a:t>
            </a:r>
          </a:p>
          <a:p>
            <a:pPr algn="ctr"/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+91 9715531887</a:t>
            </a:r>
            <a:endParaRPr lang="en-GB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16" y="1870841"/>
            <a:ext cx="1839311" cy="150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Lifecycle Methods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819808"/>
            <a:ext cx="8881109" cy="552384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componentWillMount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componentDidMount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componentWillReceiveProps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shouldComponentUpdate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componentWillUpdate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componentDidUpdate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componentWillUnmount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26" y="523875"/>
            <a:ext cx="6210300" cy="6334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465" y="1658335"/>
            <a:ext cx="47148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Props Validation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914400"/>
            <a:ext cx="5305425" cy="50958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819808"/>
            <a:ext cx="8881109" cy="5523842"/>
          </a:xfrm>
        </p:spPr>
        <p:txBody>
          <a:bodyPr/>
          <a:lstStyle/>
          <a:p>
            <a:pPr algn="l"/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Route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819808"/>
            <a:ext cx="8881109" cy="552384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Route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DefaultRoute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NotFoundRoute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Redirect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Params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(Passing data to targeted state)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Link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Transition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Route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819807"/>
            <a:ext cx="5524500" cy="322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" y="4492742"/>
            <a:ext cx="479107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924" y="819807"/>
            <a:ext cx="4309242" cy="3228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531" y="4243470"/>
            <a:ext cx="4609443" cy="19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Query / Path </a:t>
            </a:r>
            <a:r>
              <a:rPr lang="en-GB" sz="3600" b="1" dirty="0" err="1" smtClean="0">
                <a:solidFill>
                  <a:schemeClr val="accent1">
                    <a:lumMod val="50000"/>
                  </a:schemeClr>
                </a:solidFill>
              </a:rPr>
              <a:t>Params</a:t>
            </a:r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 / Link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4238625"/>
            <a:ext cx="4800600" cy="2105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28" y="4161438"/>
            <a:ext cx="4845665" cy="12934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540" y="2728417"/>
            <a:ext cx="3187592" cy="1276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" y="3070824"/>
            <a:ext cx="7153275" cy="1000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40" y="1058424"/>
            <a:ext cx="7905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err="1" smtClean="0">
                <a:solidFill>
                  <a:schemeClr val="accent1">
                    <a:lumMod val="50000"/>
                  </a:schemeClr>
                </a:solidFill>
              </a:rPr>
              <a:t>NotFound</a:t>
            </a:r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, Redirect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968922"/>
            <a:ext cx="7772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Transition 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895679"/>
            <a:ext cx="59150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Form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819807"/>
            <a:ext cx="6362700" cy="518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433" y="703751"/>
            <a:ext cx="29432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Consume Form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86" y="819807"/>
            <a:ext cx="4899660" cy="60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197" y="301414"/>
            <a:ext cx="7766936" cy="944456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Agenda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1371600"/>
            <a:ext cx="8881109" cy="497204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Overview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Environment Setup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Component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Parent to Child data communication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Form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Validation  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Routing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Flux (Unidirectional Design Pattern)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Form Validation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819807"/>
            <a:ext cx="6115050" cy="6026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90" y="819807"/>
            <a:ext cx="518541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Form Validation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819807"/>
            <a:ext cx="7391400" cy="2562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3526814"/>
            <a:ext cx="119443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Flux 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819808"/>
            <a:ext cx="8881109" cy="5523842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Design pattern for Unidirectional data flow</a:t>
            </a:r>
          </a:p>
          <a:p>
            <a:pPr algn="l"/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85" y="1661746"/>
            <a:ext cx="43338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Flux(</a:t>
            </a:r>
            <a:r>
              <a:rPr lang="en-GB" sz="3600" b="1" dirty="0" err="1" smtClean="0">
                <a:solidFill>
                  <a:schemeClr val="accent1">
                    <a:lumMod val="50000"/>
                  </a:schemeClr>
                </a:solidFill>
              </a:rPr>
              <a:t>Constants,Dispatcher</a:t>
            </a:r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, Action)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94" y="819807"/>
            <a:ext cx="3800475" cy="981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" y="2318820"/>
            <a:ext cx="4438650" cy="43148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819808"/>
            <a:ext cx="8881109" cy="5523842"/>
          </a:xfrm>
        </p:spPr>
        <p:txBody>
          <a:bodyPr/>
          <a:lstStyle/>
          <a:p>
            <a:pPr algn="l"/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" y="819807"/>
            <a:ext cx="40195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Store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819808"/>
            <a:ext cx="8881109" cy="5523842"/>
          </a:xfrm>
        </p:spPr>
        <p:txBody>
          <a:bodyPr/>
          <a:lstStyle/>
          <a:p>
            <a:pPr algn="l"/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819807"/>
            <a:ext cx="73342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Flux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(Component)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819807"/>
            <a:ext cx="7197969" cy="568184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819808"/>
            <a:ext cx="8881109" cy="5523842"/>
          </a:xfrm>
        </p:spPr>
        <p:txBody>
          <a:bodyPr/>
          <a:lstStyle/>
          <a:p>
            <a:pPr algn="l"/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Mock </a:t>
            </a:r>
            <a:r>
              <a:rPr lang="en-GB" sz="3600" b="1" dirty="0" err="1" smtClean="0">
                <a:solidFill>
                  <a:schemeClr val="accent1">
                    <a:lumMod val="50000"/>
                  </a:schemeClr>
                </a:solidFill>
              </a:rPr>
              <a:t>Api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851590"/>
            <a:ext cx="5657850" cy="65436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819808"/>
            <a:ext cx="8881109" cy="5523842"/>
          </a:xfrm>
        </p:spPr>
        <p:txBody>
          <a:bodyPr/>
          <a:lstStyle/>
          <a:p>
            <a:pPr algn="l"/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860" y="470630"/>
            <a:ext cx="7766936" cy="3092377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Thank you!!!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Ruthran.kumar@gmail.com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+44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7405708980</a:t>
            </a:r>
          </a:p>
          <a:p>
            <a:pPr algn="ctr"/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+91 9715531887</a:t>
            </a:r>
            <a:endParaRPr lang="en-GB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16" y="1870841"/>
            <a:ext cx="1839311" cy="150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5"/>
            <a:ext cx="8279593" cy="591965"/>
          </a:xfrm>
        </p:spPr>
        <p:txBody>
          <a:bodyPr/>
          <a:lstStyle/>
          <a:p>
            <a:pPr algn="l"/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verview</a:t>
            </a:r>
            <a:endParaRPr lang="en-GB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893380"/>
            <a:ext cx="8881109" cy="5450270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React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is a UI library developed at Facebook to facilitate the creation of interactive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stateful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&amp; reusable UI components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JSX is JavaScript syntax extension. It isn't necessary to use JSX in React development, but it is recommended.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React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is all about components. You need to think of everything as a component. This will help you maintain the code when working on larger scale projects.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React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implements one-way data flow which makes it easy to reason about your app. Flux is a pattern that helps keeping your data unidirectional.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Uses virtual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DOM JavaScript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virtual DOM is faster than the regular DOM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Environment Setup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819808"/>
            <a:ext cx="8881109" cy="5523842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By Starter Kit 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github.com/coryhouse/react-flux-starter-kit</a:t>
            </a:r>
            <a:endParaRPr lang="en-GB" dirty="0" smtClean="0"/>
          </a:p>
          <a:p>
            <a:pPr algn="l"/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npm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install</a:t>
            </a:r>
          </a:p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Package JSON</a:t>
            </a:r>
          </a:p>
          <a:p>
            <a:pPr algn="l"/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37" y="2593264"/>
            <a:ext cx="30384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Environment Setup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819808"/>
            <a:ext cx="8881109" cy="5523842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Gulp.js</a:t>
            </a:r>
          </a:p>
          <a:p>
            <a:pPr algn="l"/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1362732"/>
            <a:ext cx="60198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6675"/>
            <a:ext cx="8279593" cy="518393"/>
          </a:xfrm>
        </p:spPr>
        <p:txBody>
          <a:bodyPr/>
          <a:lstStyle/>
          <a:p>
            <a:pPr algn="l"/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Gulp.js Cont.</a:t>
            </a:r>
            <a:endParaRPr lang="en-GB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819808"/>
            <a:ext cx="8881109" cy="5523842"/>
          </a:xfrm>
        </p:spPr>
        <p:txBody>
          <a:bodyPr/>
          <a:lstStyle/>
          <a:p>
            <a:pPr algn="l"/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6" y="723900"/>
            <a:ext cx="5381625" cy="613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96" y="735068"/>
            <a:ext cx="37528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Component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678620"/>
            <a:ext cx="4438650" cy="143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103" y="858462"/>
            <a:ext cx="4038600" cy="22193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819808"/>
            <a:ext cx="8881109" cy="5523842"/>
          </a:xfrm>
        </p:spPr>
        <p:txBody>
          <a:bodyPr/>
          <a:lstStyle/>
          <a:p>
            <a:pPr algn="l"/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" y="819807"/>
            <a:ext cx="4724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Basic Routing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819807"/>
            <a:ext cx="6067425" cy="5800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916" y="651641"/>
            <a:ext cx="4933950" cy="3609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648" y="4261616"/>
            <a:ext cx="33718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01414"/>
            <a:ext cx="8279593" cy="518393"/>
          </a:xfrm>
        </p:spPr>
        <p:txBody>
          <a:bodyPr/>
          <a:lstStyle/>
          <a:p>
            <a:pPr algn="l"/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</a:rPr>
              <a:t>Props State Key</a:t>
            </a:r>
            <a:endParaRPr lang="en-GB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819808"/>
            <a:ext cx="8881109" cy="5523842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Props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Immutable, To pass data to child</a:t>
            </a:r>
          </a:p>
          <a:p>
            <a:pPr algn="l"/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getDefaultProps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GB" dirty="0" smtClean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State Mutable, To Pass data from controller to view</a:t>
            </a:r>
          </a:p>
          <a:p>
            <a:pPr algn="l"/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getInitialState</a:t>
            </a:r>
            <a:endParaRPr lang="en-GB" dirty="0" smtClean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l"/>
            <a:endParaRPr lang="en-GB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Key  &lt;div key={unique key}&gt;&lt;/div&gt;</a:t>
            </a:r>
            <a:endParaRPr lang="en-GB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l"/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268</Words>
  <Application>Microsoft Office PowerPoint</Application>
  <PresentationFormat>Widescreen</PresentationFormat>
  <Paragraphs>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Trebuchet MS</vt:lpstr>
      <vt:lpstr>Wingdings</vt:lpstr>
      <vt:lpstr>Wingdings 3</vt:lpstr>
      <vt:lpstr>Facet</vt:lpstr>
      <vt:lpstr>REACTJS  </vt:lpstr>
      <vt:lpstr>Agenda</vt:lpstr>
      <vt:lpstr>Overview</vt:lpstr>
      <vt:lpstr>Environment Setup</vt:lpstr>
      <vt:lpstr>Environment Setup</vt:lpstr>
      <vt:lpstr>Gulp.js Cont.</vt:lpstr>
      <vt:lpstr>Component</vt:lpstr>
      <vt:lpstr>Basic Routing</vt:lpstr>
      <vt:lpstr>Props State Key</vt:lpstr>
      <vt:lpstr>Lifecycle Methods</vt:lpstr>
      <vt:lpstr>PowerPoint Presentation</vt:lpstr>
      <vt:lpstr>Props Validation</vt:lpstr>
      <vt:lpstr>Route</vt:lpstr>
      <vt:lpstr>Route</vt:lpstr>
      <vt:lpstr>Query / Path Params / Link</vt:lpstr>
      <vt:lpstr>NotFound, Redirect</vt:lpstr>
      <vt:lpstr>Transition </vt:lpstr>
      <vt:lpstr>Form</vt:lpstr>
      <vt:lpstr>Consume Form</vt:lpstr>
      <vt:lpstr>Form Validation</vt:lpstr>
      <vt:lpstr>Form Validation</vt:lpstr>
      <vt:lpstr>Flux </vt:lpstr>
      <vt:lpstr>Flux(Constants,Dispatcher, Action)</vt:lpstr>
      <vt:lpstr>Store</vt:lpstr>
      <vt:lpstr>Flux (Component)</vt:lpstr>
      <vt:lpstr>Mock Api</vt:lpstr>
      <vt:lpstr>Thank you!!!  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Kumar, Ruthira, Vodafone UK (External)</dc:creator>
  <cp:lastModifiedBy>Kumar, Ruthira, Vodafone UK (External)</cp:lastModifiedBy>
  <cp:revision>39</cp:revision>
  <dcterms:created xsi:type="dcterms:W3CDTF">2018-04-24T10:46:30Z</dcterms:created>
  <dcterms:modified xsi:type="dcterms:W3CDTF">2018-06-08T16:00:59Z</dcterms:modified>
</cp:coreProperties>
</file>