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19302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580991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296610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470166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20517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774437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043782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529783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75490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754404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467837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338047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9966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312185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437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2584306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092123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38215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8450100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9626054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72845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308832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44823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70774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10204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6072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043121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91379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062711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RUTHISH.D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3122182</a:t>
            </a:r>
            <a:r>
              <a:rPr lang="en-US" altLang="zh-CN" sz="2400" b="0" i="0" u="none" strike="noStrike" kern="1200" cap="none" spc="0" baseline="0">
                <a:solidFill>
                  <a:schemeClr val="tx1"/>
                </a:solidFill>
                <a:latin typeface="Calibri" pitchFamily="0" charset="0"/>
                <a:ea typeface="宋体" pitchFamily="0" charset="0"/>
                <a:cs typeface="Calibri" pitchFamily="0" charset="0"/>
              </a:rPr>
              <a:t>32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869879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0541175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3"/>
          </a:xfrm>
          <a:prstGeom prst="rect"/>
          <a:noFill/>
          <a:ln w="12700" cmpd="sng" cap="flat">
            <a:noFill/>
            <a:prstDash val="solid"/>
            <a:miter/>
          </a:ln>
        </p:spPr>
      </p:pic>
    </p:spTree>
    <p:extLst>
      <p:ext uri="{BB962C8B-B14F-4D97-AF65-F5344CB8AC3E}">
        <p14:creationId xmlns:p14="http://schemas.microsoft.com/office/powerpoint/2010/main" val="66936938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152844740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139417635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3929107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3696964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307380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19596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3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2209603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139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5327443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3798623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314553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6"/>
            <a:ext cx="7559828" cy="5120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7408601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9684076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2024-09-12T04:20:13Z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