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82"/>
  </p:normalViewPr>
  <p:slideViewPr>
    <p:cSldViewPr snapToGrid="0" snapToObjects="1" showGuides="1">
      <p:cViewPr varScale="1">
        <p:scale>
          <a:sx n="87" d="100"/>
          <a:sy n="87" d="100"/>
        </p:scale>
        <p:origin x="1363" y="4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hless-Raven/Good-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pathi-abhishek/ChatBot-for-Sentiment-Analysis/blob/master/ChatBot%20using%20AI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Good-Bot 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lang="en-US" sz="2400" dirty="0"/>
              <a:t>Data 515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84838"/>
            <a:ext cx="8197114" cy="4345487"/>
          </a:xfrm>
        </p:spPr>
        <p:txBody>
          <a:bodyPr/>
          <a:lstStyle/>
          <a:p>
            <a:r>
              <a:rPr lang="en-US" dirty="0">
                <a:hlinkClick r:id="rId2"/>
              </a:rPr>
              <a:t>Ruthless-Raven/Good-Bot (github.com)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Good-Bot is an interactive Python module that assists users in analyzing text documents</a:t>
            </a:r>
          </a:p>
          <a:p>
            <a:endParaRPr lang="en-US" dirty="0"/>
          </a:p>
          <a:p>
            <a:r>
              <a:rPr lang="en-US" dirty="0"/>
              <a:t>Simulates human conversations and works independently from a human operator</a:t>
            </a:r>
          </a:p>
          <a:p>
            <a:endParaRPr lang="en-US" dirty="0"/>
          </a:p>
          <a:p>
            <a:r>
              <a:rPr lang="en-US" dirty="0"/>
              <a:t>User request analysis/ returning a response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 of Good-Bot</a:t>
            </a:r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B7B56-AD69-4837-98E3-C03B3C537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694089"/>
            <a:ext cx="8197114" cy="4436236"/>
          </a:xfrm>
        </p:spPr>
        <p:txBody>
          <a:bodyPr/>
          <a:lstStyle/>
          <a:p>
            <a:r>
              <a:rPr lang="en-US" dirty="0"/>
              <a:t>Business leaders looking to automate website support and reduce customer service costs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 Managers who wants to implement a chatbot to automate the collection of customer feedback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community to optimize and add more functionality to Good-Bot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0EDBA6-F1A3-42CC-BF45-4D505D62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Users</a:t>
            </a:r>
          </a:p>
        </p:txBody>
      </p:sp>
    </p:spTree>
    <p:extLst>
      <p:ext uri="{BB962C8B-B14F-4D97-AF65-F5344CB8AC3E}">
        <p14:creationId xmlns:p14="http://schemas.microsoft.com/office/powerpoint/2010/main" val="193533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E2C59-D5E6-4DFB-88DB-8C8A5E050B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47157"/>
            <a:ext cx="8197114" cy="4383168"/>
          </a:xfrm>
        </p:spPr>
        <p:txBody>
          <a:bodyPr/>
          <a:lstStyle/>
          <a:p>
            <a:r>
              <a:rPr lang="en-US" dirty="0"/>
              <a:t>Good-Bot helps add convenience for users</a:t>
            </a:r>
          </a:p>
          <a:p>
            <a:endParaRPr lang="en-US" dirty="0"/>
          </a:p>
          <a:p>
            <a:r>
              <a:rPr lang="en-US" dirty="0"/>
              <a:t>Automated program that interacts with customers like a human would and cost little to nothing to engage with</a:t>
            </a:r>
          </a:p>
          <a:p>
            <a:endParaRPr lang="en-US" dirty="0"/>
          </a:p>
          <a:p>
            <a:r>
              <a:rPr lang="en-US" dirty="0"/>
              <a:t>Improve user engagement process and operational efficiency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E924C3-6BC6-4F2F-BF88-79F44323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9028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170D93-A16D-4E45-B15A-E7EE390D72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67568"/>
            <a:ext cx="8197114" cy="4362757"/>
          </a:xfrm>
        </p:spPr>
        <p:txBody>
          <a:bodyPr/>
          <a:lstStyle/>
          <a:p>
            <a:r>
              <a:rPr lang="en-US" dirty="0"/>
              <a:t>ReadMe File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endParaRPr lang="en-US" dirty="0"/>
          </a:p>
          <a:p>
            <a:r>
              <a:rPr lang="en-US" dirty="0"/>
              <a:t>Setup.py</a:t>
            </a:r>
          </a:p>
          <a:p>
            <a:endParaRPr lang="en-US" dirty="0"/>
          </a:p>
          <a:p>
            <a:r>
              <a:rPr lang="en-US" dirty="0"/>
              <a:t>Good-Bot.py</a:t>
            </a:r>
          </a:p>
          <a:p>
            <a:endParaRPr lang="en-US" dirty="0"/>
          </a:p>
          <a:p>
            <a:r>
              <a:rPr lang="en-US" dirty="0"/>
              <a:t>Test Folder</a:t>
            </a:r>
          </a:p>
          <a:p>
            <a:endParaRPr lang="en-US" dirty="0"/>
          </a:p>
          <a:p>
            <a:r>
              <a:rPr lang="en-US" dirty="0"/>
              <a:t>Example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2AE870-2829-47CD-865E-7F35AFD2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14832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907BB2-D8D5-4C94-A602-892128D6D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96143"/>
            <a:ext cx="8197114" cy="4334182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ChatBot</a:t>
            </a:r>
            <a:r>
              <a:rPr lang="en-US" dirty="0">
                <a:hlinkClick r:id="rId2"/>
              </a:rPr>
              <a:t>-for-Sentiment-Analysis/</a:t>
            </a:r>
            <a:r>
              <a:rPr lang="en-US" dirty="0" err="1">
                <a:hlinkClick r:id="rId2"/>
              </a:rPr>
              <a:t>ChatBot</a:t>
            </a:r>
            <a:r>
              <a:rPr lang="en-US" dirty="0">
                <a:hlinkClick r:id="rId2"/>
              </a:rPr>
              <a:t> using AI.py at master · </a:t>
            </a:r>
            <a:r>
              <a:rPr lang="en-US" dirty="0" err="1">
                <a:hlinkClick r:id="rId2"/>
              </a:rPr>
              <a:t>tripathi-abhishek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ChatBot</a:t>
            </a:r>
            <a:r>
              <a:rPr lang="en-US" dirty="0">
                <a:hlinkClick r:id="rId2"/>
              </a:rPr>
              <a:t>-for-Sentiment-Analysis (github.com)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Sentiment Analysis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TextBlob</a:t>
            </a:r>
            <a:r>
              <a:rPr lang="en-US" dirty="0"/>
              <a:t> Python Library for processing textual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FF69C4-EE61-42BD-A7B8-447D04A5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Comparison</a:t>
            </a:r>
          </a:p>
        </p:txBody>
      </p:sp>
    </p:spTree>
    <p:extLst>
      <p:ext uri="{BB962C8B-B14F-4D97-AF65-F5344CB8AC3E}">
        <p14:creationId xmlns:p14="http://schemas.microsoft.com/office/powerpoint/2010/main" val="319808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CD14D-ECE4-43C9-BB83-56F698EDAF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600200"/>
            <a:ext cx="8197114" cy="4530125"/>
          </a:xfrm>
        </p:spPr>
        <p:txBody>
          <a:bodyPr/>
          <a:lstStyle/>
          <a:p>
            <a:r>
              <a:rPr lang="en-US" dirty="0"/>
              <a:t>               Procedural Code vs Functional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C8BBDE-CB9F-41D0-A90D-5AD2F863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6917E-80CE-403B-AF89-4B35AF83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36" y="2083991"/>
            <a:ext cx="3659418" cy="404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03699-B882-4F4F-B56B-2E1734A71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54" y="2083991"/>
            <a:ext cx="4191363" cy="40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5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80E-A80D-4581-BECA-D754FFBCDA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688123"/>
            <a:ext cx="8197114" cy="4442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Good-Bot reads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 is parsed and sentences separated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Good-Bot prompts user to ask a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Good-Bot outputs the answer to the users question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C6D82-4BC8-4676-B1E9-2415C87F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1C57D-772F-4FA1-B47E-066A8319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5" y="2137973"/>
            <a:ext cx="8143904" cy="533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8B2C53-B2AC-4C5E-80BA-933222AA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5" y="3114648"/>
            <a:ext cx="8143903" cy="628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40C2D-DF8C-4597-8033-205515CE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15" y="4350695"/>
            <a:ext cx="8143904" cy="723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7D46FF-EEC5-4F13-B312-52951F79A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75" y="5602694"/>
            <a:ext cx="8082943" cy="7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071FD9-015B-4FEF-B9AF-60D5E3ACA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683727"/>
            <a:ext cx="8197114" cy="4446598"/>
          </a:xfrm>
        </p:spPr>
        <p:txBody>
          <a:bodyPr/>
          <a:lstStyle/>
          <a:p>
            <a:r>
              <a:rPr lang="en-US" dirty="0"/>
              <a:t>JSON API training data to expand Good-Bot functionality and abstraction</a:t>
            </a:r>
          </a:p>
          <a:p>
            <a:endParaRPr lang="en-US" dirty="0"/>
          </a:p>
          <a:p>
            <a:r>
              <a:rPr lang="en-US" dirty="0"/>
              <a:t>Implement deep learning and a neural network  software using TensorFlow</a:t>
            </a:r>
          </a:p>
          <a:p>
            <a:endParaRPr lang="en-US" dirty="0"/>
          </a:p>
          <a:p>
            <a:r>
              <a:rPr lang="en-US" dirty="0"/>
              <a:t>Create classes to prevent data leakage and accessibility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E5EDF-EED0-43C4-AD93-ABD73D18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260818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226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                 Good-Bot                        Data 515 </vt:lpstr>
      <vt:lpstr>Synopsis of Good-Bot</vt:lpstr>
      <vt:lpstr>Targeted Users</vt:lpstr>
      <vt:lpstr>Purpose</vt:lpstr>
      <vt:lpstr>Structure</vt:lpstr>
      <vt:lpstr>Project Comparison</vt:lpstr>
      <vt:lpstr>Design Decisions</vt:lpstr>
      <vt:lpstr>Software Usage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Isaac Kim</cp:lastModifiedBy>
  <cp:revision>25</cp:revision>
  <cp:lastPrinted>2016-02-10T20:19:12Z</cp:lastPrinted>
  <dcterms:created xsi:type="dcterms:W3CDTF">2014-10-14T00:51:43Z</dcterms:created>
  <dcterms:modified xsi:type="dcterms:W3CDTF">2022-03-07T19:40:33Z</dcterms:modified>
</cp:coreProperties>
</file>