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1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R</a:t>
            </a:r>
            <a:r>
              <a:rPr sz="2400" lang="en-US"/>
              <a:t>u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lications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IAMMAL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"/>
          <p:cNvSpPr txBox="1"/>
          <p:nvPr/>
        </p:nvSpPr>
        <p:spPr>
          <a:xfrm>
            <a:off x="2391727" y="1752281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newsletter introduces the Problem Solving Model. This is a ten-step model to guide you (and your team) through a structured problem solving process. All too often, people jump from a problem to a solution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"/>
          <p:cNvSpPr txBox="1"/>
          <p:nvPr/>
        </p:nvSpPr>
        <p:spPr>
          <a:xfrm>
            <a:off x="1101566" y="1695450"/>
            <a:ext cx="790574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Problem solving is a valuable skill that can help you tackle challenges, improve processes, and generate innovative solutions. But how do you communicate your problem solving results and recommendations to others, especially in a team or collaborative setting? In this article, you will learn some tips and best practices for presenting your problem solving findings effectively and persuasively.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1991592" y="2335530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page concludes our problem solving series with a brief overview of the final stages of the problem solving framework.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716565" y="2011680"/>
            <a:ext cx="8817959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sation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ysis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8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2124074" y="2318257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compensation analysis uses internal and external data to determine whether an employer rewards employees fairly or not for the work they are doing.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19129" y="700041"/>
            <a:ext cx="6191270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1704975" y="2133599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Simply select a cell in a data range &gt; select the Analyze Data button on the Home tab. Analyze Data in Excel will analyze your data, and return interesting visuals about it in a task pane.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7" name=""/>
          <p:cNvSpPr txBox="1"/>
          <p:nvPr/>
        </p:nvSpPr>
        <p:spPr>
          <a:xfrm>
            <a:off x="2124074" y="1918335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Simply select a cell in a data range &gt; select the Analyze Data button on the Home tab. Analyze Data in Excel will analyze your data, and return interesting visuals about it in a task pane.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3532910" y="2310128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Can you improve Customers’ perception of your product or service, without changing any of its features? You can if you could strengthen its value proposition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5" name=""/>
          <p:cNvSpPr txBox="1"/>
          <p:nvPr/>
        </p:nvSpPr>
        <p:spPr>
          <a:xfrm>
            <a:off x="1524000" y="1706880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 set is an ordered collection of data. As we know, a collection of information obtained through observations, measurements, study, or analysis is referred to as data.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8"/>
          <p:cNvSpPr txBox="1"/>
          <p:nvPr/>
        </p:nvSpPr>
        <p:spPr>
          <a:xfrm>
            <a:off x="2798809" y="2634422"/>
            <a:ext cx="6334609" cy="3025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Proven problem solving techniques such as those outlined below can guide your group through a process of identifying problems and challenges, ideating on possible solutions, and then evaluating and implementing the most suitable.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2024-09-10T04:00:22Z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c20169d76a984aca9c4b8c9e0b768cdf</vt:lpwstr>
  </property>
</Properties>
</file>