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3F-0343-9C66-44F5C0FE74D2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3F-0343-9C66-44F5C0FE74D2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3F-0343-9C66-44F5C0FE74D2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83F-0343-9C66-44F5C0FE74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RUTHRAMOORTHI P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3122061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Dhileep Kumar.D</cp:lastModifiedBy>
  <cp:revision>16</cp:revision>
  <dcterms:created xsi:type="dcterms:W3CDTF">2024-03-29T15:07:00Z</dcterms:created>
  <dcterms:modified xsi:type="dcterms:W3CDTF">2024-10-24T04:25:44Z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